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9" r:id="rId2"/>
    <p:sldId id="291" r:id="rId3"/>
    <p:sldId id="286" r:id="rId4"/>
    <p:sldId id="288" r:id="rId5"/>
    <p:sldId id="292" r:id="rId6"/>
    <p:sldId id="294" r:id="rId7"/>
    <p:sldId id="295" r:id="rId8"/>
    <p:sldId id="296" r:id="rId9"/>
    <p:sldId id="297" r:id="rId10"/>
    <p:sldId id="289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8" r:id="rId21"/>
    <p:sldId id="310" r:id="rId22"/>
    <p:sldId id="309" r:id="rId23"/>
    <p:sldId id="311" r:id="rId24"/>
    <p:sldId id="312" r:id="rId25"/>
    <p:sldId id="313" r:id="rId26"/>
    <p:sldId id="314" r:id="rId27"/>
    <p:sldId id="315" r:id="rId28"/>
    <p:sldId id="290" r:id="rId29"/>
    <p:sldId id="316" r:id="rId30"/>
    <p:sldId id="317" r:id="rId31"/>
    <p:sldId id="318" r:id="rId32"/>
    <p:sldId id="319" r:id="rId33"/>
    <p:sldId id="320" r:id="rId34"/>
    <p:sldId id="321" r:id="rId35"/>
    <p:sldId id="322" r:id="rId36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7D1"/>
    <a:srgbClr val="745349"/>
    <a:srgbClr val="7EC0FA"/>
    <a:srgbClr val="C20316"/>
    <a:srgbClr val="C7020C"/>
    <a:srgbClr val="FAEED8"/>
    <a:srgbClr val="FFF9D2"/>
    <a:srgbClr val="E90000"/>
    <a:srgbClr val="9E211B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17" autoAdjust="0"/>
    <p:restoredTop sz="96314" autoAdjust="0"/>
  </p:normalViewPr>
  <p:slideViewPr>
    <p:cSldViewPr snapToGrid="0">
      <p:cViewPr varScale="1">
        <p:scale>
          <a:sx n="47" d="100"/>
          <a:sy n="47" d="100"/>
        </p:scale>
        <p:origin x="-96" y="-16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DA2DA-71E3-40D6-A668-D8C86EEB9FB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256A5-7D23-4475-B8AC-CA592BF70C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F5963-472F-46A5-AD80-DFBE175334D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256A5-7D23-4475-B8AC-CA592BF70CA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50537-E432-4DA4-9F5A-45A1A0CBE4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A9C550-DC1D-4883-BCE9-EE2430A90D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50537-E432-4DA4-9F5A-45A1A0CBE4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A9C550-DC1D-4883-BCE9-EE2430A90D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50537-E432-4DA4-9F5A-45A1A0CBE4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A9C550-DC1D-4883-BCE9-EE2430A90D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50537-E432-4DA4-9F5A-45A1A0CBE4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A9C550-DC1D-4883-BCE9-EE2430A90D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50537-E432-4DA4-9F5A-45A1A0CBE4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A9C550-DC1D-4883-BCE9-EE2430A90DC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9048510" y="6464145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www.2Ppt.com/xiazai/huibao/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50537-E432-4DA4-9F5A-45A1A0CBE4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A9C550-DC1D-4883-BCE9-EE2430A90D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50537-E432-4DA4-9F5A-45A1A0CBE4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A9C550-DC1D-4883-BCE9-EE2430A90D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50537-E432-4DA4-9F5A-45A1A0CBE4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A9C550-DC1D-4883-BCE9-EE2430A90D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50537-E432-4DA4-9F5A-45A1A0CBE4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A9C550-DC1D-4883-BCE9-EE2430A90D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50537-E432-4DA4-9F5A-45A1A0CBE40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A9C550-DC1D-4883-BCE9-EE2430A90D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新月形 14"/>
          <p:cNvSpPr/>
          <p:nvPr userDrawn="1"/>
        </p:nvSpPr>
        <p:spPr>
          <a:xfrm>
            <a:off x="-2402084" y="-844062"/>
            <a:ext cx="5732585" cy="8655489"/>
          </a:xfrm>
          <a:prstGeom prst="moon">
            <a:avLst/>
          </a:prstGeom>
          <a:solidFill>
            <a:srgbClr val="E5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椭圆 3"/>
          <p:cNvSpPr/>
          <p:nvPr userDrawn="1"/>
        </p:nvSpPr>
        <p:spPr>
          <a:xfrm rot="19800000">
            <a:off x="10162319" y="-1306898"/>
            <a:ext cx="4059359" cy="8949149"/>
          </a:xfrm>
          <a:custGeom>
            <a:avLst/>
            <a:gdLst>
              <a:gd name="connsiteX0" fmla="*/ 0 w 3946358"/>
              <a:gd name="connsiteY0" fmla="*/ 4138863 h 8277726"/>
              <a:gd name="connsiteX1" fmla="*/ 1973179 w 3946358"/>
              <a:gd name="connsiteY1" fmla="*/ 0 h 8277726"/>
              <a:gd name="connsiteX2" fmla="*/ 3946358 w 3946358"/>
              <a:gd name="connsiteY2" fmla="*/ 4138863 h 8277726"/>
              <a:gd name="connsiteX3" fmla="*/ 1973179 w 3946358"/>
              <a:gd name="connsiteY3" fmla="*/ 8277726 h 8277726"/>
              <a:gd name="connsiteX4" fmla="*/ 0 w 3946358"/>
              <a:gd name="connsiteY4" fmla="*/ 4138863 h 8277726"/>
              <a:gd name="connsiteX0-1" fmla="*/ 113001 w 4059359"/>
              <a:gd name="connsiteY0-2" fmla="*/ 4138863 h 8949149"/>
              <a:gd name="connsiteX1-3" fmla="*/ 2086180 w 4059359"/>
              <a:gd name="connsiteY1-4" fmla="*/ 0 h 8949149"/>
              <a:gd name="connsiteX2-5" fmla="*/ 4059359 w 4059359"/>
              <a:gd name="connsiteY2-6" fmla="*/ 4138863 h 8949149"/>
              <a:gd name="connsiteX3-7" fmla="*/ 939057 w 4059359"/>
              <a:gd name="connsiteY3-8" fmla="*/ 8949149 h 8949149"/>
              <a:gd name="connsiteX4-9" fmla="*/ 113001 w 4059359"/>
              <a:gd name="connsiteY4-10" fmla="*/ 4138863 h 89491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59359" h="8949149">
                <a:moveTo>
                  <a:pt x="113001" y="4138863"/>
                </a:moveTo>
                <a:cubicBezTo>
                  <a:pt x="304188" y="2647338"/>
                  <a:pt x="996423" y="0"/>
                  <a:pt x="2086180" y="0"/>
                </a:cubicBezTo>
                <a:cubicBezTo>
                  <a:pt x="3175937" y="0"/>
                  <a:pt x="4059359" y="1853032"/>
                  <a:pt x="4059359" y="4138863"/>
                </a:cubicBezTo>
                <a:cubicBezTo>
                  <a:pt x="4059359" y="6424694"/>
                  <a:pt x="2028814" y="8949149"/>
                  <a:pt x="939057" y="8949149"/>
                </a:cubicBezTo>
                <a:cubicBezTo>
                  <a:pt x="-150700" y="8949149"/>
                  <a:pt x="-78186" y="5630388"/>
                  <a:pt x="113001" y="4138863"/>
                </a:cubicBezTo>
                <a:close/>
              </a:path>
            </a:pathLst>
          </a:custGeom>
          <a:solidFill>
            <a:srgbClr val="E5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4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9.png"/><Relationship Id="rId18" Type="http://schemas.openxmlformats.org/officeDocument/2006/relationships/image" Target="../media/image50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7.xml"/><Relationship Id="rId17" Type="http://schemas.openxmlformats.org/officeDocument/2006/relationships/image" Target="../media/image6.png"/><Relationship Id="rId2" Type="http://schemas.openxmlformats.org/officeDocument/2006/relationships/tags" Target="../tags/tag3.xml"/><Relationship Id="rId16" Type="http://schemas.openxmlformats.org/officeDocument/2006/relationships/image" Target="../media/image5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15" Type="http://schemas.openxmlformats.org/officeDocument/2006/relationships/image" Target="../media/image4.png"/><Relationship Id="rId10" Type="http://schemas.openxmlformats.org/officeDocument/2006/relationships/tags" Target="../tags/tag11.xml"/><Relationship Id="rId19" Type="http://schemas.openxmlformats.org/officeDocument/2006/relationships/image" Target="../media/image18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24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28608" y="-10823"/>
            <a:ext cx="4841240" cy="6868823"/>
          </a:xfrm>
          <a:prstGeom prst="rect">
            <a:avLst/>
          </a:prstGeom>
          <a:solidFill>
            <a:srgbClr val="E5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任意多边形: 形状 17"/>
          <p:cNvSpPr/>
          <p:nvPr/>
        </p:nvSpPr>
        <p:spPr>
          <a:xfrm>
            <a:off x="876737" y="-435746"/>
            <a:ext cx="4565797" cy="7702820"/>
          </a:xfrm>
          <a:custGeom>
            <a:avLst/>
            <a:gdLst>
              <a:gd name="connsiteX0" fmla="*/ 3919851 w 4512932"/>
              <a:gd name="connsiteY0" fmla="*/ 0 h 7025203"/>
              <a:gd name="connsiteX1" fmla="*/ 823725 w 4512932"/>
              <a:gd name="connsiteY1" fmla="*/ 1443789 h 7025203"/>
              <a:gd name="connsiteX2" fmla="*/ 53704 w 4512932"/>
              <a:gd name="connsiteY2" fmla="*/ 4796589 h 7025203"/>
              <a:gd name="connsiteX3" fmla="*/ 1946673 w 4512932"/>
              <a:gd name="connsiteY3" fmla="*/ 5839326 h 7025203"/>
              <a:gd name="connsiteX4" fmla="*/ 4256736 w 4512932"/>
              <a:gd name="connsiteY4" fmla="*/ 6930189 h 7025203"/>
              <a:gd name="connsiteX5" fmla="*/ 4352988 w 4512932"/>
              <a:gd name="connsiteY5" fmla="*/ 6898105 h 702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2932" h="7025203">
                <a:moveTo>
                  <a:pt x="3919851" y="0"/>
                </a:moveTo>
                <a:cubicBezTo>
                  <a:pt x="2693967" y="322179"/>
                  <a:pt x="1468083" y="644358"/>
                  <a:pt x="823725" y="1443789"/>
                </a:cubicBezTo>
                <a:cubicBezTo>
                  <a:pt x="179367" y="2243221"/>
                  <a:pt x="-133454" y="4064000"/>
                  <a:pt x="53704" y="4796589"/>
                </a:cubicBezTo>
                <a:cubicBezTo>
                  <a:pt x="240862" y="5529178"/>
                  <a:pt x="1246168" y="5483726"/>
                  <a:pt x="1946673" y="5839326"/>
                </a:cubicBezTo>
                <a:cubicBezTo>
                  <a:pt x="2647178" y="6194926"/>
                  <a:pt x="3855683" y="6753726"/>
                  <a:pt x="4256736" y="6930189"/>
                </a:cubicBezTo>
                <a:cubicBezTo>
                  <a:pt x="4657789" y="7106652"/>
                  <a:pt x="4505388" y="7002378"/>
                  <a:pt x="4352988" y="689810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 rot="19800000">
            <a:off x="10298522" y="-1284004"/>
            <a:ext cx="4059359" cy="8949149"/>
          </a:xfrm>
          <a:custGeom>
            <a:avLst/>
            <a:gdLst>
              <a:gd name="connsiteX0" fmla="*/ 0 w 3946358"/>
              <a:gd name="connsiteY0" fmla="*/ 4138863 h 8277726"/>
              <a:gd name="connsiteX1" fmla="*/ 1973179 w 3946358"/>
              <a:gd name="connsiteY1" fmla="*/ 0 h 8277726"/>
              <a:gd name="connsiteX2" fmla="*/ 3946358 w 3946358"/>
              <a:gd name="connsiteY2" fmla="*/ 4138863 h 8277726"/>
              <a:gd name="connsiteX3" fmla="*/ 1973179 w 3946358"/>
              <a:gd name="connsiteY3" fmla="*/ 8277726 h 8277726"/>
              <a:gd name="connsiteX4" fmla="*/ 0 w 3946358"/>
              <a:gd name="connsiteY4" fmla="*/ 4138863 h 8277726"/>
              <a:gd name="connsiteX0-1" fmla="*/ 113001 w 4059359"/>
              <a:gd name="connsiteY0-2" fmla="*/ 4138863 h 8949149"/>
              <a:gd name="connsiteX1-3" fmla="*/ 2086180 w 4059359"/>
              <a:gd name="connsiteY1-4" fmla="*/ 0 h 8949149"/>
              <a:gd name="connsiteX2-5" fmla="*/ 4059359 w 4059359"/>
              <a:gd name="connsiteY2-6" fmla="*/ 4138863 h 8949149"/>
              <a:gd name="connsiteX3-7" fmla="*/ 939057 w 4059359"/>
              <a:gd name="connsiteY3-8" fmla="*/ 8949149 h 8949149"/>
              <a:gd name="connsiteX4-9" fmla="*/ 113001 w 4059359"/>
              <a:gd name="connsiteY4-10" fmla="*/ 4138863 h 89491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59359" h="8949149">
                <a:moveTo>
                  <a:pt x="113001" y="4138863"/>
                </a:moveTo>
                <a:cubicBezTo>
                  <a:pt x="304188" y="2647338"/>
                  <a:pt x="996423" y="0"/>
                  <a:pt x="2086180" y="0"/>
                </a:cubicBezTo>
                <a:cubicBezTo>
                  <a:pt x="3175937" y="0"/>
                  <a:pt x="4059359" y="1853032"/>
                  <a:pt x="4059359" y="4138863"/>
                </a:cubicBezTo>
                <a:cubicBezTo>
                  <a:pt x="4059359" y="6424694"/>
                  <a:pt x="2028814" y="8949149"/>
                  <a:pt x="939057" y="8949149"/>
                </a:cubicBezTo>
                <a:cubicBezTo>
                  <a:pt x="-150700" y="8949149"/>
                  <a:pt x="-78186" y="5630388"/>
                  <a:pt x="113001" y="4138863"/>
                </a:cubicBezTo>
                <a:close/>
              </a:path>
            </a:pathLst>
          </a:custGeom>
          <a:solidFill>
            <a:srgbClr val="E5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093351" y="4119694"/>
            <a:ext cx="4565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小学生文明礼仪教育主题班会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107943" y="3804377"/>
            <a:ext cx="4811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school etiquette education theme class meeting </a:t>
            </a:r>
            <a:endParaRPr kumimoji="1" lang="zh-CN" alt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Avenir Book Oblique" charset="0"/>
              <a:ea typeface="Avenir Book Oblique" charset="0"/>
              <a:cs typeface="Avenir Book Oblique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35209" y="4877702"/>
            <a:ext cx="2012381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学校名称</a:t>
            </a:r>
            <a:r>
              <a:rPr kumimoji="1"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：小学</a:t>
            </a:r>
            <a:endParaRPr kumimoji="1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98648" y="4854249"/>
            <a:ext cx="2012381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汇报人：</a:t>
            </a:r>
            <a:r>
              <a:rPr kumimoji="1" lang="en-US" altLang="zh-CN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PPT818</a:t>
            </a:r>
            <a:endParaRPr kumimoji="1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2244" y="-348144"/>
            <a:ext cx="2346965" cy="28255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99071" y="-666683"/>
            <a:ext cx="1487427" cy="228295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91574" y="-945511"/>
            <a:ext cx="1804426" cy="25664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226310" y="-435746"/>
            <a:ext cx="1243587" cy="235915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0685" y="2109414"/>
            <a:ext cx="5803895" cy="229839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133640" y="519859"/>
            <a:ext cx="5955564" cy="5807458"/>
            <a:chOff x="6133640" y="519859"/>
            <a:chExt cx="5955564" cy="5807458"/>
          </a:xfrm>
        </p:grpSpPr>
        <p:grpSp>
          <p:nvGrpSpPr>
            <p:cNvPr id="24" name="组合 23"/>
            <p:cNvGrpSpPr/>
            <p:nvPr/>
          </p:nvGrpSpPr>
          <p:grpSpPr>
            <a:xfrm>
              <a:off x="6133640" y="519859"/>
              <a:ext cx="5955564" cy="5807458"/>
              <a:chOff x="6133640" y="519859"/>
              <a:chExt cx="5955564" cy="5807458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 rotWithShape="1">
              <a:blip r:embed="rId8" cstate="screen"/>
              <a:srcRect b="34960"/>
              <a:stretch>
                <a:fillRect/>
              </a:stretch>
            </p:blipFill>
            <p:spPr>
              <a:xfrm>
                <a:off x="6133640" y="519859"/>
                <a:ext cx="5955564" cy="5807458"/>
              </a:xfrm>
              <a:prstGeom prst="rect">
                <a:avLst/>
              </a:prstGeom>
            </p:spPr>
          </p:pic>
          <p:sp>
            <p:nvSpPr>
              <p:cNvPr id="19" name="矩形 18"/>
              <p:cNvSpPr/>
              <p:nvPr/>
            </p:nvSpPr>
            <p:spPr>
              <a:xfrm>
                <a:off x="6286787" y="724169"/>
                <a:ext cx="2983831" cy="1251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11359756" y="3316406"/>
              <a:ext cx="691217" cy="600501"/>
            </a:xfrm>
            <a:prstGeom prst="rect">
              <a:avLst/>
            </a:prstGeom>
            <a:solidFill>
              <a:srgbClr val="E5D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9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28608" y="-10823"/>
            <a:ext cx="4841240" cy="6868823"/>
          </a:xfrm>
          <a:prstGeom prst="rect">
            <a:avLst/>
          </a:prstGeom>
          <a:solidFill>
            <a:srgbClr val="E5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任意多边形: 形状 17"/>
          <p:cNvSpPr/>
          <p:nvPr/>
        </p:nvSpPr>
        <p:spPr>
          <a:xfrm>
            <a:off x="876737" y="-435746"/>
            <a:ext cx="4565797" cy="7702820"/>
          </a:xfrm>
          <a:custGeom>
            <a:avLst/>
            <a:gdLst>
              <a:gd name="connsiteX0" fmla="*/ 3919851 w 4512932"/>
              <a:gd name="connsiteY0" fmla="*/ 0 h 7025203"/>
              <a:gd name="connsiteX1" fmla="*/ 823725 w 4512932"/>
              <a:gd name="connsiteY1" fmla="*/ 1443789 h 7025203"/>
              <a:gd name="connsiteX2" fmla="*/ 53704 w 4512932"/>
              <a:gd name="connsiteY2" fmla="*/ 4796589 h 7025203"/>
              <a:gd name="connsiteX3" fmla="*/ 1946673 w 4512932"/>
              <a:gd name="connsiteY3" fmla="*/ 5839326 h 7025203"/>
              <a:gd name="connsiteX4" fmla="*/ 4256736 w 4512932"/>
              <a:gd name="connsiteY4" fmla="*/ 6930189 h 7025203"/>
              <a:gd name="connsiteX5" fmla="*/ 4352988 w 4512932"/>
              <a:gd name="connsiteY5" fmla="*/ 6898105 h 702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2932" h="7025203">
                <a:moveTo>
                  <a:pt x="3919851" y="0"/>
                </a:moveTo>
                <a:cubicBezTo>
                  <a:pt x="2693967" y="322179"/>
                  <a:pt x="1468083" y="644358"/>
                  <a:pt x="823725" y="1443789"/>
                </a:cubicBezTo>
                <a:cubicBezTo>
                  <a:pt x="179367" y="2243221"/>
                  <a:pt x="-133454" y="4064000"/>
                  <a:pt x="53704" y="4796589"/>
                </a:cubicBezTo>
                <a:cubicBezTo>
                  <a:pt x="240862" y="5529178"/>
                  <a:pt x="1246168" y="5483726"/>
                  <a:pt x="1946673" y="5839326"/>
                </a:cubicBezTo>
                <a:cubicBezTo>
                  <a:pt x="2647178" y="6194926"/>
                  <a:pt x="3855683" y="6753726"/>
                  <a:pt x="4256736" y="6930189"/>
                </a:cubicBezTo>
                <a:cubicBezTo>
                  <a:pt x="4657789" y="7106652"/>
                  <a:pt x="4505388" y="7002378"/>
                  <a:pt x="4352988" y="689810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 rot="19800000">
            <a:off x="10298522" y="-1284004"/>
            <a:ext cx="4059359" cy="8949149"/>
          </a:xfrm>
          <a:custGeom>
            <a:avLst/>
            <a:gdLst>
              <a:gd name="connsiteX0" fmla="*/ 0 w 3946358"/>
              <a:gd name="connsiteY0" fmla="*/ 4138863 h 8277726"/>
              <a:gd name="connsiteX1" fmla="*/ 1973179 w 3946358"/>
              <a:gd name="connsiteY1" fmla="*/ 0 h 8277726"/>
              <a:gd name="connsiteX2" fmla="*/ 3946358 w 3946358"/>
              <a:gd name="connsiteY2" fmla="*/ 4138863 h 8277726"/>
              <a:gd name="connsiteX3" fmla="*/ 1973179 w 3946358"/>
              <a:gd name="connsiteY3" fmla="*/ 8277726 h 8277726"/>
              <a:gd name="connsiteX4" fmla="*/ 0 w 3946358"/>
              <a:gd name="connsiteY4" fmla="*/ 4138863 h 8277726"/>
              <a:gd name="connsiteX0-1" fmla="*/ 113001 w 4059359"/>
              <a:gd name="connsiteY0-2" fmla="*/ 4138863 h 8949149"/>
              <a:gd name="connsiteX1-3" fmla="*/ 2086180 w 4059359"/>
              <a:gd name="connsiteY1-4" fmla="*/ 0 h 8949149"/>
              <a:gd name="connsiteX2-5" fmla="*/ 4059359 w 4059359"/>
              <a:gd name="connsiteY2-6" fmla="*/ 4138863 h 8949149"/>
              <a:gd name="connsiteX3-7" fmla="*/ 939057 w 4059359"/>
              <a:gd name="connsiteY3-8" fmla="*/ 8949149 h 8949149"/>
              <a:gd name="connsiteX4-9" fmla="*/ 113001 w 4059359"/>
              <a:gd name="connsiteY4-10" fmla="*/ 4138863 h 89491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59359" h="8949149">
                <a:moveTo>
                  <a:pt x="113001" y="4138863"/>
                </a:moveTo>
                <a:cubicBezTo>
                  <a:pt x="304188" y="2647338"/>
                  <a:pt x="996423" y="0"/>
                  <a:pt x="2086180" y="0"/>
                </a:cubicBezTo>
                <a:cubicBezTo>
                  <a:pt x="3175937" y="0"/>
                  <a:pt x="4059359" y="1853032"/>
                  <a:pt x="4059359" y="4138863"/>
                </a:cubicBezTo>
                <a:cubicBezTo>
                  <a:pt x="4059359" y="6424694"/>
                  <a:pt x="2028814" y="8949149"/>
                  <a:pt x="939057" y="8949149"/>
                </a:cubicBezTo>
                <a:cubicBezTo>
                  <a:pt x="-150700" y="8949149"/>
                  <a:pt x="-78186" y="5630388"/>
                  <a:pt x="113001" y="4138863"/>
                </a:cubicBezTo>
                <a:close/>
              </a:path>
            </a:pathLst>
          </a:custGeom>
          <a:solidFill>
            <a:srgbClr val="E5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2244" y="-348144"/>
            <a:ext cx="2346965" cy="28255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99071" y="-666683"/>
            <a:ext cx="1487427" cy="228295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91574" y="-945511"/>
            <a:ext cx="1804426" cy="25664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226310" y="-435746"/>
            <a:ext cx="1243587" cy="235915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8542" y="2328249"/>
            <a:ext cx="7494915" cy="237167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888392" y="3389176"/>
            <a:ext cx="5893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八礼</a:t>
            </a:r>
            <a:endParaRPr lang="en-US" altLang="zh-CN" sz="5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200206">
            <a:off x="8741057" y="1366262"/>
            <a:ext cx="2341544" cy="96235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4451" y="2583792"/>
            <a:ext cx="3415926" cy="341592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84108" y="2536069"/>
            <a:ext cx="1982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o2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86498" y="4206828"/>
            <a:ext cx="3460078" cy="401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914400">
              <a:lnSpc>
                <a:spcPct val="120000"/>
              </a:lnSpc>
              <a:defRPr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Eight rites</a:t>
            </a:r>
            <a:endParaRPr lang="en-US" altLang="zh-CN" sz="1200" spc="300" dirty="0">
              <a:solidFill>
                <a:schemeClr val="tx1">
                  <a:lumMod val="65000"/>
                  <a:lumOff val="35000"/>
                </a:schemeClr>
              </a:solidFill>
              <a:latin typeface="方正字迹-栋隶简体" panose="02010600010101010101" pitchFamily="2" charset="-122"/>
              <a:ea typeface="方正字迹-栋隶简体" panose="02010600010101010101" pitchFamily="2" charset="-122"/>
              <a:cs typeface="+mn-ea"/>
              <a:sym typeface="HappyZcool-2016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21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01663" y="429182"/>
            <a:ext cx="475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八礼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9306" y="101600"/>
            <a:ext cx="912357" cy="91235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2285" y="2132044"/>
            <a:ext cx="2561770" cy="3607869"/>
          </a:xfrm>
          <a:prstGeom prst="rect">
            <a:avLst/>
          </a:prstGeom>
        </p:spPr>
      </p:pic>
      <p:cxnSp>
        <p:nvCxnSpPr>
          <p:cNvPr id="55" name="直接连接符 54"/>
          <p:cNvCxnSpPr/>
          <p:nvPr/>
        </p:nvCxnSpPr>
        <p:spPr>
          <a:xfrm>
            <a:off x="7233083" y="2351314"/>
            <a:ext cx="505713" cy="0"/>
          </a:xfrm>
          <a:prstGeom prst="line">
            <a:avLst/>
          </a:prstGeom>
          <a:ln>
            <a:solidFill>
              <a:srgbClr val="745349"/>
            </a:solidFill>
            <a:prstDash val="dash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5" name="组合 1024"/>
          <p:cNvGrpSpPr/>
          <p:nvPr/>
        </p:nvGrpSpPr>
        <p:grpSpPr>
          <a:xfrm>
            <a:off x="880908" y="1871694"/>
            <a:ext cx="3688805" cy="912356"/>
            <a:chOff x="880908" y="1871694"/>
            <a:chExt cx="3688805" cy="912356"/>
          </a:xfrm>
        </p:grpSpPr>
        <p:grpSp>
          <p:nvGrpSpPr>
            <p:cNvPr id="27" name="组合 26"/>
            <p:cNvGrpSpPr/>
            <p:nvPr/>
          </p:nvGrpSpPr>
          <p:grpSpPr>
            <a:xfrm>
              <a:off x="880908" y="1871694"/>
              <a:ext cx="3183092" cy="912356"/>
              <a:chOff x="2182731" y="3612362"/>
              <a:chExt cx="7701498" cy="520700"/>
            </a:xfrm>
          </p:grpSpPr>
          <p:sp>
            <p:nvSpPr>
              <p:cNvPr id="29" name="圆角矩形 12"/>
              <p:cNvSpPr/>
              <p:nvPr/>
            </p:nvSpPr>
            <p:spPr>
              <a:xfrm>
                <a:off x="2182731" y="3612362"/>
                <a:ext cx="7701498" cy="520700"/>
              </a:xfrm>
              <a:prstGeom prst="roundRect">
                <a:avLst>
                  <a:gd name="adj" fmla="val 50000"/>
                </a:avLst>
              </a:prstGeom>
              <a:noFill/>
              <a:ln w="25400">
                <a:solidFill>
                  <a:srgbClr val="745349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0" name="圆角矩形 1"/>
              <p:cNvSpPr/>
              <p:nvPr/>
            </p:nvSpPr>
            <p:spPr>
              <a:xfrm>
                <a:off x="2367910" y="3654152"/>
                <a:ext cx="7340731" cy="426687"/>
              </a:xfrm>
              <a:prstGeom prst="roundRect">
                <a:avLst>
                  <a:gd name="adj" fmla="val 50000"/>
                </a:avLst>
              </a:prstGeom>
              <a:solidFill>
                <a:srgbClr val="7453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cxnSp>
          <p:nvCxnSpPr>
            <p:cNvPr id="6" name="直接连接符 5"/>
            <p:cNvCxnSpPr/>
            <p:nvPr/>
          </p:nvCxnSpPr>
          <p:spPr>
            <a:xfrm>
              <a:off x="4064000" y="2336800"/>
              <a:ext cx="505713" cy="0"/>
            </a:xfrm>
            <a:prstGeom prst="line">
              <a:avLst/>
            </a:prstGeom>
            <a:ln>
              <a:solidFill>
                <a:srgbClr val="745349"/>
              </a:solidFill>
              <a:prstDash val="dash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1263888" y="1959431"/>
              <a:ext cx="239485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仪表之礼：</a:t>
              </a:r>
            </a:p>
            <a:p>
              <a:pPr algn="ctr"/>
              <a:r>
                <a:rPr kumimoji="1"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面容整洁、衣着得体</a:t>
              </a:r>
            </a:p>
            <a:p>
              <a:pPr algn="ctr"/>
              <a:r>
                <a:rPr kumimoji="1"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发型自然、仪态大方</a:t>
              </a:r>
            </a:p>
          </p:txBody>
        </p:sp>
      </p:grpSp>
      <p:grpSp>
        <p:nvGrpSpPr>
          <p:cNvPr id="1027" name="组合 1026"/>
          <p:cNvGrpSpPr/>
          <p:nvPr/>
        </p:nvGrpSpPr>
        <p:grpSpPr>
          <a:xfrm>
            <a:off x="880908" y="3023622"/>
            <a:ext cx="3688805" cy="912356"/>
            <a:chOff x="880908" y="3023622"/>
            <a:chExt cx="3688805" cy="912356"/>
          </a:xfrm>
        </p:grpSpPr>
        <p:grpSp>
          <p:nvGrpSpPr>
            <p:cNvPr id="31" name="组合 30"/>
            <p:cNvGrpSpPr/>
            <p:nvPr/>
          </p:nvGrpSpPr>
          <p:grpSpPr>
            <a:xfrm>
              <a:off x="880908" y="3023622"/>
              <a:ext cx="3183092" cy="912356"/>
              <a:chOff x="2182731" y="3612362"/>
              <a:chExt cx="7701498" cy="520700"/>
            </a:xfrm>
          </p:grpSpPr>
          <p:sp>
            <p:nvSpPr>
              <p:cNvPr id="32" name="圆角矩形 12"/>
              <p:cNvSpPr/>
              <p:nvPr/>
            </p:nvSpPr>
            <p:spPr>
              <a:xfrm>
                <a:off x="2182731" y="3612362"/>
                <a:ext cx="7701498" cy="520700"/>
              </a:xfrm>
              <a:prstGeom prst="roundRect">
                <a:avLst>
                  <a:gd name="adj" fmla="val 50000"/>
                </a:avLst>
              </a:prstGeom>
              <a:noFill/>
              <a:ln w="25400">
                <a:solidFill>
                  <a:srgbClr val="745349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3" name="圆角矩形 1"/>
              <p:cNvSpPr/>
              <p:nvPr/>
            </p:nvSpPr>
            <p:spPr>
              <a:xfrm>
                <a:off x="2367910" y="3654152"/>
                <a:ext cx="7340731" cy="426687"/>
              </a:xfrm>
              <a:prstGeom prst="roundRect">
                <a:avLst>
                  <a:gd name="adj" fmla="val 50000"/>
                </a:avLst>
              </a:prstGeom>
              <a:solidFill>
                <a:srgbClr val="E5D7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cxnSp>
          <p:nvCxnSpPr>
            <p:cNvPr id="52" name="直接连接符 51"/>
            <p:cNvCxnSpPr/>
            <p:nvPr/>
          </p:nvCxnSpPr>
          <p:spPr>
            <a:xfrm>
              <a:off x="4064000" y="3429000"/>
              <a:ext cx="505713" cy="0"/>
            </a:xfrm>
            <a:prstGeom prst="line">
              <a:avLst/>
            </a:prstGeom>
            <a:ln>
              <a:solidFill>
                <a:srgbClr val="745349"/>
              </a:solidFill>
              <a:prstDash val="dash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1310685" y="3110468"/>
              <a:ext cx="227874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餐饮之礼：</a:t>
              </a:r>
            </a:p>
            <a:p>
              <a:pPr algn="ctr"/>
              <a:r>
                <a:rPr kumimoji="1"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讲究卫生、爱惜粮食</a:t>
              </a:r>
            </a:p>
            <a:p>
              <a:pPr algn="ctr"/>
              <a:r>
                <a:rPr kumimoji="1"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节俭用餐、食相文雅</a:t>
              </a:r>
            </a:p>
          </p:txBody>
        </p:sp>
      </p:grpSp>
      <p:grpSp>
        <p:nvGrpSpPr>
          <p:cNvPr id="1028" name="组合 1027"/>
          <p:cNvGrpSpPr/>
          <p:nvPr/>
        </p:nvGrpSpPr>
        <p:grpSpPr>
          <a:xfrm>
            <a:off x="880908" y="4175550"/>
            <a:ext cx="3688805" cy="912356"/>
            <a:chOff x="880908" y="4175550"/>
            <a:chExt cx="3688805" cy="912356"/>
          </a:xfrm>
        </p:grpSpPr>
        <p:grpSp>
          <p:nvGrpSpPr>
            <p:cNvPr id="34" name="组合 33"/>
            <p:cNvGrpSpPr/>
            <p:nvPr/>
          </p:nvGrpSpPr>
          <p:grpSpPr>
            <a:xfrm>
              <a:off x="880908" y="4175550"/>
              <a:ext cx="3183092" cy="912356"/>
              <a:chOff x="2182731" y="3612362"/>
              <a:chExt cx="7701498" cy="520700"/>
            </a:xfrm>
          </p:grpSpPr>
          <p:sp>
            <p:nvSpPr>
              <p:cNvPr id="35" name="圆角矩形 12"/>
              <p:cNvSpPr/>
              <p:nvPr/>
            </p:nvSpPr>
            <p:spPr>
              <a:xfrm>
                <a:off x="2182731" y="3612362"/>
                <a:ext cx="7701498" cy="520700"/>
              </a:xfrm>
              <a:prstGeom prst="roundRect">
                <a:avLst>
                  <a:gd name="adj" fmla="val 50000"/>
                </a:avLst>
              </a:prstGeom>
              <a:noFill/>
              <a:ln w="25400">
                <a:solidFill>
                  <a:srgbClr val="745349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6" name="圆角矩形 1"/>
              <p:cNvSpPr/>
              <p:nvPr/>
            </p:nvSpPr>
            <p:spPr>
              <a:xfrm>
                <a:off x="2367910" y="3654152"/>
                <a:ext cx="7340731" cy="426687"/>
              </a:xfrm>
              <a:prstGeom prst="roundRect">
                <a:avLst>
                  <a:gd name="adj" fmla="val 50000"/>
                </a:avLst>
              </a:prstGeom>
              <a:solidFill>
                <a:srgbClr val="7453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cxnSp>
          <p:nvCxnSpPr>
            <p:cNvPr id="53" name="直接连接符 52"/>
            <p:cNvCxnSpPr/>
            <p:nvPr/>
          </p:nvCxnSpPr>
          <p:spPr>
            <a:xfrm>
              <a:off x="4064000" y="4669972"/>
              <a:ext cx="505713" cy="0"/>
            </a:xfrm>
            <a:prstGeom prst="line">
              <a:avLst/>
            </a:prstGeom>
            <a:ln>
              <a:solidFill>
                <a:srgbClr val="745349"/>
              </a:solidFill>
              <a:prstDash val="dash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矩形 58"/>
            <p:cNvSpPr/>
            <p:nvPr/>
          </p:nvSpPr>
          <p:spPr>
            <a:xfrm>
              <a:off x="1085927" y="4248773"/>
              <a:ext cx="273211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言谈之礼：</a:t>
              </a:r>
            </a:p>
            <a:p>
              <a:pPr algn="ctr"/>
              <a:r>
                <a:rPr kumimoji="1"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用语文明、心平气和</a:t>
              </a:r>
            </a:p>
            <a:p>
              <a:pPr algn="ctr"/>
              <a:r>
                <a:rPr kumimoji="1"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耐心倾听、诚恳友善</a:t>
              </a:r>
            </a:p>
          </p:txBody>
        </p:sp>
      </p:grpSp>
      <p:grpSp>
        <p:nvGrpSpPr>
          <p:cNvPr id="1029" name="组合 1028"/>
          <p:cNvGrpSpPr/>
          <p:nvPr/>
        </p:nvGrpSpPr>
        <p:grpSpPr>
          <a:xfrm>
            <a:off x="880908" y="5327478"/>
            <a:ext cx="3688805" cy="912356"/>
            <a:chOff x="880908" y="5327478"/>
            <a:chExt cx="3688805" cy="912356"/>
          </a:xfrm>
        </p:grpSpPr>
        <p:grpSp>
          <p:nvGrpSpPr>
            <p:cNvPr id="37" name="组合 36"/>
            <p:cNvGrpSpPr/>
            <p:nvPr/>
          </p:nvGrpSpPr>
          <p:grpSpPr>
            <a:xfrm>
              <a:off x="880908" y="5327478"/>
              <a:ext cx="3183092" cy="912356"/>
              <a:chOff x="2182731" y="3612362"/>
              <a:chExt cx="7701498" cy="520700"/>
            </a:xfrm>
          </p:grpSpPr>
          <p:sp>
            <p:nvSpPr>
              <p:cNvPr id="38" name="圆角矩形 12"/>
              <p:cNvSpPr/>
              <p:nvPr/>
            </p:nvSpPr>
            <p:spPr>
              <a:xfrm>
                <a:off x="2182731" y="3612362"/>
                <a:ext cx="7701498" cy="520700"/>
              </a:xfrm>
              <a:prstGeom prst="roundRect">
                <a:avLst>
                  <a:gd name="adj" fmla="val 50000"/>
                </a:avLst>
              </a:prstGeom>
              <a:noFill/>
              <a:ln w="25400">
                <a:solidFill>
                  <a:srgbClr val="745349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9" name="圆角矩形 1"/>
              <p:cNvSpPr/>
              <p:nvPr/>
            </p:nvSpPr>
            <p:spPr>
              <a:xfrm>
                <a:off x="2367910" y="3654152"/>
                <a:ext cx="7340731" cy="426687"/>
              </a:xfrm>
              <a:prstGeom prst="roundRect">
                <a:avLst>
                  <a:gd name="adj" fmla="val 50000"/>
                </a:avLst>
              </a:prstGeom>
              <a:solidFill>
                <a:srgbClr val="E5D7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cxnSp>
          <p:nvCxnSpPr>
            <p:cNvPr id="54" name="直接连接符 53"/>
            <p:cNvCxnSpPr/>
            <p:nvPr/>
          </p:nvCxnSpPr>
          <p:spPr>
            <a:xfrm>
              <a:off x="4064000" y="5739913"/>
              <a:ext cx="505713" cy="0"/>
            </a:xfrm>
            <a:prstGeom prst="line">
              <a:avLst/>
            </a:prstGeom>
            <a:ln>
              <a:solidFill>
                <a:srgbClr val="745349"/>
              </a:solidFill>
              <a:prstDash val="dash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矩形 59"/>
            <p:cNvSpPr/>
            <p:nvPr/>
          </p:nvSpPr>
          <p:spPr>
            <a:xfrm>
              <a:off x="1218309" y="5414324"/>
              <a:ext cx="256177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待人之礼：</a:t>
              </a:r>
            </a:p>
            <a:p>
              <a:pPr algn="ctr"/>
              <a:r>
                <a:rPr kumimoji="1"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尊敬师长、友爱伙伴</a:t>
              </a:r>
            </a:p>
            <a:p>
              <a:pPr algn="ctr"/>
              <a:r>
                <a:rPr kumimoji="1"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宽容礼让、诚信待人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30" name="组合 1029"/>
          <p:cNvGrpSpPr/>
          <p:nvPr/>
        </p:nvGrpSpPr>
        <p:grpSpPr>
          <a:xfrm>
            <a:off x="7825882" y="1871694"/>
            <a:ext cx="3183092" cy="912356"/>
            <a:chOff x="7825882" y="1871694"/>
            <a:chExt cx="3183092" cy="912356"/>
          </a:xfrm>
        </p:grpSpPr>
        <p:grpSp>
          <p:nvGrpSpPr>
            <p:cNvPr id="40" name="组合 39"/>
            <p:cNvGrpSpPr/>
            <p:nvPr/>
          </p:nvGrpSpPr>
          <p:grpSpPr>
            <a:xfrm>
              <a:off x="7825882" y="1871694"/>
              <a:ext cx="3183092" cy="912356"/>
              <a:chOff x="2182731" y="3612362"/>
              <a:chExt cx="7701498" cy="520700"/>
            </a:xfrm>
          </p:grpSpPr>
          <p:sp>
            <p:nvSpPr>
              <p:cNvPr id="41" name="圆角矩形 12"/>
              <p:cNvSpPr/>
              <p:nvPr/>
            </p:nvSpPr>
            <p:spPr>
              <a:xfrm>
                <a:off x="2182731" y="3612362"/>
                <a:ext cx="7701498" cy="520700"/>
              </a:xfrm>
              <a:prstGeom prst="roundRect">
                <a:avLst>
                  <a:gd name="adj" fmla="val 50000"/>
                </a:avLst>
              </a:prstGeom>
              <a:noFill/>
              <a:ln w="25400">
                <a:solidFill>
                  <a:srgbClr val="745349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2" name="圆角矩形 1"/>
              <p:cNvSpPr/>
              <p:nvPr/>
            </p:nvSpPr>
            <p:spPr>
              <a:xfrm>
                <a:off x="2367910" y="3654152"/>
                <a:ext cx="7340731" cy="426687"/>
              </a:xfrm>
              <a:prstGeom prst="roundRect">
                <a:avLst>
                  <a:gd name="adj" fmla="val 50000"/>
                </a:avLst>
              </a:prstGeom>
              <a:solidFill>
                <a:srgbClr val="7453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61" name="矩形 60"/>
            <p:cNvSpPr/>
            <p:nvPr/>
          </p:nvSpPr>
          <p:spPr>
            <a:xfrm>
              <a:off x="8366680" y="1945190"/>
              <a:ext cx="210149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行走之礼：</a:t>
              </a:r>
            </a:p>
            <a:p>
              <a:pPr algn="ctr"/>
              <a:r>
                <a:rPr kumimoji="1"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遵守交规、礼让三先</a:t>
              </a:r>
            </a:p>
            <a:p>
              <a:pPr algn="ctr"/>
              <a:r>
                <a:rPr kumimoji="1"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扶老助弱、主动让座</a:t>
              </a:r>
            </a:p>
          </p:txBody>
        </p:sp>
      </p:grpSp>
      <p:grpSp>
        <p:nvGrpSpPr>
          <p:cNvPr id="1031" name="组合 1030"/>
          <p:cNvGrpSpPr/>
          <p:nvPr/>
        </p:nvGrpSpPr>
        <p:grpSpPr>
          <a:xfrm>
            <a:off x="7233083" y="3023622"/>
            <a:ext cx="3775891" cy="912356"/>
            <a:chOff x="7233083" y="3023622"/>
            <a:chExt cx="3775891" cy="912356"/>
          </a:xfrm>
        </p:grpSpPr>
        <p:grpSp>
          <p:nvGrpSpPr>
            <p:cNvPr id="43" name="组合 42"/>
            <p:cNvGrpSpPr/>
            <p:nvPr/>
          </p:nvGrpSpPr>
          <p:grpSpPr>
            <a:xfrm>
              <a:off x="7825882" y="3023622"/>
              <a:ext cx="3183092" cy="912356"/>
              <a:chOff x="2182731" y="3612362"/>
              <a:chExt cx="7701498" cy="520700"/>
            </a:xfrm>
          </p:grpSpPr>
          <p:sp>
            <p:nvSpPr>
              <p:cNvPr id="44" name="圆角矩形 12"/>
              <p:cNvSpPr/>
              <p:nvPr/>
            </p:nvSpPr>
            <p:spPr>
              <a:xfrm>
                <a:off x="2182731" y="3612362"/>
                <a:ext cx="7701498" cy="520700"/>
              </a:xfrm>
              <a:prstGeom prst="roundRect">
                <a:avLst>
                  <a:gd name="adj" fmla="val 50000"/>
                </a:avLst>
              </a:prstGeom>
              <a:noFill/>
              <a:ln w="25400">
                <a:solidFill>
                  <a:srgbClr val="745349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5" name="圆角矩形 1"/>
              <p:cNvSpPr/>
              <p:nvPr/>
            </p:nvSpPr>
            <p:spPr>
              <a:xfrm>
                <a:off x="2367910" y="3654152"/>
                <a:ext cx="7340731" cy="426687"/>
              </a:xfrm>
              <a:prstGeom prst="roundRect">
                <a:avLst>
                  <a:gd name="adj" fmla="val 50000"/>
                </a:avLst>
              </a:prstGeom>
              <a:solidFill>
                <a:srgbClr val="E5D7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cxnSp>
          <p:nvCxnSpPr>
            <p:cNvPr id="56" name="直接连接符 55"/>
            <p:cNvCxnSpPr/>
            <p:nvPr/>
          </p:nvCxnSpPr>
          <p:spPr>
            <a:xfrm>
              <a:off x="7233083" y="3443514"/>
              <a:ext cx="505713" cy="0"/>
            </a:xfrm>
            <a:prstGeom prst="line">
              <a:avLst/>
            </a:prstGeom>
            <a:ln>
              <a:solidFill>
                <a:srgbClr val="745349"/>
              </a:solidFill>
              <a:prstDash val="dash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矩形 61"/>
            <p:cNvSpPr/>
            <p:nvPr/>
          </p:nvSpPr>
          <p:spPr>
            <a:xfrm>
              <a:off x="8324772" y="3095460"/>
              <a:ext cx="218531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观赏之礼：</a:t>
              </a:r>
            </a:p>
            <a:p>
              <a:pPr algn="ctr"/>
              <a:r>
                <a:rPr kumimoji="1"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遵守秩序、爱护环境</a:t>
              </a:r>
            </a:p>
            <a:p>
              <a:pPr algn="ctr"/>
              <a:r>
                <a:rPr kumimoji="1"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专心欣赏、礼貌喝彩</a:t>
              </a:r>
            </a:p>
          </p:txBody>
        </p:sp>
      </p:grpSp>
      <p:grpSp>
        <p:nvGrpSpPr>
          <p:cNvPr id="1032" name="组合 1031"/>
          <p:cNvGrpSpPr/>
          <p:nvPr/>
        </p:nvGrpSpPr>
        <p:grpSpPr>
          <a:xfrm>
            <a:off x="7233083" y="4175550"/>
            <a:ext cx="3775891" cy="912356"/>
            <a:chOff x="7233083" y="4175550"/>
            <a:chExt cx="3775891" cy="912356"/>
          </a:xfrm>
        </p:grpSpPr>
        <p:grpSp>
          <p:nvGrpSpPr>
            <p:cNvPr id="46" name="组合 45"/>
            <p:cNvGrpSpPr/>
            <p:nvPr/>
          </p:nvGrpSpPr>
          <p:grpSpPr>
            <a:xfrm>
              <a:off x="7825882" y="4175550"/>
              <a:ext cx="3183092" cy="912356"/>
              <a:chOff x="2182731" y="3612362"/>
              <a:chExt cx="7701498" cy="520700"/>
            </a:xfrm>
          </p:grpSpPr>
          <p:sp>
            <p:nvSpPr>
              <p:cNvPr id="47" name="圆角矩形 12"/>
              <p:cNvSpPr/>
              <p:nvPr/>
            </p:nvSpPr>
            <p:spPr>
              <a:xfrm>
                <a:off x="2182731" y="3612362"/>
                <a:ext cx="7701498" cy="520700"/>
              </a:xfrm>
              <a:prstGeom prst="roundRect">
                <a:avLst>
                  <a:gd name="adj" fmla="val 50000"/>
                </a:avLst>
              </a:prstGeom>
              <a:noFill/>
              <a:ln w="25400">
                <a:solidFill>
                  <a:srgbClr val="745349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8" name="圆角矩形 1"/>
              <p:cNvSpPr/>
              <p:nvPr/>
            </p:nvSpPr>
            <p:spPr>
              <a:xfrm>
                <a:off x="2367910" y="3654152"/>
                <a:ext cx="7340731" cy="426687"/>
              </a:xfrm>
              <a:prstGeom prst="roundRect">
                <a:avLst>
                  <a:gd name="adj" fmla="val 50000"/>
                </a:avLst>
              </a:prstGeom>
              <a:solidFill>
                <a:srgbClr val="7453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cxnSp>
          <p:nvCxnSpPr>
            <p:cNvPr id="57" name="直接连接符 56"/>
            <p:cNvCxnSpPr/>
            <p:nvPr/>
          </p:nvCxnSpPr>
          <p:spPr>
            <a:xfrm>
              <a:off x="7233083" y="4684486"/>
              <a:ext cx="505713" cy="0"/>
            </a:xfrm>
            <a:prstGeom prst="line">
              <a:avLst/>
            </a:prstGeom>
            <a:ln>
              <a:solidFill>
                <a:srgbClr val="745349"/>
              </a:solidFill>
              <a:prstDash val="dash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矩形 62"/>
            <p:cNvSpPr/>
            <p:nvPr/>
          </p:nvSpPr>
          <p:spPr>
            <a:xfrm>
              <a:off x="8263092" y="4248773"/>
              <a:ext cx="220508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游览之礼：</a:t>
              </a:r>
            </a:p>
            <a:p>
              <a:pPr algn="ctr"/>
              <a:r>
                <a:rPr kumimoji="1"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善待景观、爱护文物</a:t>
              </a:r>
            </a:p>
            <a:p>
              <a:pPr algn="ctr"/>
              <a:r>
                <a:rPr kumimoji="1"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尊重民俗、恪守公德</a:t>
              </a:r>
            </a:p>
          </p:txBody>
        </p:sp>
      </p:grpSp>
      <p:grpSp>
        <p:nvGrpSpPr>
          <p:cNvPr id="1033" name="组合 1032"/>
          <p:cNvGrpSpPr/>
          <p:nvPr/>
        </p:nvGrpSpPr>
        <p:grpSpPr>
          <a:xfrm>
            <a:off x="7233083" y="5327478"/>
            <a:ext cx="3775891" cy="912356"/>
            <a:chOff x="7233083" y="5327478"/>
            <a:chExt cx="3775891" cy="912356"/>
          </a:xfrm>
        </p:grpSpPr>
        <p:grpSp>
          <p:nvGrpSpPr>
            <p:cNvPr id="49" name="组合 48"/>
            <p:cNvGrpSpPr/>
            <p:nvPr/>
          </p:nvGrpSpPr>
          <p:grpSpPr>
            <a:xfrm>
              <a:off x="7825882" y="5327478"/>
              <a:ext cx="3183092" cy="912356"/>
              <a:chOff x="2182731" y="3612362"/>
              <a:chExt cx="7701498" cy="520700"/>
            </a:xfrm>
          </p:grpSpPr>
          <p:sp>
            <p:nvSpPr>
              <p:cNvPr id="50" name="圆角矩形 12"/>
              <p:cNvSpPr/>
              <p:nvPr/>
            </p:nvSpPr>
            <p:spPr>
              <a:xfrm>
                <a:off x="2182731" y="3612362"/>
                <a:ext cx="7701498" cy="520700"/>
              </a:xfrm>
              <a:prstGeom prst="roundRect">
                <a:avLst>
                  <a:gd name="adj" fmla="val 50000"/>
                </a:avLst>
              </a:prstGeom>
              <a:noFill/>
              <a:ln w="25400">
                <a:solidFill>
                  <a:srgbClr val="745349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1" name="圆角矩形 1"/>
              <p:cNvSpPr/>
              <p:nvPr/>
            </p:nvSpPr>
            <p:spPr>
              <a:xfrm>
                <a:off x="2367910" y="3654152"/>
                <a:ext cx="7340731" cy="426687"/>
              </a:xfrm>
              <a:prstGeom prst="roundRect">
                <a:avLst>
                  <a:gd name="adj" fmla="val 50000"/>
                </a:avLst>
              </a:prstGeom>
              <a:solidFill>
                <a:srgbClr val="E5D7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cxnSp>
          <p:nvCxnSpPr>
            <p:cNvPr id="58" name="直接连接符 57"/>
            <p:cNvCxnSpPr/>
            <p:nvPr/>
          </p:nvCxnSpPr>
          <p:spPr>
            <a:xfrm>
              <a:off x="7233083" y="5754427"/>
              <a:ext cx="505713" cy="0"/>
            </a:xfrm>
            <a:prstGeom prst="line">
              <a:avLst/>
            </a:prstGeom>
            <a:ln>
              <a:solidFill>
                <a:srgbClr val="745349"/>
              </a:solidFill>
              <a:prstDash val="dash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4" name="矩形 1023"/>
            <p:cNvSpPr/>
            <p:nvPr/>
          </p:nvSpPr>
          <p:spPr>
            <a:xfrm>
              <a:off x="8136542" y="5395887"/>
              <a:ext cx="256177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仪式之礼：</a:t>
              </a:r>
            </a:p>
            <a:p>
              <a:pPr algn="ctr"/>
              <a:r>
                <a:rPr kumimoji="1"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按规行礼、心存敬畏</a:t>
              </a:r>
            </a:p>
            <a:p>
              <a:pPr algn="ctr"/>
              <a:r>
                <a:rPr kumimoji="1" lang="zh-CN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严肃庄重、尊重礼俗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图片 1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147861" y="5933073"/>
            <a:ext cx="5305017" cy="629414"/>
            <a:chOff x="3147861" y="5933073"/>
            <a:chExt cx="5305017" cy="629414"/>
          </a:xfrm>
        </p:grpSpPr>
        <p:sp>
          <p:nvSpPr>
            <p:cNvPr id="2" name="矩形: 圆角 1"/>
            <p:cNvSpPr/>
            <p:nvPr/>
          </p:nvSpPr>
          <p:spPr>
            <a:xfrm>
              <a:off x="3242245" y="6014893"/>
              <a:ext cx="5156303" cy="488852"/>
            </a:xfrm>
            <a:prstGeom prst="roundRect">
              <a:avLst/>
            </a:prstGeom>
            <a:solidFill>
              <a:srgbClr val="E5D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矩形: 圆角 4"/>
            <p:cNvSpPr/>
            <p:nvPr/>
          </p:nvSpPr>
          <p:spPr>
            <a:xfrm>
              <a:off x="3147861" y="5933073"/>
              <a:ext cx="5305017" cy="629414"/>
            </a:xfrm>
            <a:prstGeom prst="roundRect">
              <a:avLst/>
            </a:prstGeom>
            <a:noFill/>
            <a:ln>
              <a:solidFill>
                <a:srgbClr val="7453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001663" y="429182"/>
            <a:ext cx="475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仪表之礼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9306" y="101600"/>
            <a:ext cx="912357" cy="912357"/>
          </a:xfrm>
          <a:prstGeom prst="rect">
            <a:avLst/>
          </a:prstGeom>
        </p:spPr>
      </p:pic>
      <p:cxnSp>
        <p:nvCxnSpPr>
          <p:cNvPr id="89" name="直接连接符 88"/>
          <p:cNvCxnSpPr/>
          <p:nvPr/>
        </p:nvCxnSpPr>
        <p:spPr>
          <a:xfrm>
            <a:off x="3922101" y="1909383"/>
            <a:ext cx="1695109" cy="1069337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H="1">
            <a:off x="4061010" y="3955445"/>
            <a:ext cx="908984" cy="41612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 flipH="1">
            <a:off x="6681329" y="1957052"/>
            <a:ext cx="861567" cy="844634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>
            <a:stCxn id="96" idx="2"/>
          </p:cNvCxnSpPr>
          <p:nvPr/>
        </p:nvCxnSpPr>
        <p:spPr>
          <a:xfrm flipH="1" flipV="1">
            <a:off x="7191158" y="3759073"/>
            <a:ext cx="1042174" cy="18979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椭圆 92"/>
          <p:cNvSpPr/>
          <p:nvPr/>
        </p:nvSpPr>
        <p:spPr>
          <a:xfrm>
            <a:off x="3404625" y="4100257"/>
            <a:ext cx="624115" cy="624114"/>
          </a:xfrm>
          <a:prstGeom prst="ellipse">
            <a:avLst/>
          </a:prstGeom>
          <a:solidFill>
            <a:srgbClr val="E5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方正黑体简体" panose="03000509000000000000" pitchFamily="65" charset="-122"/>
              <a:cs typeface="+mn-cs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3404626" y="1511699"/>
            <a:ext cx="624115" cy="624114"/>
          </a:xfrm>
          <a:prstGeom prst="ellipse">
            <a:avLst/>
          </a:prstGeom>
          <a:solidFill>
            <a:srgbClr val="E5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方正黑体简体" panose="03000509000000000000" pitchFamily="65" charset="-122"/>
              <a:cs typeface="+mn-cs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7426747" y="1341539"/>
            <a:ext cx="624115" cy="624114"/>
          </a:xfrm>
          <a:prstGeom prst="ellipse">
            <a:avLst/>
          </a:prstGeom>
          <a:solidFill>
            <a:srgbClr val="E5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方正黑体简体" panose="03000509000000000000" pitchFamily="65" charset="-122"/>
              <a:cs typeface="+mn-cs"/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8233332" y="3636807"/>
            <a:ext cx="624115" cy="624114"/>
          </a:xfrm>
          <a:prstGeom prst="ellipse">
            <a:avLst/>
          </a:prstGeom>
          <a:solidFill>
            <a:srgbClr val="E5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方正黑体简体" panose="03000509000000000000" pitchFamily="65" charset="-122"/>
              <a:cs typeface="+mn-cs"/>
            </a:endParaRPr>
          </a:p>
        </p:txBody>
      </p:sp>
      <p:sp>
        <p:nvSpPr>
          <p:cNvPr id="97" name="椭圆 16"/>
          <p:cNvSpPr/>
          <p:nvPr/>
        </p:nvSpPr>
        <p:spPr>
          <a:xfrm>
            <a:off x="3586086" y="4271487"/>
            <a:ext cx="258864" cy="266592"/>
          </a:xfrm>
          <a:custGeom>
            <a:avLst/>
            <a:gdLst>
              <a:gd name="connsiteX0" fmla="*/ 140277 w 319088"/>
              <a:gd name="connsiteY0" fmla="*/ 225425 h 328613"/>
              <a:gd name="connsiteX1" fmla="*/ 101311 w 319088"/>
              <a:gd name="connsiteY1" fmla="*/ 229351 h 328613"/>
              <a:gd name="connsiteX2" fmla="*/ 100012 w 319088"/>
              <a:gd name="connsiteY2" fmla="*/ 230660 h 328613"/>
              <a:gd name="connsiteX3" fmla="*/ 100012 w 319088"/>
              <a:gd name="connsiteY3" fmla="*/ 319646 h 328613"/>
              <a:gd name="connsiteX4" fmla="*/ 100012 w 319088"/>
              <a:gd name="connsiteY4" fmla="*/ 322263 h 328613"/>
              <a:gd name="connsiteX5" fmla="*/ 101311 w 319088"/>
              <a:gd name="connsiteY5" fmla="*/ 322263 h 328613"/>
              <a:gd name="connsiteX6" fmla="*/ 102610 w 319088"/>
              <a:gd name="connsiteY6" fmla="*/ 322263 h 328613"/>
              <a:gd name="connsiteX7" fmla="*/ 140277 w 319088"/>
              <a:gd name="connsiteY7" fmla="*/ 311794 h 328613"/>
              <a:gd name="connsiteX8" fmla="*/ 142875 w 319088"/>
              <a:gd name="connsiteY8" fmla="*/ 310485 h 328613"/>
              <a:gd name="connsiteX9" fmla="*/ 142875 w 319088"/>
              <a:gd name="connsiteY9" fmla="*/ 228042 h 328613"/>
              <a:gd name="connsiteX10" fmla="*/ 141576 w 319088"/>
              <a:gd name="connsiteY10" fmla="*/ 226734 h 328613"/>
              <a:gd name="connsiteX11" fmla="*/ 140277 w 319088"/>
              <a:gd name="connsiteY11" fmla="*/ 225425 h 328613"/>
              <a:gd name="connsiteX12" fmla="*/ 49212 w 319088"/>
              <a:gd name="connsiteY12" fmla="*/ 223838 h 328613"/>
              <a:gd name="connsiteX13" fmla="*/ 49212 w 319088"/>
              <a:gd name="connsiteY13" fmla="*/ 226378 h 328613"/>
              <a:gd name="connsiteX14" fmla="*/ 49212 w 319088"/>
              <a:gd name="connsiteY14" fmla="*/ 263208 h 328613"/>
              <a:gd name="connsiteX15" fmla="*/ 50497 w 319088"/>
              <a:gd name="connsiteY15" fmla="*/ 265748 h 328613"/>
              <a:gd name="connsiteX16" fmla="*/ 74915 w 319088"/>
              <a:gd name="connsiteY16" fmla="*/ 274638 h 328613"/>
              <a:gd name="connsiteX17" fmla="*/ 76200 w 319088"/>
              <a:gd name="connsiteY17" fmla="*/ 273368 h 328613"/>
              <a:gd name="connsiteX18" fmla="*/ 76200 w 319088"/>
              <a:gd name="connsiteY18" fmla="*/ 272098 h 328613"/>
              <a:gd name="connsiteX19" fmla="*/ 76200 w 319088"/>
              <a:gd name="connsiteY19" fmla="*/ 230188 h 328613"/>
              <a:gd name="connsiteX20" fmla="*/ 74915 w 319088"/>
              <a:gd name="connsiteY20" fmla="*/ 228918 h 328613"/>
              <a:gd name="connsiteX21" fmla="*/ 50497 w 319088"/>
              <a:gd name="connsiteY21" fmla="*/ 223838 h 328613"/>
              <a:gd name="connsiteX22" fmla="*/ 49212 w 319088"/>
              <a:gd name="connsiteY22" fmla="*/ 223838 h 328613"/>
              <a:gd name="connsiteX23" fmla="*/ 189206 w 319088"/>
              <a:gd name="connsiteY23" fmla="*/ 222250 h 328613"/>
              <a:gd name="connsiteX24" fmla="*/ 156868 w 319088"/>
              <a:gd name="connsiteY24" fmla="*/ 224848 h 328613"/>
              <a:gd name="connsiteX25" fmla="*/ 155575 w 319088"/>
              <a:gd name="connsiteY25" fmla="*/ 226147 h 328613"/>
              <a:gd name="connsiteX26" fmla="*/ 155575 w 319088"/>
              <a:gd name="connsiteY26" fmla="*/ 305377 h 328613"/>
              <a:gd name="connsiteX27" fmla="*/ 156868 w 319088"/>
              <a:gd name="connsiteY27" fmla="*/ 307975 h 328613"/>
              <a:gd name="connsiteX28" fmla="*/ 158162 w 319088"/>
              <a:gd name="connsiteY28" fmla="*/ 307975 h 328613"/>
              <a:gd name="connsiteX29" fmla="*/ 189206 w 319088"/>
              <a:gd name="connsiteY29" fmla="*/ 300182 h 328613"/>
              <a:gd name="connsiteX30" fmla="*/ 190500 w 319088"/>
              <a:gd name="connsiteY30" fmla="*/ 297584 h 328613"/>
              <a:gd name="connsiteX31" fmla="*/ 190500 w 319088"/>
              <a:gd name="connsiteY31" fmla="*/ 223549 h 328613"/>
              <a:gd name="connsiteX32" fmla="*/ 190500 w 319088"/>
              <a:gd name="connsiteY32" fmla="*/ 222250 h 328613"/>
              <a:gd name="connsiteX33" fmla="*/ 189206 w 319088"/>
              <a:gd name="connsiteY33" fmla="*/ 222250 h 328613"/>
              <a:gd name="connsiteX34" fmla="*/ 12700 w 319088"/>
              <a:gd name="connsiteY34" fmla="*/ 217488 h 328613"/>
              <a:gd name="connsiteX35" fmla="*/ 12700 w 319088"/>
              <a:gd name="connsiteY35" fmla="*/ 218778 h 328613"/>
              <a:gd name="connsiteX36" fmla="*/ 12700 w 319088"/>
              <a:gd name="connsiteY36" fmla="*/ 251024 h 328613"/>
              <a:gd name="connsiteX37" fmla="*/ 13970 w 319088"/>
              <a:gd name="connsiteY37" fmla="*/ 252314 h 328613"/>
              <a:gd name="connsiteX38" fmla="*/ 29210 w 319088"/>
              <a:gd name="connsiteY38" fmla="*/ 258763 h 328613"/>
              <a:gd name="connsiteX39" fmla="*/ 30480 w 319088"/>
              <a:gd name="connsiteY39" fmla="*/ 258763 h 328613"/>
              <a:gd name="connsiteX40" fmla="*/ 31750 w 319088"/>
              <a:gd name="connsiteY40" fmla="*/ 258763 h 328613"/>
              <a:gd name="connsiteX41" fmla="*/ 31750 w 319088"/>
              <a:gd name="connsiteY41" fmla="*/ 257473 h 328613"/>
              <a:gd name="connsiteX42" fmla="*/ 31750 w 319088"/>
              <a:gd name="connsiteY42" fmla="*/ 222647 h 328613"/>
              <a:gd name="connsiteX43" fmla="*/ 30480 w 319088"/>
              <a:gd name="connsiteY43" fmla="*/ 220068 h 328613"/>
              <a:gd name="connsiteX44" fmla="*/ 13970 w 319088"/>
              <a:gd name="connsiteY44" fmla="*/ 217488 h 328613"/>
              <a:gd name="connsiteX45" fmla="*/ 12700 w 319088"/>
              <a:gd name="connsiteY45" fmla="*/ 217488 h 328613"/>
              <a:gd name="connsiteX46" fmla="*/ 280105 w 319088"/>
              <a:gd name="connsiteY46" fmla="*/ 214313 h 328613"/>
              <a:gd name="connsiteX47" fmla="*/ 261584 w 319088"/>
              <a:gd name="connsiteY47" fmla="*/ 215595 h 328613"/>
              <a:gd name="connsiteX48" fmla="*/ 260350 w 319088"/>
              <a:gd name="connsiteY48" fmla="*/ 216877 h 328613"/>
              <a:gd name="connsiteX49" fmla="*/ 260350 w 319088"/>
              <a:gd name="connsiteY49" fmla="*/ 278424 h 328613"/>
              <a:gd name="connsiteX50" fmla="*/ 260350 w 319088"/>
              <a:gd name="connsiteY50" fmla="*/ 279706 h 328613"/>
              <a:gd name="connsiteX51" fmla="*/ 261584 w 319088"/>
              <a:gd name="connsiteY51" fmla="*/ 280988 h 328613"/>
              <a:gd name="connsiteX52" fmla="*/ 262819 w 319088"/>
              <a:gd name="connsiteY52" fmla="*/ 280988 h 328613"/>
              <a:gd name="connsiteX53" fmla="*/ 280105 w 319088"/>
              <a:gd name="connsiteY53" fmla="*/ 275859 h 328613"/>
              <a:gd name="connsiteX54" fmla="*/ 282575 w 319088"/>
              <a:gd name="connsiteY54" fmla="*/ 273295 h 328613"/>
              <a:gd name="connsiteX55" fmla="*/ 282575 w 319088"/>
              <a:gd name="connsiteY55" fmla="*/ 215595 h 328613"/>
              <a:gd name="connsiteX56" fmla="*/ 281340 w 319088"/>
              <a:gd name="connsiteY56" fmla="*/ 214313 h 328613"/>
              <a:gd name="connsiteX57" fmla="*/ 280105 w 319088"/>
              <a:gd name="connsiteY57" fmla="*/ 214313 h 328613"/>
              <a:gd name="connsiteX58" fmla="*/ 306983 w 319088"/>
              <a:gd name="connsiteY58" fmla="*/ 211138 h 328613"/>
              <a:gd name="connsiteX59" fmla="*/ 290215 w 319088"/>
              <a:gd name="connsiteY59" fmla="*/ 212428 h 328613"/>
              <a:gd name="connsiteX60" fmla="*/ 288925 w 319088"/>
              <a:gd name="connsiteY60" fmla="*/ 215008 h 328613"/>
              <a:gd name="connsiteX61" fmla="*/ 288925 w 319088"/>
              <a:gd name="connsiteY61" fmla="*/ 271761 h 328613"/>
              <a:gd name="connsiteX62" fmla="*/ 288925 w 319088"/>
              <a:gd name="connsiteY62" fmla="*/ 273051 h 328613"/>
              <a:gd name="connsiteX63" fmla="*/ 290215 w 319088"/>
              <a:gd name="connsiteY63" fmla="*/ 273051 h 328613"/>
              <a:gd name="connsiteX64" fmla="*/ 308273 w 319088"/>
              <a:gd name="connsiteY64" fmla="*/ 269181 h 328613"/>
              <a:gd name="connsiteX65" fmla="*/ 309563 w 319088"/>
              <a:gd name="connsiteY65" fmla="*/ 266602 h 328613"/>
              <a:gd name="connsiteX66" fmla="*/ 308273 w 319088"/>
              <a:gd name="connsiteY66" fmla="*/ 212428 h 328613"/>
              <a:gd name="connsiteX67" fmla="*/ 308273 w 319088"/>
              <a:gd name="connsiteY67" fmla="*/ 211138 h 328613"/>
              <a:gd name="connsiteX68" fmla="*/ 306983 w 319088"/>
              <a:gd name="connsiteY68" fmla="*/ 211138 h 328613"/>
              <a:gd name="connsiteX69" fmla="*/ 290195 w 319088"/>
              <a:gd name="connsiteY69" fmla="*/ 169863 h 328613"/>
              <a:gd name="connsiteX70" fmla="*/ 288925 w 319088"/>
              <a:gd name="connsiteY70" fmla="*/ 171196 h 328613"/>
              <a:gd name="connsiteX71" fmla="*/ 288925 w 319088"/>
              <a:gd name="connsiteY71" fmla="*/ 172530 h 328613"/>
              <a:gd name="connsiteX72" fmla="*/ 288925 w 319088"/>
              <a:gd name="connsiteY72" fmla="*/ 201867 h 328613"/>
              <a:gd name="connsiteX73" fmla="*/ 288925 w 319088"/>
              <a:gd name="connsiteY73" fmla="*/ 203201 h 328613"/>
              <a:gd name="connsiteX74" fmla="*/ 290195 w 319088"/>
              <a:gd name="connsiteY74" fmla="*/ 203201 h 328613"/>
              <a:gd name="connsiteX75" fmla="*/ 306705 w 319088"/>
              <a:gd name="connsiteY75" fmla="*/ 201867 h 328613"/>
              <a:gd name="connsiteX76" fmla="*/ 307975 w 319088"/>
              <a:gd name="connsiteY76" fmla="*/ 200534 h 328613"/>
              <a:gd name="connsiteX77" fmla="*/ 307975 w 319088"/>
              <a:gd name="connsiteY77" fmla="*/ 172530 h 328613"/>
              <a:gd name="connsiteX78" fmla="*/ 306705 w 319088"/>
              <a:gd name="connsiteY78" fmla="*/ 171196 h 328613"/>
              <a:gd name="connsiteX79" fmla="*/ 290195 w 319088"/>
              <a:gd name="connsiteY79" fmla="*/ 169863 h 328613"/>
              <a:gd name="connsiteX80" fmla="*/ 261584 w 319088"/>
              <a:gd name="connsiteY80" fmla="*/ 168275 h 328613"/>
              <a:gd name="connsiteX81" fmla="*/ 260350 w 319088"/>
              <a:gd name="connsiteY81" fmla="*/ 169568 h 328613"/>
              <a:gd name="connsiteX82" fmla="*/ 260350 w 319088"/>
              <a:gd name="connsiteY82" fmla="*/ 170862 h 328613"/>
              <a:gd name="connsiteX83" fmla="*/ 260350 w 319088"/>
              <a:gd name="connsiteY83" fmla="*/ 201906 h 328613"/>
              <a:gd name="connsiteX84" fmla="*/ 260350 w 319088"/>
              <a:gd name="connsiteY84" fmla="*/ 203200 h 328613"/>
              <a:gd name="connsiteX85" fmla="*/ 261584 w 319088"/>
              <a:gd name="connsiteY85" fmla="*/ 203200 h 328613"/>
              <a:gd name="connsiteX86" fmla="*/ 280105 w 319088"/>
              <a:gd name="connsiteY86" fmla="*/ 201906 h 328613"/>
              <a:gd name="connsiteX87" fmla="*/ 282575 w 319088"/>
              <a:gd name="connsiteY87" fmla="*/ 200613 h 328613"/>
              <a:gd name="connsiteX88" fmla="*/ 282575 w 319088"/>
              <a:gd name="connsiteY88" fmla="*/ 170862 h 328613"/>
              <a:gd name="connsiteX89" fmla="*/ 280105 w 319088"/>
              <a:gd name="connsiteY89" fmla="*/ 169568 h 328613"/>
              <a:gd name="connsiteX90" fmla="*/ 261584 w 319088"/>
              <a:gd name="connsiteY90" fmla="*/ 168275 h 328613"/>
              <a:gd name="connsiteX91" fmla="*/ 214024 w 319088"/>
              <a:gd name="connsiteY91" fmla="*/ 168275 h 328613"/>
              <a:gd name="connsiteX92" fmla="*/ 212725 w 319088"/>
              <a:gd name="connsiteY92" fmla="*/ 169567 h 328613"/>
              <a:gd name="connsiteX93" fmla="*/ 212725 w 319088"/>
              <a:gd name="connsiteY93" fmla="*/ 222546 h 328613"/>
              <a:gd name="connsiteX94" fmla="*/ 214024 w 319088"/>
              <a:gd name="connsiteY94" fmla="*/ 223838 h 328613"/>
              <a:gd name="connsiteX95" fmla="*/ 215322 w 319088"/>
              <a:gd name="connsiteY95" fmla="*/ 223838 h 328613"/>
              <a:gd name="connsiteX96" fmla="*/ 240001 w 319088"/>
              <a:gd name="connsiteY96" fmla="*/ 221254 h 328613"/>
              <a:gd name="connsiteX97" fmla="*/ 241300 w 319088"/>
              <a:gd name="connsiteY97" fmla="*/ 219962 h 328613"/>
              <a:gd name="connsiteX98" fmla="*/ 241300 w 319088"/>
              <a:gd name="connsiteY98" fmla="*/ 170859 h 328613"/>
              <a:gd name="connsiteX99" fmla="*/ 240001 w 319088"/>
              <a:gd name="connsiteY99" fmla="*/ 169567 h 328613"/>
              <a:gd name="connsiteX100" fmla="*/ 215322 w 319088"/>
              <a:gd name="connsiteY100" fmla="*/ 168275 h 328613"/>
              <a:gd name="connsiteX101" fmla="*/ 214024 w 319088"/>
              <a:gd name="connsiteY101" fmla="*/ 168275 h 328613"/>
              <a:gd name="connsiteX102" fmla="*/ 30480 w 319088"/>
              <a:gd name="connsiteY102" fmla="*/ 168275 h 328613"/>
              <a:gd name="connsiteX103" fmla="*/ 13970 w 319088"/>
              <a:gd name="connsiteY103" fmla="*/ 169545 h 328613"/>
              <a:gd name="connsiteX104" fmla="*/ 12700 w 319088"/>
              <a:gd name="connsiteY104" fmla="*/ 170815 h 328613"/>
              <a:gd name="connsiteX105" fmla="*/ 12700 w 319088"/>
              <a:gd name="connsiteY105" fmla="*/ 202565 h 328613"/>
              <a:gd name="connsiteX106" fmla="*/ 13970 w 319088"/>
              <a:gd name="connsiteY106" fmla="*/ 203835 h 328613"/>
              <a:gd name="connsiteX107" fmla="*/ 30480 w 319088"/>
              <a:gd name="connsiteY107" fmla="*/ 206375 h 328613"/>
              <a:gd name="connsiteX108" fmla="*/ 31750 w 319088"/>
              <a:gd name="connsiteY108" fmla="*/ 205105 h 328613"/>
              <a:gd name="connsiteX109" fmla="*/ 31750 w 319088"/>
              <a:gd name="connsiteY109" fmla="*/ 203835 h 328613"/>
              <a:gd name="connsiteX110" fmla="*/ 31750 w 319088"/>
              <a:gd name="connsiteY110" fmla="*/ 169545 h 328613"/>
              <a:gd name="connsiteX111" fmla="*/ 31750 w 319088"/>
              <a:gd name="connsiteY111" fmla="*/ 168275 h 328613"/>
              <a:gd name="connsiteX112" fmla="*/ 30480 w 319088"/>
              <a:gd name="connsiteY112" fmla="*/ 168275 h 328613"/>
              <a:gd name="connsiteX113" fmla="*/ 158162 w 319088"/>
              <a:gd name="connsiteY113" fmla="*/ 165100 h 328613"/>
              <a:gd name="connsiteX114" fmla="*/ 156868 w 319088"/>
              <a:gd name="connsiteY114" fmla="*/ 166407 h 328613"/>
              <a:gd name="connsiteX115" fmla="*/ 155575 w 319088"/>
              <a:gd name="connsiteY115" fmla="*/ 167715 h 328613"/>
              <a:gd name="connsiteX116" fmla="*/ 155575 w 319088"/>
              <a:gd name="connsiteY116" fmla="*/ 206935 h 328613"/>
              <a:gd name="connsiteX117" fmla="*/ 156868 w 319088"/>
              <a:gd name="connsiteY117" fmla="*/ 208243 h 328613"/>
              <a:gd name="connsiteX118" fmla="*/ 158162 w 319088"/>
              <a:gd name="connsiteY118" fmla="*/ 209550 h 328613"/>
              <a:gd name="connsiteX119" fmla="*/ 189206 w 319088"/>
              <a:gd name="connsiteY119" fmla="*/ 208243 h 328613"/>
              <a:gd name="connsiteX120" fmla="*/ 190500 w 319088"/>
              <a:gd name="connsiteY120" fmla="*/ 205628 h 328613"/>
              <a:gd name="connsiteX121" fmla="*/ 190500 w 319088"/>
              <a:gd name="connsiteY121" fmla="*/ 169022 h 328613"/>
              <a:gd name="connsiteX122" fmla="*/ 189206 w 319088"/>
              <a:gd name="connsiteY122" fmla="*/ 166407 h 328613"/>
              <a:gd name="connsiteX123" fmla="*/ 158162 w 319088"/>
              <a:gd name="connsiteY123" fmla="*/ 165100 h 328613"/>
              <a:gd name="connsiteX124" fmla="*/ 100012 w 319088"/>
              <a:gd name="connsiteY124" fmla="*/ 163513 h 328613"/>
              <a:gd name="connsiteX125" fmla="*/ 100012 w 319088"/>
              <a:gd name="connsiteY125" fmla="*/ 164800 h 328613"/>
              <a:gd name="connsiteX126" fmla="*/ 100012 w 319088"/>
              <a:gd name="connsiteY126" fmla="*/ 208564 h 328613"/>
              <a:gd name="connsiteX127" fmla="*/ 100012 w 319088"/>
              <a:gd name="connsiteY127" fmla="*/ 209851 h 328613"/>
              <a:gd name="connsiteX128" fmla="*/ 101311 w 319088"/>
              <a:gd name="connsiteY128" fmla="*/ 211138 h 328613"/>
              <a:gd name="connsiteX129" fmla="*/ 140277 w 319088"/>
              <a:gd name="connsiteY129" fmla="*/ 208564 h 328613"/>
              <a:gd name="connsiteX130" fmla="*/ 142875 w 319088"/>
              <a:gd name="connsiteY130" fmla="*/ 207276 h 328613"/>
              <a:gd name="connsiteX131" fmla="*/ 142875 w 319088"/>
              <a:gd name="connsiteY131" fmla="*/ 166087 h 328613"/>
              <a:gd name="connsiteX132" fmla="*/ 140277 w 319088"/>
              <a:gd name="connsiteY132" fmla="*/ 164800 h 328613"/>
              <a:gd name="connsiteX133" fmla="*/ 101311 w 319088"/>
              <a:gd name="connsiteY133" fmla="*/ 163513 h 328613"/>
              <a:gd name="connsiteX134" fmla="*/ 100012 w 319088"/>
              <a:gd name="connsiteY134" fmla="*/ 163513 h 328613"/>
              <a:gd name="connsiteX135" fmla="*/ 74915 w 319088"/>
              <a:gd name="connsiteY135" fmla="*/ 163513 h 328613"/>
              <a:gd name="connsiteX136" fmla="*/ 50497 w 319088"/>
              <a:gd name="connsiteY136" fmla="*/ 166159 h 328613"/>
              <a:gd name="connsiteX137" fmla="*/ 49212 w 319088"/>
              <a:gd name="connsiteY137" fmla="*/ 167482 h 328613"/>
              <a:gd name="connsiteX138" fmla="*/ 49212 w 319088"/>
              <a:gd name="connsiteY138" fmla="*/ 207169 h 328613"/>
              <a:gd name="connsiteX139" fmla="*/ 50497 w 319088"/>
              <a:gd name="connsiteY139" fmla="*/ 208492 h 328613"/>
              <a:gd name="connsiteX140" fmla="*/ 74915 w 319088"/>
              <a:gd name="connsiteY140" fmla="*/ 211138 h 328613"/>
              <a:gd name="connsiteX141" fmla="*/ 76200 w 319088"/>
              <a:gd name="connsiteY141" fmla="*/ 211138 h 328613"/>
              <a:gd name="connsiteX142" fmla="*/ 76200 w 319088"/>
              <a:gd name="connsiteY142" fmla="*/ 209815 h 328613"/>
              <a:gd name="connsiteX143" fmla="*/ 76200 w 319088"/>
              <a:gd name="connsiteY143" fmla="*/ 164836 h 328613"/>
              <a:gd name="connsiteX144" fmla="*/ 76200 w 319088"/>
              <a:gd name="connsiteY144" fmla="*/ 163513 h 328613"/>
              <a:gd name="connsiteX145" fmla="*/ 74915 w 319088"/>
              <a:gd name="connsiteY145" fmla="*/ 163513 h 328613"/>
              <a:gd name="connsiteX146" fmla="*/ 288925 w 319088"/>
              <a:gd name="connsiteY146" fmla="*/ 127000 h 328613"/>
              <a:gd name="connsiteX147" fmla="*/ 288925 w 319088"/>
              <a:gd name="connsiteY147" fmla="*/ 129687 h 328613"/>
              <a:gd name="connsiteX148" fmla="*/ 288925 w 319088"/>
              <a:gd name="connsiteY148" fmla="*/ 159238 h 328613"/>
              <a:gd name="connsiteX149" fmla="*/ 290195 w 319088"/>
              <a:gd name="connsiteY149" fmla="*/ 160582 h 328613"/>
              <a:gd name="connsiteX150" fmla="*/ 306705 w 319088"/>
              <a:gd name="connsiteY150" fmla="*/ 161925 h 328613"/>
              <a:gd name="connsiteX151" fmla="*/ 307975 w 319088"/>
              <a:gd name="connsiteY151" fmla="*/ 161925 h 328613"/>
              <a:gd name="connsiteX152" fmla="*/ 307975 w 319088"/>
              <a:gd name="connsiteY152" fmla="*/ 160582 h 328613"/>
              <a:gd name="connsiteX153" fmla="*/ 307975 w 319088"/>
              <a:gd name="connsiteY153" fmla="*/ 132373 h 328613"/>
              <a:gd name="connsiteX154" fmla="*/ 306705 w 319088"/>
              <a:gd name="connsiteY154" fmla="*/ 129687 h 328613"/>
              <a:gd name="connsiteX155" fmla="*/ 290195 w 319088"/>
              <a:gd name="connsiteY155" fmla="*/ 127000 h 328613"/>
              <a:gd name="connsiteX156" fmla="*/ 288925 w 319088"/>
              <a:gd name="connsiteY156" fmla="*/ 127000 h 328613"/>
              <a:gd name="connsiteX157" fmla="*/ 260350 w 319088"/>
              <a:gd name="connsiteY157" fmla="*/ 123542 h 328613"/>
              <a:gd name="connsiteX158" fmla="*/ 260350 w 319088"/>
              <a:gd name="connsiteY158" fmla="*/ 124846 h 328613"/>
              <a:gd name="connsiteX159" fmla="*/ 260350 w 319088"/>
              <a:gd name="connsiteY159" fmla="*/ 156143 h 328613"/>
              <a:gd name="connsiteX160" fmla="*/ 261584 w 319088"/>
              <a:gd name="connsiteY160" fmla="*/ 157447 h 328613"/>
              <a:gd name="connsiteX161" fmla="*/ 280105 w 319088"/>
              <a:gd name="connsiteY161" fmla="*/ 158751 h 328613"/>
              <a:gd name="connsiteX162" fmla="*/ 281340 w 319088"/>
              <a:gd name="connsiteY162" fmla="*/ 158751 h 328613"/>
              <a:gd name="connsiteX163" fmla="*/ 282575 w 319088"/>
              <a:gd name="connsiteY163" fmla="*/ 157447 h 328613"/>
              <a:gd name="connsiteX164" fmla="*/ 282575 w 319088"/>
              <a:gd name="connsiteY164" fmla="*/ 127454 h 328613"/>
              <a:gd name="connsiteX165" fmla="*/ 280105 w 319088"/>
              <a:gd name="connsiteY165" fmla="*/ 126150 h 328613"/>
              <a:gd name="connsiteX166" fmla="*/ 261584 w 319088"/>
              <a:gd name="connsiteY166" fmla="*/ 123542 h 328613"/>
              <a:gd name="connsiteX167" fmla="*/ 260350 w 319088"/>
              <a:gd name="connsiteY167" fmla="*/ 123542 h 328613"/>
              <a:gd name="connsiteX168" fmla="*/ 29210 w 319088"/>
              <a:gd name="connsiteY168" fmla="*/ 115590 h 328613"/>
              <a:gd name="connsiteX169" fmla="*/ 13970 w 319088"/>
              <a:gd name="connsiteY169" fmla="*/ 120749 h 328613"/>
              <a:gd name="connsiteX170" fmla="*/ 12700 w 319088"/>
              <a:gd name="connsiteY170" fmla="*/ 122039 h 328613"/>
              <a:gd name="connsiteX171" fmla="*/ 12700 w 319088"/>
              <a:gd name="connsiteY171" fmla="*/ 154285 h 328613"/>
              <a:gd name="connsiteX172" fmla="*/ 12700 w 319088"/>
              <a:gd name="connsiteY172" fmla="*/ 155575 h 328613"/>
              <a:gd name="connsiteX173" fmla="*/ 13970 w 319088"/>
              <a:gd name="connsiteY173" fmla="*/ 155575 h 328613"/>
              <a:gd name="connsiteX174" fmla="*/ 30480 w 319088"/>
              <a:gd name="connsiteY174" fmla="*/ 152995 h 328613"/>
              <a:gd name="connsiteX175" fmla="*/ 31750 w 319088"/>
              <a:gd name="connsiteY175" fmla="*/ 151705 h 328613"/>
              <a:gd name="connsiteX176" fmla="*/ 31750 w 319088"/>
              <a:gd name="connsiteY176" fmla="*/ 116880 h 328613"/>
              <a:gd name="connsiteX177" fmla="*/ 31750 w 319088"/>
              <a:gd name="connsiteY177" fmla="*/ 115590 h 328613"/>
              <a:gd name="connsiteX178" fmla="*/ 29210 w 319088"/>
              <a:gd name="connsiteY178" fmla="*/ 115590 h 328613"/>
              <a:gd name="connsiteX179" fmla="*/ 158162 w 319088"/>
              <a:gd name="connsiteY179" fmla="*/ 104775 h 328613"/>
              <a:gd name="connsiteX180" fmla="*/ 156868 w 319088"/>
              <a:gd name="connsiteY180" fmla="*/ 106098 h 328613"/>
              <a:gd name="connsiteX181" fmla="*/ 155575 w 319088"/>
              <a:gd name="connsiteY181" fmla="*/ 107421 h 328613"/>
              <a:gd name="connsiteX182" fmla="*/ 155575 w 319088"/>
              <a:gd name="connsiteY182" fmla="*/ 147108 h 328613"/>
              <a:gd name="connsiteX183" fmla="*/ 156868 w 319088"/>
              <a:gd name="connsiteY183" fmla="*/ 149754 h 328613"/>
              <a:gd name="connsiteX184" fmla="*/ 189206 w 319088"/>
              <a:gd name="connsiteY184" fmla="*/ 152400 h 328613"/>
              <a:gd name="connsiteX185" fmla="*/ 190500 w 319088"/>
              <a:gd name="connsiteY185" fmla="*/ 151077 h 328613"/>
              <a:gd name="connsiteX186" fmla="*/ 190500 w 319088"/>
              <a:gd name="connsiteY186" fmla="*/ 149754 h 328613"/>
              <a:gd name="connsiteX187" fmla="*/ 190500 w 319088"/>
              <a:gd name="connsiteY187" fmla="*/ 112712 h 328613"/>
              <a:gd name="connsiteX188" fmla="*/ 189206 w 319088"/>
              <a:gd name="connsiteY188" fmla="*/ 110067 h 328613"/>
              <a:gd name="connsiteX189" fmla="*/ 158162 w 319088"/>
              <a:gd name="connsiteY189" fmla="*/ 104775 h 328613"/>
              <a:gd name="connsiteX190" fmla="*/ 74915 w 319088"/>
              <a:gd name="connsiteY190" fmla="*/ 99735 h 328613"/>
              <a:gd name="connsiteX191" fmla="*/ 50497 w 319088"/>
              <a:gd name="connsiteY191" fmla="*/ 107593 h 328613"/>
              <a:gd name="connsiteX192" fmla="*/ 49212 w 319088"/>
              <a:gd name="connsiteY192" fmla="*/ 110212 h 328613"/>
              <a:gd name="connsiteX193" fmla="*/ 49212 w 319088"/>
              <a:gd name="connsiteY193" fmla="*/ 148194 h 328613"/>
              <a:gd name="connsiteX194" fmla="*/ 49212 w 319088"/>
              <a:gd name="connsiteY194" fmla="*/ 149503 h 328613"/>
              <a:gd name="connsiteX195" fmla="*/ 50497 w 319088"/>
              <a:gd name="connsiteY195" fmla="*/ 150813 h 328613"/>
              <a:gd name="connsiteX196" fmla="*/ 74915 w 319088"/>
              <a:gd name="connsiteY196" fmla="*/ 145574 h 328613"/>
              <a:gd name="connsiteX197" fmla="*/ 76200 w 319088"/>
              <a:gd name="connsiteY197" fmla="*/ 144264 h 328613"/>
              <a:gd name="connsiteX198" fmla="*/ 76200 w 319088"/>
              <a:gd name="connsiteY198" fmla="*/ 101044 h 328613"/>
              <a:gd name="connsiteX199" fmla="*/ 76200 w 319088"/>
              <a:gd name="connsiteY199" fmla="*/ 99735 h 328613"/>
              <a:gd name="connsiteX200" fmla="*/ 74915 w 319088"/>
              <a:gd name="connsiteY200" fmla="*/ 99735 h 328613"/>
              <a:gd name="connsiteX201" fmla="*/ 215322 w 319088"/>
              <a:gd name="connsiteY201" fmla="*/ 98425 h 328613"/>
              <a:gd name="connsiteX202" fmla="*/ 214024 w 319088"/>
              <a:gd name="connsiteY202" fmla="*/ 99695 h 328613"/>
              <a:gd name="connsiteX203" fmla="*/ 212725 w 319088"/>
              <a:gd name="connsiteY203" fmla="*/ 100965 h 328613"/>
              <a:gd name="connsiteX204" fmla="*/ 212725 w 319088"/>
              <a:gd name="connsiteY204" fmla="*/ 151765 h 328613"/>
              <a:gd name="connsiteX205" fmla="*/ 215322 w 319088"/>
              <a:gd name="connsiteY205" fmla="*/ 153035 h 328613"/>
              <a:gd name="connsiteX206" fmla="*/ 238702 w 319088"/>
              <a:gd name="connsiteY206" fmla="*/ 155575 h 328613"/>
              <a:gd name="connsiteX207" fmla="*/ 240001 w 319088"/>
              <a:gd name="connsiteY207" fmla="*/ 155575 h 328613"/>
              <a:gd name="connsiteX208" fmla="*/ 241300 w 319088"/>
              <a:gd name="connsiteY208" fmla="*/ 155575 h 328613"/>
              <a:gd name="connsiteX209" fmla="*/ 241300 w 319088"/>
              <a:gd name="connsiteY209" fmla="*/ 153035 h 328613"/>
              <a:gd name="connsiteX210" fmla="*/ 241300 w 319088"/>
              <a:gd name="connsiteY210" fmla="*/ 106045 h 328613"/>
              <a:gd name="connsiteX211" fmla="*/ 240001 w 319088"/>
              <a:gd name="connsiteY211" fmla="*/ 103505 h 328613"/>
              <a:gd name="connsiteX212" fmla="*/ 215322 w 319088"/>
              <a:gd name="connsiteY212" fmla="*/ 98425 h 328613"/>
              <a:gd name="connsiteX213" fmla="*/ 101311 w 319088"/>
              <a:gd name="connsiteY213" fmla="*/ 96838 h 328613"/>
              <a:gd name="connsiteX214" fmla="*/ 100012 w 319088"/>
              <a:gd name="connsiteY214" fmla="*/ 98108 h 328613"/>
              <a:gd name="connsiteX215" fmla="*/ 100012 w 319088"/>
              <a:gd name="connsiteY215" fmla="*/ 99378 h 328613"/>
              <a:gd name="connsiteX216" fmla="*/ 100012 w 319088"/>
              <a:gd name="connsiteY216" fmla="*/ 142558 h 328613"/>
              <a:gd name="connsiteX217" fmla="*/ 101311 w 319088"/>
              <a:gd name="connsiteY217" fmla="*/ 143828 h 328613"/>
              <a:gd name="connsiteX218" fmla="*/ 140277 w 319088"/>
              <a:gd name="connsiteY218" fmla="*/ 147638 h 328613"/>
              <a:gd name="connsiteX219" fmla="*/ 141576 w 319088"/>
              <a:gd name="connsiteY219" fmla="*/ 146368 h 328613"/>
              <a:gd name="connsiteX220" fmla="*/ 142875 w 319088"/>
              <a:gd name="connsiteY220" fmla="*/ 145098 h 328613"/>
              <a:gd name="connsiteX221" fmla="*/ 142875 w 319088"/>
              <a:gd name="connsiteY221" fmla="*/ 105728 h 328613"/>
              <a:gd name="connsiteX222" fmla="*/ 140277 w 319088"/>
              <a:gd name="connsiteY222" fmla="*/ 103188 h 328613"/>
              <a:gd name="connsiteX223" fmla="*/ 101311 w 319088"/>
              <a:gd name="connsiteY223" fmla="*/ 96838 h 328613"/>
              <a:gd name="connsiteX224" fmla="*/ 288925 w 319088"/>
              <a:gd name="connsiteY224" fmla="*/ 84138 h 328613"/>
              <a:gd name="connsiteX225" fmla="*/ 288925 w 319088"/>
              <a:gd name="connsiteY225" fmla="*/ 85442 h 328613"/>
              <a:gd name="connsiteX226" fmla="*/ 288925 w 319088"/>
              <a:gd name="connsiteY226" fmla="*/ 115435 h 328613"/>
              <a:gd name="connsiteX227" fmla="*/ 290195 w 319088"/>
              <a:gd name="connsiteY227" fmla="*/ 116739 h 328613"/>
              <a:gd name="connsiteX228" fmla="*/ 305435 w 319088"/>
              <a:gd name="connsiteY228" fmla="*/ 120651 h 328613"/>
              <a:gd name="connsiteX229" fmla="*/ 306705 w 319088"/>
              <a:gd name="connsiteY229" fmla="*/ 120651 h 328613"/>
              <a:gd name="connsiteX230" fmla="*/ 307975 w 319088"/>
              <a:gd name="connsiteY230" fmla="*/ 119347 h 328613"/>
              <a:gd name="connsiteX231" fmla="*/ 307975 w 319088"/>
              <a:gd name="connsiteY231" fmla="*/ 118043 h 328613"/>
              <a:gd name="connsiteX232" fmla="*/ 307975 w 319088"/>
              <a:gd name="connsiteY232" fmla="*/ 90658 h 328613"/>
              <a:gd name="connsiteX233" fmla="*/ 306705 w 319088"/>
              <a:gd name="connsiteY233" fmla="*/ 89354 h 328613"/>
              <a:gd name="connsiteX234" fmla="*/ 290195 w 319088"/>
              <a:gd name="connsiteY234" fmla="*/ 84138 h 328613"/>
              <a:gd name="connsiteX235" fmla="*/ 288925 w 319088"/>
              <a:gd name="connsiteY235" fmla="*/ 84138 h 328613"/>
              <a:gd name="connsiteX236" fmla="*/ 260350 w 319088"/>
              <a:gd name="connsiteY236" fmla="*/ 77788 h 328613"/>
              <a:gd name="connsiteX237" fmla="*/ 260350 w 319088"/>
              <a:gd name="connsiteY237" fmla="*/ 79058 h 328613"/>
              <a:gd name="connsiteX238" fmla="*/ 260350 w 319088"/>
              <a:gd name="connsiteY238" fmla="*/ 109538 h 328613"/>
              <a:gd name="connsiteX239" fmla="*/ 261584 w 319088"/>
              <a:gd name="connsiteY239" fmla="*/ 110808 h 328613"/>
              <a:gd name="connsiteX240" fmla="*/ 280105 w 319088"/>
              <a:gd name="connsiteY240" fmla="*/ 115888 h 328613"/>
              <a:gd name="connsiteX241" fmla="*/ 281340 w 319088"/>
              <a:gd name="connsiteY241" fmla="*/ 114618 h 328613"/>
              <a:gd name="connsiteX242" fmla="*/ 282575 w 319088"/>
              <a:gd name="connsiteY242" fmla="*/ 113348 h 328613"/>
              <a:gd name="connsiteX243" fmla="*/ 282575 w 319088"/>
              <a:gd name="connsiteY243" fmla="*/ 85408 h 328613"/>
              <a:gd name="connsiteX244" fmla="*/ 281340 w 319088"/>
              <a:gd name="connsiteY244" fmla="*/ 82868 h 328613"/>
              <a:gd name="connsiteX245" fmla="*/ 262819 w 319088"/>
              <a:gd name="connsiteY245" fmla="*/ 77788 h 328613"/>
              <a:gd name="connsiteX246" fmla="*/ 260350 w 319088"/>
              <a:gd name="connsiteY246" fmla="*/ 77788 h 328613"/>
              <a:gd name="connsiteX247" fmla="*/ 29210 w 319088"/>
              <a:gd name="connsiteY247" fmla="*/ 63500 h 328613"/>
              <a:gd name="connsiteX248" fmla="*/ 12700 w 319088"/>
              <a:gd name="connsiteY248" fmla="*/ 73731 h 328613"/>
              <a:gd name="connsiteX249" fmla="*/ 12700 w 319088"/>
              <a:gd name="connsiteY249" fmla="*/ 75009 h 328613"/>
              <a:gd name="connsiteX250" fmla="*/ 12700 w 319088"/>
              <a:gd name="connsiteY250" fmla="*/ 106980 h 328613"/>
              <a:gd name="connsiteX251" fmla="*/ 12700 w 319088"/>
              <a:gd name="connsiteY251" fmla="*/ 108259 h 328613"/>
              <a:gd name="connsiteX252" fmla="*/ 13970 w 319088"/>
              <a:gd name="connsiteY252" fmla="*/ 109538 h 328613"/>
              <a:gd name="connsiteX253" fmla="*/ 15240 w 319088"/>
              <a:gd name="connsiteY253" fmla="*/ 108259 h 328613"/>
              <a:gd name="connsiteX254" fmla="*/ 31750 w 319088"/>
              <a:gd name="connsiteY254" fmla="*/ 101865 h 328613"/>
              <a:gd name="connsiteX255" fmla="*/ 31750 w 319088"/>
              <a:gd name="connsiteY255" fmla="*/ 99307 h 328613"/>
              <a:gd name="connsiteX256" fmla="*/ 31750 w 319088"/>
              <a:gd name="connsiteY256" fmla="*/ 66058 h 328613"/>
              <a:gd name="connsiteX257" fmla="*/ 31750 w 319088"/>
              <a:gd name="connsiteY257" fmla="*/ 63500 h 328613"/>
              <a:gd name="connsiteX258" fmla="*/ 29210 w 319088"/>
              <a:gd name="connsiteY258" fmla="*/ 63500 h 328613"/>
              <a:gd name="connsiteX259" fmla="*/ 156868 w 319088"/>
              <a:gd name="connsiteY259" fmla="*/ 47625 h 328613"/>
              <a:gd name="connsiteX260" fmla="*/ 155575 w 319088"/>
              <a:gd name="connsiteY260" fmla="*/ 48920 h 328613"/>
              <a:gd name="connsiteX261" fmla="*/ 155575 w 319088"/>
              <a:gd name="connsiteY261" fmla="*/ 89067 h 328613"/>
              <a:gd name="connsiteX262" fmla="*/ 156868 w 319088"/>
              <a:gd name="connsiteY262" fmla="*/ 90363 h 328613"/>
              <a:gd name="connsiteX263" fmla="*/ 187913 w 319088"/>
              <a:gd name="connsiteY263" fmla="*/ 96838 h 328613"/>
              <a:gd name="connsiteX264" fmla="*/ 189206 w 319088"/>
              <a:gd name="connsiteY264" fmla="*/ 96838 h 328613"/>
              <a:gd name="connsiteX265" fmla="*/ 190500 w 319088"/>
              <a:gd name="connsiteY265" fmla="*/ 96838 h 328613"/>
              <a:gd name="connsiteX266" fmla="*/ 190500 w 319088"/>
              <a:gd name="connsiteY266" fmla="*/ 95543 h 328613"/>
              <a:gd name="connsiteX267" fmla="*/ 190500 w 319088"/>
              <a:gd name="connsiteY267" fmla="*/ 57986 h 328613"/>
              <a:gd name="connsiteX268" fmla="*/ 189206 w 319088"/>
              <a:gd name="connsiteY268" fmla="*/ 56691 h 328613"/>
              <a:gd name="connsiteX269" fmla="*/ 158162 w 319088"/>
              <a:gd name="connsiteY269" fmla="*/ 47625 h 328613"/>
              <a:gd name="connsiteX270" fmla="*/ 156868 w 319088"/>
              <a:gd name="connsiteY270" fmla="*/ 47625 h 328613"/>
              <a:gd name="connsiteX271" fmla="*/ 73629 w 319088"/>
              <a:gd name="connsiteY271" fmla="*/ 34925 h 328613"/>
              <a:gd name="connsiteX272" fmla="*/ 49212 w 319088"/>
              <a:gd name="connsiteY272" fmla="*/ 50511 h 328613"/>
              <a:gd name="connsiteX273" fmla="*/ 49212 w 319088"/>
              <a:gd name="connsiteY273" fmla="*/ 51810 h 328613"/>
              <a:gd name="connsiteX274" fmla="*/ 49212 w 319088"/>
              <a:gd name="connsiteY274" fmla="*/ 90776 h 328613"/>
              <a:gd name="connsiteX275" fmla="*/ 49212 w 319088"/>
              <a:gd name="connsiteY275" fmla="*/ 92075 h 328613"/>
              <a:gd name="connsiteX276" fmla="*/ 50497 w 319088"/>
              <a:gd name="connsiteY276" fmla="*/ 92075 h 328613"/>
              <a:gd name="connsiteX277" fmla="*/ 51782 w 319088"/>
              <a:gd name="connsiteY277" fmla="*/ 92075 h 328613"/>
              <a:gd name="connsiteX278" fmla="*/ 76200 w 319088"/>
              <a:gd name="connsiteY278" fmla="*/ 81684 h 328613"/>
              <a:gd name="connsiteX279" fmla="*/ 76200 w 319088"/>
              <a:gd name="connsiteY279" fmla="*/ 79086 h 328613"/>
              <a:gd name="connsiteX280" fmla="*/ 76200 w 319088"/>
              <a:gd name="connsiteY280" fmla="*/ 36224 h 328613"/>
              <a:gd name="connsiteX281" fmla="*/ 76200 w 319088"/>
              <a:gd name="connsiteY281" fmla="*/ 34925 h 328613"/>
              <a:gd name="connsiteX282" fmla="*/ 73629 w 319088"/>
              <a:gd name="connsiteY282" fmla="*/ 34925 h 328613"/>
              <a:gd name="connsiteX283" fmla="*/ 100012 w 319088"/>
              <a:gd name="connsiteY283" fmla="*/ 30163 h 328613"/>
              <a:gd name="connsiteX284" fmla="*/ 100012 w 319088"/>
              <a:gd name="connsiteY284" fmla="*/ 32747 h 328613"/>
              <a:gd name="connsiteX285" fmla="*/ 100012 w 319088"/>
              <a:gd name="connsiteY285" fmla="*/ 76681 h 328613"/>
              <a:gd name="connsiteX286" fmla="*/ 101311 w 319088"/>
              <a:gd name="connsiteY286" fmla="*/ 77973 h 328613"/>
              <a:gd name="connsiteX287" fmla="*/ 140277 w 319088"/>
              <a:gd name="connsiteY287" fmla="*/ 85726 h 328613"/>
              <a:gd name="connsiteX288" fmla="*/ 141576 w 319088"/>
              <a:gd name="connsiteY288" fmla="*/ 85726 h 328613"/>
              <a:gd name="connsiteX289" fmla="*/ 142875 w 319088"/>
              <a:gd name="connsiteY289" fmla="*/ 84434 h 328613"/>
              <a:gd name="connsiteX290" fmla="*/ 142875 w 319088"/>
              <a:gd name="connsiteY290" fmla="*/ 43085 h 328613"/>
              <a:gd name="connsiteX291" fmla="*/ 141576 w 319088"/>
              <a:gd name="connsiteY291" fmla="*/ 41792 h 328613"/>
              <a:gd name="connsiteX292" fmla="*/ 102610 w 319088"/>
              <a:gd name="connsiteY292" fmla="*/ 30163 h 328613"/>
              <a:gd name="connsiteX293" fmla="*/ 100012 w 319088"/>
              <a:gd name="connsiteY293" fmla="*/ 30163 h 328613"/>
              <a:gd name="connsiteX294" fmla="*/ 87846 w 319088"/>
              <a:gd name="connsiteY294" fmla="*/ 0 h 328613"/>
              <a:gd name="connsiteX295" fmla="*/ 90430 w 319088"/>
              <a:gd name="connsiteY295" fmla="*/ 0 h 328613"/>
              <a:gd name="connsiteX296" fmla="*/ 204113 w 319088"/>
              <a:gd name="connsiteY296" fmla="*/ 37667 h 328613"/>
              <a:gd name="connsiteX297" fmla="*/ 207988 w 319088"/>
              <a:gd name="connsiteY297" fmla="*/ 42863 h 328613"/>
              <a:gd name="connsiteX298" fmla="*/ 207988 w 319088"/>
              <a:gd name="connsiteY298" fmla="*/ 70139 h 328613"/>
              <a:gd name="connsiteX299" fmla="*/ 248036 w 319088"/>
              <a:gd name="connsiteY299" fmla="*/ 54552 h 328613"/>
              <a:gd name="connsiteX300" fmla="*/ 250619 w 319088"/>
              <a:gd name="connsiteY300" fmla="*/ 53253 h 328613"/>
              <a:gd name="connsiteX301" fmla="*/ 251911 w 319088"/>
              <a:gd name="connsiteY301" fmla="*/ 53253 h 328613"/>
              <a:gd name="connsiteX302" fmla="*/ 315213 w 319088"/>
              <a:gd name="connsiteY302" fmla="*/ 74035 h 328613"/>
              <a:gd name="connsiteX303" fmla="*/ 319088 w 319088"/>
              <a:gd name="connsiteY303" fmla="*/ 80530 h 328613"/>
              <a:gd name="connsiteX304" fmla="*/ 319088 w 319088"/>
              <a:gd name="connsiteY304" fmla="*/ 266267 h 328613"/>
              <a:gd name="connsiteX305" fmla="*/ 315213 w 319088"/>
              <a:gd name="connsiteY305" fmla="*/ 271463 h 328613"/>
              <a:gd name="connsiteX306" fmla="*/ 251911 w 319088"/>
              <a:gd name="connsiteY306" fmla="*/ 287049 h 328613"/>
              <a:gd name="connsiteX307" fmla="*/ 204113 w 319088"/>
              <a:gd name="connsiteY307" fmla="*/ 300038 h 328613"/>
              <a:gd name="connsiteX308" fmla="*/ 89138 w 319088"/>
              <a:gd name="connsiteY308" fmla="*/ 328613 h 328613"/>
              <a:gd name="connsiteX309" fmla="*/ 87846 w 319088"/>
              <a:gd name="connsiteY309" fmla="*/ 328613 h 328613"/>
              <a:gd name="connsiteX310" fmla="*/ 85262 w 319088"/>
              <a:gd name="connsiteY310" fmla="*/ 328613 h 328613"/>
              <a:gd name="connsiteX311" fmla="*/ 2583 w 319088"/>
              <a:gd name="connsiteY311" fmla="*/ 281854 h 328613"/>
              <a:gd name="connsiteX312" fmla="*/ 0 w 319088"/>
              <a:gd name="connsiteY312" fmla="*/ 277957 h 328613"/>
              <a:gd name="connsiteX313" fmla="*/ 0 w 319088"/>
              <a:gd name="connsiteY313" fmla="*/ 64943 h 328613"/>
              <a:gd name="connsiteX314" fmla="*/ 1292 w 319088"/>
              <a:gd name="connsiteY314" fmla="*/ 61047 h 328613"/>
              <a:gd name="connsiteX315" fmla="*/ 85262 w 319088"/>
              <a:gd name="connsiteY315" fmla="*/ 1299 h 328613"/>
              <a:gd name="connsiteX316" fmla="*/ 87846 w 319088"/>
              <a:gd name="connsiteY316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</a:cxnLst>
            <a:rect l="l" t="t" r="r" b="b"/>
            <a:pathLst>
              <a:path w="319088" h="328613">
                <a:moveTo>
                  <a:pt x="140277" y="225425"/>
                </a:moveTo>
                <a:cubicBezTo>
                  <a:pt x="140277" y="225425"/>
                  <a:pt x="140277" y="225425"/>
                  <a:pt x="101311" y="229351"/>
                </a:cubicBezTo>
                <a:cubicBezTo>
                  <a:pt x="100012" y="229351"/>
                  <a:pt x="100012" y="229351"/>
                  <a:pt x="100012" y="230660"/>
                </a:cubicBezTo>
                <a:cubicBezTo>
                  <a:pt x="100012" y="230660"/>
                  <a:pt x="100012" y="230660"/>
                  <a:pt x="100012" y="319646"/>
                </a:cubicBezTo>
                <a:cubicBezTo>
                  <a:pt x="100012" y="320954"/>
                  <a:pt x="100012" y="320954"/>
                  <a:pt x="100012" y="322263"/>
                </a:cubicBezTo>
                <a:cubicBezTo>
                  <a:pt x="101311" y="322263"/>
                  <a:pt x="101311" y="322263"/>
                  <a:pt x="101311" y="322263"/>
                </a:cubicBezTo>
                <a:cubicBezTo>
                  <a:pt x="101311" y="322263"/>
                  <a:pt x="101311" y="322263"/>
                  <a:pt x="102610" y="322263"/>
                </a:cubicBezTo>
                <a:cubicBezTo>
                  <a:pt x="102610" y="322263"/>
                  <a:pt x="102610" y="322263"/>
                  <a:pt x="140277" y="311794"/>
                </a:cubicBezTo>
                <a:cubicBezTo>
                  <a:pt x="141576" y="311794"/>
                  <a:pt x="142875" y="311794"/>
                  <a:pt x="142875" y="310485"/>
                </a:cubicBezTo>
                <a:lnTo>
                  <a:pt x="142875" y="228042"/>
                </a:lnTo>
                <a:cubicBezTo>
                  <a:pt x="142875" y="226734"/>
                  <a:pt x="141576" y="226734"/>
                  <a:pt x="141576" y="226734"/>
                </a:cubicBezTo>
                <a:cubicBezTo>
                  <a:pt x="141576" y="225425"/>
                  <a:pt x="140277" y="225425"/>
                  <a:pt x="140277" y="225425"/>
                </a:cubicBezTo>
                <a:close/>
                <a:moveTo>
                  <a:pt x="49212" y="223838"/>
                </a:moveTo>
                <a:cubicBezTo>
                  <a:pt x="49212" y="225108"/>
                  <a:pt x="49212" y="225108"/>
                  <a:pt x="49212" y="226378"/>
                </a:cubicBezTo>
                <a:cubicBezTo>
                  <a:pt x="49212" y="226378"/>
                  <a:pt x="49212" y="226378"/>
                  <a:pt x="49212" y="263208"/>
                </a:cubicBezTo>
                <a:cubicBezTo>
                  <a:pt x="49212" y="264478"/>
                  <a:pt x="49212" y="264478"/>
                  <a:pt x="50497" y="265748"/>
                </a:cubicBezTo>
                <a:cubicBezTo>
                  <a:pt x="50497" y="265748"/>
                  <a:pt x="50497" y="265748"/>
                  <a:pt x="74915" y="274638"/>
                </a:cubicBezTo>
                <a:cubicBezTo>
                  <a:pt x="74915" y="274638"/>
                  <a:pt x="76200" y="274638"/>
                  <a:pt x="76200" y="273368"/>
                </a:cubicBezTo>
                <a:cubicBezTo>
                  <a:pt x="76200" y="273368"/>
                  <a:pt x="76200" y="273368"/>
                  <a:pt x="76200" y="272098"/>
                </a:cubicBezTo>
                <a:lnTo>
                  <a:pt x="76200" y="230188"/>
                </a:lnTo>
                <a:cubicBezTo>
                  <a:pt x="76200" y="228918"/>
                  <a:pt x="76200" y="228918"/>
                  <a:pt x="74915" y="228918"/>
                </a:cubicBezTo>
                <a:cubicBezTo>
                  <a:pt x="74915" y="228918"/>
                  <a:pt x="74915" y="228918"/>
                  <a:pt x="50497" y="223838"/>
                </a:cubicBezTo>
                <a:cubicBezTo>
                  <a:pt x="50497" y="223838"/>
                  <a:pt x="50497" y="223838"/>
                  <a:pt x="49212" y="223838"/>
                </a:cubicBezTo>
                <a:close/>
                <a:moveTo>
                  <a:pt x="189206" y="222250"/>
                </a:moveTo>
                <a:cubicBezTo>
                  <a:pt x="189206" y="222250"/>
                  <a:pt x="189206" y="222250"/>
                  <a:pt x="156868" y="224848"/>
                </a:cubicBezTo>
                <a:cubicBezTo>
                  <a:pt x="156868" y="224848"/>
                  <a:pt x="155575" y="226147"/>
                  <a:pt x="155575" y="226147"/>
                </a:cubicBezTo>
                <a:cubicBezTo>
                  <a:pt x="155575" y="226147"/>
                  <a:pt x="155575" y="226147"/>
                  <a:pt x="155575" y="305377"/>
                </a:cubicBezTo>
                <a:cubicBezTo>
                  <a:pt x="155575" y="306676"/>
                  <a:pt x="155575" y="306676"/>
                  <a:pt x="156868" y="307975"/>
                </a:cubicBezTo>
                <a:cubicBezTo>
                  <a:pt x="156868" y="307975"/>
                  <a:pt x="156868" y="307975"/>
                  <a:pt x="158162" y="307975"/>
                </a:cubicBezTo>
                <a:cubicBezTo>
                  <a:pt x="158162" y="307975"/>
                  <a:pt x="158162" y="307975"/>
                  <a:pt x="189206" y="300182"/>
                </a:cubicBezTo>
                <a:cubicBezTo>
                  <a:pt x="190500" y="300182"/>
                  <a:pt x="190500" y="298883"/>
                  <a:pt x="190500" y="297584"/>
                </a:cubicBezTo>
                <a:lnTo>
                  <a:pt x="190500" y="223549"/>
                </a:lnTo>
                <a:cubicBezTo>
                  <a:pt x="190500" y="223549"/>
                  <a:pt x="190500" y="223549"/>
                  <a:pt x="190500" y="222250"/>
                </a:cubicBezTo>
                <a:cubicBezTo>
                  <a:pt x="189206" y="222250"/>
                  <a:pt x="189206" y="222250"/>
                  <a:pt x="189206" y="222250"/>
                </a:cubicBezTo>
                <a:close/>
                <a:moveTo>
                  <a:pt x="12700" y="217488"/>
                </a:moveTo>
                <a:cubicBezTo>
                  <a:pt x="12700" y="217488"/>
                  <a:pt x="12700" y="218778"/>
                  <a:pt x="12700" y="218778"/>
                </a:cubicBezTo>
                <a:cubicBezTo>
                  <a:pt x="12700" y="218778"/>
                  <a:pt x="12700" y="218778"/>
                  <a:pt x="12700" y="251024"/>
                </a:cubicBezTo>
                <a:cubicBezTo>
                  <a:pt x="12700" y="252314"/>
                  <a:pt x="12700" y="252314"/>
                  <a:pt x="13970" y="252314"/>
                </a:cubicBezTo>
                <a:cubicBezTo>
                  <a:pt x="13970" y="252314"/>
                  <a:pt x="13970" y="252314"/>
                  <a:pt x="29210" y="258763"/>
                </a:cubicBezTo>
                <a:cubicBezTo>
                  <a:pt x="30480" y="258763"/>
                  <a:pt x="30480" y="258763"/>
                  <a:pt x="30480" y="258763"/>
                </a:cubicBezTo>
                <a:cubicBezTo>
                  <a:pt x="30480" y="258763"/>
                  <a:pt x="31750" y="258763"/>
                  <a:pt x="31750" y="258763"/>
                </a:cubicBezTo>
                <a:cubicBezTo>
                  <a:pt x="31750" y="258763"/>
                  <a:pt x="31750" y="257473"/>
                  <a:pt x="31750" y="257473"/>
                </a:cubicBezTo>
                <a:lnTo>
                  <a:pt x="31750" y="222647"/>
                </a:lnTo>
                <a:cubicBezTo>
                  <a:pt x="31750" y="221358"/>
                  <a:pt x="31750" y="220068"/>
                  <a:pt x="30480" y="220068"/>
                </a:cubicBezTo>
                <a:cubicBezTo>
                  <a:pt x="30480" y="220068"/>
                  <a:pt x="30480" y="220068"/>
                  <a:pt x="13970" y="217488"/>
                </a:cubicBezTo>
                <a:cubicBezTo>
                  <a:pt x="13970" y="217488"/>
                  <a:pt x="13970" y="217488"/>
                  <a:pt x="12700" y="217488"/>
                </a:cubicBezTo>
                <a:close/>
                <a:moveTo>
                  <a:pt x="280105" y="214313"/>
                </a:moveTo>
                <a:cubicBezTo>
                  <a:pt x="280105" y="214313"/>
                  <a:pt x="280105" y="214313"/>
                  <a:pt x="261584" y="215595"/>
                </a:cubicBezTo>
                <a:cubicBezTo>
                  <a:pt x="260350" y="215595"/>
                  <a:pt x="260350" y="216877"/>
                  <a:pt x="260350" y="216877"/>
                </a:cubicBezTo>
                <a:cubicBezTo>
                  <a:pt x="260350" y="216877"/>
                  <a:pt x="260350" y="216877"/>
                  <a:pt x="260350" y="278424"/>
                </a:cubicBezTo>
                <a:cubicBezTo>
                  <a:pt x="260350" y="279706"/>
                  <a:pt x="260350" y="279706"/>
                  <a:pt x="260350" y="279706"/>
                </a:cubicBezTo>
                <a:cubicBezTo>
                  <a:pt x="261584" y="279706"/>
                  <a:pt x="261584" y="280988"/>
                  <a:pt x="261584" y="280988"/>
                </a:cubicBezTo>
                <a:cubicBezTo>
                  <a:pt x="261584" y="280988"/>
                  <a:pt x="261584" y="280988"/>
                  <a:pt x="262819" y="280988"/>
                </a:cubicBezTo>
                <a:cubicBezTo>
                  <a:pt x="262819" y="280988"/>
                  <a:pt x="262819" y="280988"/>
                  <a:pt x="280105" y="275859"/>
                </a:cubicBezTo>
                <a:cubicBezTo>
                  <a:pt x="281340" y="275859"/>
                  <a:pt x="282575" y="274577"/>
                  <a:pt x="282575" y="273295"/>
                </a:cubicBezTo>
                <a:lnTo>
                  <a:pt x="282575" y="215595"/>
                </a:lnTo>
                <a:cubicBezTo>
                  <a:pt x="282575" y="215595"/>
                  <a:pt x="281340" y="214313"/>
                  <a:pt x="281340" y="214313"/>
                </a:cubicBezTo>
                <a:cubicBezTo>
                  <a:pt x="281340" y="214313"/>
                  <a:pt x="280105" y="214313"/>
                  <a:pt x="280105" y="214313"/>
                </a:cubicBezTo>
                <a:close/>
                <a:moveTo>
                  <a:pt x="306983" y="211138"/>
                </a:moveTo>
                <a:cubicBezTo>
                  <a:pt x="306983" y="211138"/>
                  <a:pt x="306983" y="211138"/>
                  <a:pt x="290215" y="212428"/>
                </a:cubicBezTo>
                <a:cubicBezTo>
                  <a:pt x="288925" y="212428"/>
                  <a:pt x="288925" y="213718"/>
                  <a:pt x="288925" y="215008"/>
                </a:cubicBezTo>
                <a:cubicBezTo>
                  <a:pt x="288925" y="215008"/>
                  <a:pt x="288925" y="215008"/>
                  <a:pt x="288925" y="271761"/>
                </a:cubicBezTo>
                <a:cubicBezTo>
                  <a:pt x="288925" y="271761"/>
                  <a:pt x="288925" y="273051"/>
                  <a:pt x="288925" y="273051"/>
                </a:cubicBezTo>
                <a:cubicBezTo>
                  <a:pt x="288925" y="273051"/>
                  <a:pt x="290215" y="273051"/>
                  <a:pt x="290215" y="273051"/>
                </a:cubicBezTo>
                <a:cubicBezTo>
                  <a:pt x="290215" y="273051"/>
                  <a:pt x="290215" y="273051"/>
                  <a:pt x="308273" y="269181"/>
                </a:cubicBezTo>
                <a:cubicBezTo>
                  <a:pt x="308273" y="269181"/>
                  <a:pt x="309563" y="267892"/>
                  <a:pt x="309563" y="266602"/>
                </a:cubicBezTo>
                <a:cubicBezTo>
                  <a:pt x="309563" y="266602"/>
                  <a:pt x="309563" y="266602"/>
                  <a:pt x="308273" y="212428"/>
                </a:cubicBezTo>
                <a:cubicBezTo>
                  <a:pt x="308273" y="212428"/>
                  <a:pt x="308273" y="212428"/>
                  <a:pt x="308273" y="211138"/>
                </a:cubicBezTo>
                <a:cubicBezTo>
                  <a:pt x="306983" y="211138"/>
                  <a:pt x="306983" y="211138"/>
                  <a:pt x="306983" y="211138"/>
                </a:cubicBezTo>
                <a:close/>
                <a:moveTo>
                  <a:pt x="290195" y="169863"/>
                </a:moveTo>
                <a:cubicBezTo>
                  <a:pt x="290195" y="169863"/>
                  <a:pt x="288925" y="169863"/>
                  <a:pt x="288925" y="171196"/>
                </a:cubicBezTo>
                <a:cubicBezTo>
                  <a:pt x="288925" y="171196"/>
                  <a:pt x="288925" y="171196"/>
                  <a:pt x="288925" y="172530"/>
                </a:cubicBezTo>
                <a:lnTo>
                  <a:pt x="288925" y="201867"/>
                </a:lnTo>
                <a:cubicBezTo>
                  <a:pt x="288925" y="201867"/>
                  <a:pt x="288925" y="201867"/>
                  <a:pt x="288925" y="203201"/>
                </a:cubicBezTo>
                <a:cubicBezTo>
                  <a:pt x="288925" y="203201"/>
                  <a:pt x="290195" y="203201"/>
                  <a:pt x="290195" y="203201"/>
                </a:cubicBezTo>
                <a:cubicBezTo>
                  <a:pt x="290195" y="203201"/>
                  <a:pt x="290195" y="203201"/>
                  <a:pt x="306705" y="201867"/>
                </a:cubicBezTo>
                <a:cubicBezTo>
                  <a:pt x="307975" y="201867"/>
                  <a:pt x="307975" y="201867"/>
                  <a:pt x="307975" y="200534"/>
                </a:cubicBezTo>
                <a:cubicBezTo>
                  <a:pt x="307975" y="200534"/>
                  <a:pt x="307975" y="200534"/>
                  <a:pt x="307975" y="172530"/>
                </a:cubicBezTo>
                <a:cubicBezTo>
                  <a:pt x="307975" y="171196"/>
                  <a:pt x="307975" y="171196"/>
                  <a:pt x="306705" y="171196"/>
                </a:cubicBezTo>
                <a:cubicBezTo>
                  <a:pt x="306705" y="171196"/>
                  <a:pt x="306705" y="171196"/>
                  <a:pt x="290195" y="169863"/>
                </a:cubicBezTo>
                <a:close/>
                <a:moveTo>
                  <a:pt x="261584" y="168275"/>
                </a:moveTo>
                <a:cubicBezTo>
                  <a:pt x="261584" y="168275"/>
                  <a:pt x="260350" y="168275"/>
                  <a:pt x="260350" y="169568"/>
                </a:cubicBezTo>
                <a:cubicBezTo>
                  <a:pt x="260350" y="169568"/>
                  <a:pt x="260350" y="169568"/>
                  <a:pt x="260350" y="170862"/>
                </a:cubicBezTo>
                <a:cubicBezTo>
                  <a:pt x="260350" y="170862"/>
                  <a:pt x="260350" y="170862"/>
                  <a:pt x="260350" y="201906"/>
                </a:cubicBezTo>
                <a:cubicBezTo>
                  <a:pt x="260350" y="201906"/>
                  <a:pt x="260350" y="201906"/>
                  <a:pt x="260350" y="203200"/>
                </a:cubicBezTo>
                <a:cubicBezTo>
                  <a:pt x="260350" y="203200"/>
                  <a:pt x="261584" y="203200"/>
                  <a:pt x="261584" y="203200"/>
                </a:cubicBezTo>
                <a:cubicBezTo>
                  <a:pt x="261584" y="203200"/>
                  <a:pt x="261584" y="203200"/>
                  <a:pt x="280105" y="201906"/>
                </a:cubicBezTo>
                <a:cubicBezTo>
                  <a:pt x="281340" y="201906"/>
                  <a:pt x="282575" y="201906"/>
                  <a:pt x="282575" y="200613"/>
                </a:cubicBezTo>
                <a:lnTo>
                  <a:pt x="282575" y="170862"/>
                </a:lnTo>
                <a:cubicBezTo>
                  <a:pt x="282575" y="170862"/>
                  <a:pt x="281340" y="169568"/>
                  <a:pt x="280105" y="169568"/>
                </a:cubicBezTo>
                <a:cubicBezTo>
                  <a:pt x="280105" y="169568"/>
                  <a:pt x="280105" y="169568"/>
                  <a:pt x="261584" y="168275"/>
                </a:cubicBezTo>
                <a:close/>
                <a:moveTo>
                  <a:pt x="214024" y="168275"/>
                </a:moveTo>
                <a:cubicBezTo>
                  <a:pt x="214024" y="169567"/>
                  <a:pt x="212725" y="169567"/>
                  <a:pt x="212725" y="169567"/>
                </a:cubicBezTo>
                <a:cubicBezTo>
                  <a:pt x="212725" y="169567"/>
                  <a:pt x="212725" y="169567"/>
                  <a:pt x="212725" y="222546"/>
                </a:cubicBezTo>
                <a:cubicBezTo>
                  <a:pt x="212725" y="222546"/>
                  <a:pt x="214024" y="222546"/>
                  <a:pt x="214024" y="223838"/>
                </a:cubicBezTo>
                <a:cubicBezTo>
                  <a:pt x="214024" y="223838"/>
                  <a:pt x="214024" y="223838"/>
                  <a:pt x="215322" y="223838"/>
                </a:cubicBezTo>
                <a:cubicBezTo>
                  <a:pt x="215322" y="223838"/>
                  <a:pt x="215322" y="223838"/>
                  <a:pt x="240001" y="221254"/>
                </a:cubicBezTo>
                <a:cubicBezTo>
                  <a:pt x="240001" y="221254"/>
                  <a:pt x="241300" y="221254"/>
                  <a:pt x="241300" y="219962"/>
                </a:cubicBezTo>
                <a:lnTo>
                  <a:pt x="241300" y="170859"/>
                </a:lnTo>
                <a:cubicBezTo>
                  <a:pt x="241300" y="169567"/>
                  <a:pt x="240001" y="169567"/>
                  <a:pt x="240001" y="169567"/>
                </a:cubicBezTo>
                <a:cubicBezTo>
                  <a:pt x="240001" y="169567"/>
                  <a:pt x="240001" y="169567"/>
                  <a:pt x="215322" y="168275"/>
                </a:cubicBezTo>
                <a:cubicBezTo>
                  <a:pt x="214024" y="168275"/>
                  <a:pt x="214024" y="168275"/>
                  <a:pt x="214024" y="168275"/>
                </a:cubicBezTo>
                <a:close/>
                <a:moveTo>
                  <a:pt x="30480" y="168275"/>
                </a:moveTo>
                <a:cubicBezTo>
                  <a:pt x="30480" y="168275"/>
                  <a:pt x="30480" y="168275"/>
                  <a:pt x="13970" y="169545"/>
                </a:cubicBezTo>
                <a:cubicBezTo>
                  <a:pt x="12700" y="169545"/>
                  <a:pt x="12700" y="170815"/>
                  <a:pt x="12700" y="170815"/>
                </a:cubicBezTo>
                <a:cubicBezTo>
                  <a:pt x="12700" y="170815"/>
                  <a:pt x="12700" y="170815"/>
                  <a:pt x="12700" y="202565"/>
                </a:cubicBezTo>
                <a:cubicBezTo>
                  <a:pt x="12700" y="203835"/>
                  <a:pt x="12700" y="203835"/>
                  <a:pt x="13970" y="203835"/>
                </a:cubicBezTo>
                <a:cubicBezTo>
                  <a:pt x="13970" y="203835"/>
                  <a:pt x="13970" y="203835"/>
                  <a:pt x="30480" y="206375"/>
                </a:cubicBezTo>
                <a:cubicBezTo>
                  <a:pt x="30480" y="206375"/>
                  <a:pt x="31750" y="206375"/>
                  <a:pt x="31750" y="205105"/>
                </a:cubicBezTo>
                <a:cubicBezTo>
                  <a:pt x="31750" y="205105"/>
                  <a:pt x="31750" y="205105"/>
                  <a:pt x="31750" y="203835"/>
                </a:cubicBezTo>
                <a:lnTo>
                  <a:pt x="31750" y="169545"/>
                </a:lnTo>
                <a:cubicBezTo>
                  <a:pt x="31750" y="169545"/>
                  <a:pt x="31750" y="169545"/>
                  <a:pt x="31750" y="168275"/>
                </a:cubicBezTo>
                <a:cubicBezTo>
                  <a:pt x="31750" y="168275"/>
                  <a:pt x="30480" y="168275"/>
                  <a:pt x="30480" y="168275"/>
                </a:cubicBezTo>
                <a:close/>
                <a:moveTo>
                  <a:pt x="158162" y="165100"/>
                </a:moveTo>
                <a:cubicBezTo>
                  <a:pt x="156868" y="165100"/>
                  <a:pt x="156868" y="165100"/>
                  <a:pt x="156868" y="166407"/>
                </a:cubicBezTo>
                <a:cubicBezTo>
                  <a:pt x="155575" y="166407"/>
                  <a:pt x="155575" y="166407"/>
                  <a:pt x="155575" y="167715"/>
                </a:cubicBezTo>
                <a:cubicBezTo>
                  <a:pt x="155575" y="167715"/>
                  <a:pt x="155575" y="167715"/>
                  <a:pt x="155575" y="206935"/>
                </a:cubicBezTo>
                <a:cubicBezTo>
                  <a:pt x="155575" y="208243"/>
                  <a:pt x="155575" y="208243"/>
                  <a:pt x="156868" y="208243"/>
                </a:cubicBezTo>
                <a:cubicBezTo>
                  <a:pt x="156868" y="208243"/>
                  <a:pt x="156868" y="209550"/>
                  <a:pt x="158162" y="209550"/>
                </a:cubicBezTo>
                <a:cubicBezTo>
                  <a:pt x="158162" y="209550"/>
                  <a:pt x="158162" y="209550"/>
                  <a:pt x="189206" y="208243"/>
                </a:cubicBezTo>
                <a:cubicBezTo>
                  <a:pt x="190500" y="208243"/>
                  <a:pt x="190500" y="206935"/>
                  <a:pt x="190500" y="205628"/>
                </a:cubicBezTo>
                <a:lnTo>
                  <a:pt x="190500" y="169022"/>
                </a:lnTo>
                <a:cubicBezTo>
                  <a:pt x="190500" y="167715"/>
                  <a:pt x="189206" y="166407"/>
                  <a:pt x="189206" y="166407"/>
                </a:cubicBezTo>
                <a:cubicBezTo>
                  <a:pt x="189206" y="166407"/>
                  <a:pt x="189206" y="166407"/>
                  <a:pt x="158162" y="165100"/>
                </a:cubicBezTo>
                <a:close/>
                <a:moveTo>
                  <a:pt x="100012" y="163513"/>
                </a:moveTo>
                <a:cubicBezTo>
                  <a:pt x="100012" y="163513"/>
                  <a:pt x="100012" y="164800"/>
                  <a:pt x="100012" y="164800"/>
                </a:cubicBezTo>
                <a:cubicBezTo>
                  <a:pt x="100012" y="164800"/>
                  <a:pt x="100012" y="164800"/>
                  <a:pt x="100012" y="208564"/>
                </a:cubicBezTo>
                <a:cubicBezTo>
                  <a:pt x="100012" y="209851"/>
                  <a:pt x="100012" y="209851"/>
                  <a:pt x="100012" y="209851"/>
                </a:cubicBezTo>
                <a:cubicBezTo>
                  <a:pt x="100012" y="209851"/>
                  <a:pt x="101311" y="211138"/>
                  <a:pt x="101311" y="211138"/>
                </a:cubicBezTo>
                <a:cubicBezTo>
                  <a:pt x="101311" y="211138"/>
                  <a:pt x="101311" y="211138"/>
                  <a:pt x="140277" y="208564"/>
                </a:cubicBezTo>
                <a:cubicBezTo>
                  <a:pt x="141576" y="208564"/>
                  <a:pt x="142875" y="208564"/>
                  <a:pt x="142875" y="207276"/>
                </a:cubicBezTo>
                <a:lnTo>
                  <a:pt x="142875" y="166087"/>
                </a:lnTo>
                <a:cubicBezTo>
                  <a:pt x="142875" y="164800"/>
                  <a:pt x="141576" y="164800"/>
                  <a:pt x="140277" y="164800"/>
                </a:cubicBezTo>
                <a:cubicBezTo>
                  <a:pt x="140277" y="164800"/>
                  <a:pt x="140277" y="164800"/>
                  <a:pt x="101311" y="163513"/>
                </a:cubicBezTo>
                <a:cubicBezTo>
                  <a:pt x="101311" y="163513"/>
                  <a:pt x="100012" y="163513"/>
                  <a:pt x="100012" y="163513"/>
                </a:cubicBezTo>
                <a:close/>
                <a:moveTo>
                  <a:pt x="74915" y="163513"/>
                </a:moveTo>
                <a:cubicBezTo>
                  <a:pt x="74915" y="163513"/>
                  <a:pt x="74915" y="163513"/>
                  <a:pt x="50497" y="166159"/>
                </a:cubicBezTo>
                <a:cubicBezTo>
                  <a:pt x="49212" y="166159"/>
                  <a:pt x="49212" y="166159"/>
                  <a:pt x="49212" y="167482"/>
                </a:cubicBezTo>
                <a:cubicBezTo>
                  <a:pt x="49212" y="167482"/>
                  <a:pt x="49212" y="167482"/>
                  <a:pt x="49212" y="207169"/>
                </a:cubicBezTo>
                <a:cubicBezTo>
                  <a:pt x="49212" y="207169"/>
                  <a:pt x="49212" y="208492"/>
                  <a:pt x="50497" y="208492"/>
                </a:cubicBezTo>
                <a:cubicBezTo>
                  <a:pt x="50497" y="208492"/>
                  <a:pt x="50497" y="208492"/>
                  <a:pt x="74915" y="211138"/>
                </a:cubicBezTo>
                <a:cubicBezTo>
                  <a:pt x="74915" y="211138"/>
                  <a:pt x="76200" y="211138"/>
                  <a:pt x="76200" y="211138"/>
                </a:cubicBezTo>
                <a:cubicBezTo>
                  <a:pt x="76200" y="209815"/>
                  <a:pt x="76200" y="209815"/>
                  <a:pt x="76200" y="209815"/>
                </a:cubicBezTo>
                <a:lnTo>
                  <a:pt x="76200" y="164836"/>
                </a:lnTo>
                <a:cubicBezTo>
                  <a:pt x="76200" y="164836"/>
                  <a:pt x="76200" y="164836"/>
                  <a:pt x="76200" y="163513"/>
                </a:cubicBezTo>
                <a:cubicBezTo>
                  <a:pt x="76200" y="163513"/>
                  <a:pt x="74915" y="163513"/>
                  <a:pt x="74915" y="163513"/>
                </a:cubicBezTo>
                <a:close/>
                <a:moveTo>
                  <a:pt x="288925" y="127000"/>
                </a:moveTo>
                <a:cubicBezTo>
                  <a:pt x="288925" y="128343"/>
                  <a:pt x="288925" y="128343"/>
                  <a:pt x="288925" y="129687"/>
                </a:cubicBezTo>
                <a:lnTo>
                  <a:pt x="288925" y="159238"/>
                </a:lnTo>
                <a:cubicBezTo>
                  <a:pt x="288925" y="159238"/>
                  <a:pt x="288925" y="160582"/>
                  <a:pt x="290195" y="160582"/>
                </a:cubicBezTo>
                <a:cubicBezTo>
                  <a:pt x="290195" y="160582"/>
                  <a:pt x="290195" y="160582"/>
                  <a:pt x="306705" y="161925"/>
                </a:cubicBezTo>
                <a:cubicBezTo>
                  <a:pt x="306705" y="161925"/>
                  <a:pt x="307975" y="161925"/>
                  <a:pt x="307975" y="161925"/>
                </a:cubicBezTo>
                <a:cubicBezTo>
                  <a:pt x="307975" y="160582"/>
                  <a:pt x="307975" y="160582"/>
                  <a:pt x="307975" y="160582"/>
                </a:cubicBezTo>
                <a:cubicBezTo>
                  <a:pt x="307975" y="160582"/>
                  <a:pt x="307975" y="160582"/>
                  <a:pt x="307975" y="132373"/>
                </a:cubicBezTo>
                <a:cubicBezTo>
                  <a:pt x="307975" y="131030"/>
                  <a:pt x="307975" y="129687"/>
                  <a:pt x="306705" y="129687"/>
                </a:cubicBezTo>
                <a:cubicBezTo>
                  <a:pt x="306705" y="129687"/>
                  <a:pt x="306705" y="129687"/>
                  <a:pt x="290195" y="127000"/>
                </a:cubicBezTo>
                <a:cubicBezTo>
                  <a:pt x="290195" y="127000"/>
                  <a:pt x="288925" y="127000"/>
                  <a:pt x="288925" y="127000"/>
                </a:cubicBezTo>
                <a:close/>
                <a:moveTo>
                  <a:pt x="260350" y="123542"/>
                </a:moveTo>
                <a:cubicBezTo>
                  <a:pt x="260350" y="123542"/>
                  <a:pt x="260350" y="124846"/>
                  <a:pt x="260350" y="124846"/>
                </a:cubicBezTo>
                <a:cubicBezTo>
                  <a:pt x="260350" y="124846"/>
                  <a:pt x="260350" y="124846"/>
                  <a:pt x="260350" y="156143"/>
                </a:cubicBezTo>
                <a:cubicBezTo>
                  <a:pt x="260350" y="157447"/>
                  <a:pt x="260350" y="157447"/>
                  <a:pt x="261584" y="157447"/>
                </a:cubicBezTo>
                <a:cubicBezTo>
                  <a:pt x="261584" y="157447"/>
                  <a:pt x="261584" y="157447"/>
                  <a:pt x="280105" y="158751"/>
                </a:cubicBezTo>
                <a:cubicBezTo>
                  <a:pt x="280105" y="158751"/>
                  <a:pt x="281340" y="158751"/>
                  <a:pt x="281340" y="158751"/>
                </a:cubicBezTo>
                <a:cubicBezTo>
                  <a:pt x="281340" y="158751"/>
                  <a:pt x="282575" y="157447"/>
                  <a:pt x="282575" y="157447"/>
                </a:cubicBezTo>
                <a:lnTo>
                  <a:pt x="282575" y="127454"/>
                </a:lnTo>
                <a:cubicBezTo>
                  <a:pt x="282575" y="127454"/>
                  <a:pt x="281340" y="126150"/>
                  <a:pt x="280105" y="126150"/>
                </a:cubicBezTo>
                <a:cubicBezTo>
                  <a:pt x="280105" y="126150"/>
                  <a:pt x="280105" y="126150"/>
                  <a:pt x="261584" y="123542"/>
                </a:cubicBezTo>
                <a:cubicBezTo>
                  <a:pt x="261584" y="122238"/>
                  <a:pt x="261584" y="123542"/>
                  <a:pt x="260350" y="123542"/>
                </a:cubicBezTo>
                <a:close/>
                <a:moveTo>
                  <a:pt x="29210" y="115590"/>
                </a:moveTo>
                <a:cubicBezTo>
                  <a:pt x="29210" y="115590"/>
                  <a:pt x="29210" y="115590"/>
                  <a:pt x="13970" y="120749"/>
                </a:cubicBezTo>
                <a:cubicBezTo>
                  <a:pt x="12700" y="120749"/>
                  <a:pt x="12700" y="122039"/>
                  <a:pt x="12700" y="122039"/>
                </a:cubicBezTo>
                <a:cubicBezTo>
                  <a:pt x="12700" y="122039"/>
                  <a:pt x="12700" y="122039"/>
                  <a:pt x="12700" y="154285"/>
                </a:cubicBezTo>
                <a:cubicBezTo>
                  <a:pt x="12700" y="154285"/>
                  <a:pt x="12700" y="155575"/>
                  <a:pt x="12700" y="155575"/>
                </a:cubicBezTo>
                <a:cubicBezTo>
                  <a:pt x="13970" y="155575"/>
                  <a:pt x="13970" y="155575"/>
                  <a:pt x="13970" y="155575"/>
                </a:cubicBezTo>
                <a:cubicBezTo>
                  <a:pt x="13970" y="155575"/>
                  <a:pt x="13970" y="155575"/>
                  <a:pt x="30480" y="152995"/>
                </a:cubicBezTo>
                <a:cubicBezTo>
                  <a:pt x="31750" y="152995"/>
                  <a:pt x="31750" y="152995"/>
                  <a:pt x="31750" y="151705"/>
                </a:cubicBezTo>
                <a:lnTo>
                  <a:pt x="31750" y="116880"/>
                </a:lnTo>
                <a:cubicBezTo>
                  <a:pt x="31750" y="115590"/>
                  <a:pt x="31750" y="115590"/>
                  <a:pt x="31750" y="115590"/>
                </a:cubicBezTo>
                <a:cubicBezTo>
                  <a:pt x="30480" y="114300"/>
                  <a:pt x="30480" y="114300"/>
                  <a:pt x="29210" y="115590"/>
                </a:cubicBezTo>
                <a:close/>
                <a:moveTo>
                  <a:pt x="158162" y="104775"/>
                </a:moveTo>
                <a:cubicBezTo>
                  <a:pt x="156868" y="104775"/>
                  <a:pt x="156868" y="104775"/>
                  <a:pt x="156868" y="106098"/>
                </a:cubicBezTo>
                <a:cubicBezTo>
                  <a:pt x="155575" y="106098"/>
                  <a:pt x="155575" y="106098"/>
                  <a:pt x="155575" y="107421"/>
                </a:cubicBezTo>
                <a:cubicBezTo>
                  <a:pt x="155575" y="107421"/>
                  <a:pt x="155575" y="107421"/>
                  <a:pt x="155575" y="147108"/>
                </a:cubicBezTo>
                <a:cubicBezTo>
                  <a:pt x="155575" y="148431"/>
                  <a:pt x="156868" y="149754"/>
                  <a:pt x="156868" y="149754"/>
                </a:cubicBezTo>
                <a:cubicBezTo>
                  <a:pt x="156868" y="149754"/>
                  <a:pt x="156868" y="149754"/>
                  <a:pt x="189206" y="152400"/>
                </a:cubicBezTo>
                <a:cubicBezTo>
                  <a:pt x="189206" y="152400"/>
                  <a:pt x="189206" y="152400"/>
                  <a:pt x="190500" y="151077"/>
                </a:cubicBezTo>
                <a:cubicBezTo>
                  <a:pt x="190500" y="151077"/>
                  <a:pt x="190500" y="151077"/>
                  <a:pt x="190500" y="149754"/>
                </a:cubicBezTo>
                <a:lnTo>
                  <a:pt x="190500" y="112712"/>
                </a:lnTo>
                <a:cubicBezTo>
                  <a:pt x="190500" y="111390"/>
                  <a:pt x="190500" y="110067"/>
                  <a:pt x="189206" y="110067"/>
                </a:cubicBezTo>
                <a:cubicBezTo>
                  <a:pt x="189206" y="110067"/>
                  <a:pt x="189206" y="110067"/>
                  <a:pt x="158162" y="104775"/>
                </a:cubicBezTo>
                <a:close/>
                <a:moveTo>
                  <a:pt x="74915" y="99735"/>
                </a:moveTo>
                <a:cubicBezTo>
                  <a:pt x="74915" y="99735"/>
                  <a:pt x="74915" y="99735"/>
                  <a:pt x="50497" y="107593"/>
                </a:cubicBezTo>
                <a:cubicBezTo>
                  <a:pt x="49212" y="107593"/>
                  <a:pt x="49212" y="108903"/>
                  <a:pt x="49212" y="110212"/>
                </a:cubicBezTo>
                <a:cubicBezTo>
                  <a:pt x="49212" y="110212"/>
                  <a:pt x="49212" y="110212"/>
                  <a:pt x="49212" y="148194"/>
                </a:cubicBezTo>
                <a:cubicBezTo>
                  <a:pt x="49212" y="149503"/>
                  <a:pt x="49212" y="149503"/>
                  <a:pt x="49212" y="149503"/>
                </a:cubicBezTo>
                <a:cubicBezTo>
                  <a:pt x="50497" y="150813"/>
                  <a:pt x="50497" y="150813"/>
                  <a:pt x="50497" y="150813"/>
                </a:cubicBezTo>
                <a:cubicBezTo>
                  <a:pt x="50497" y="150813"/>
                  <a:pt x="50497" y="150813"/>
                  <a:pt x="74915" y="145574"/>
                </a:cubicBezTo>
                <a:cubicBezTo>
                  <a:pt x="76200" y="145574"/>
                  <a:pt x="76200" y="145574"/>
                  <a:pt x="76200" y="144264"/>
                </a:cubicBezTo>
                <a:cubicBezTo>
                  <a:pt x="76200" y="144264"/>
                  <a:pt x="76200" y="144264"/>
                  <a:pt x="76200" y="101044"/>
                </a:cubicBezTo>
                <a:cubicBezTo>
                  <a:pt x="76200" y="99735"/>
                  <a:pt x="76200" y="99735"/>
                  <a:pt x="76200" y="99735"/>
                </a:cubicBezTo>
                <a:cubicBezTo>
                  <a:pt x="74915" y="98425"/>
                  <a:pt x="74915" y="98425"/>
                  <a:pt x="74915" y="99735"/>
                </a:cubicBezTo>
                <a:close/>
                <a:moveTo>
                  <a:pt x="215322" y="98425"/>
                </a:moveTo>
                <a:cubicBezTo>
                  <a:pt x="215322" y="98425"/>
                  <a:pt x="214024" y="98425"/>
                  <a:pt x="214024" y="99695"/>
                </a:cubicBezTo>
                <a:cubicBezTo>
                  <a:pt x="214024" y="99695"/>
                  <a:pt x="212725" y="99695"/>
                  <a:pt x="212725" y="100965"/>
                </a:cubicBezTo>
                <a:cubicBezTo>
                  <a:pt x="212725" y="100965"/>
                  <a:pt x="212725" y="100965"/>
                  <a:pt x="212725" y="151765"/>
                </a:cubicBezTo>
                <a:cubicBezTo>
                  <a:pt x="212725" y="153035"/>
                  <a:pt x="214024" y="153035"/>
                  <a:pt x="215322" y="153035"/>
                </a:cubicBezTo>
                <a:cubicBezTo>
                  <a:pt x="215322" y="153035"/>
                  <a:pt x="215322" y="153035"/>
                  <a:pt x="238702" y="155575"/>
                </a:cubicBezTo>
                <a:cubicBezTo>
                  <a:pt x="238702" y="155575"/>
                  <a:pt x="238702" y="155575"/>
                  <a:pt x="240001" y="155575"/>
                </a:cubicBezTo>
                <a:cubicBezTo>
                  <a:pt x="240001" y="155575"/>
                  <a:pt x="240001" y="155575"/>
                  <a:pt x="241300" y="155575"/>
                </a:cubicBezTo>
                <a:cubicBezTo>
                  <a:pt x="241300" y="154305"/>
                  <a:pt x="241300" y="154305"/>
                  <a:pt x="241300" y="153035"/>
                </a:cubicBezTo>
                <a:lnTo>
                  <a:pt x="241300" y="106045"/>
                </a:lnTo>
                <a:cubicBezTo>
                  <a:pt x="241300" y="104775"/>
                  <a:pt x="241300" y="103505"/>
                  <a:pt x="240001" y="103505"/>
                </a:cubicBezTo>
                <a:cubicBezTo>
                  <a:pt x="240001" y="103505"/>
                  <a:pt x="240001" y="103505"/>
                  <a:pt x="215322" y="98425"/>
                </a:cubicBezTo>
                <a:close/>
                <a:moveTo>
                  <a:pt x="101311" y="96838"/>
                </a:moveTo>
                <a:cubicBezTo>
                  <a:pt x="101311" y="96838"/>
                  <a:pt x="101311" y="96838"/>
                  <a:pt x="100012" y="98108"/>
                </a:cubicBezTo>
                <a:cubicBezTo>
                  <a:pt x="100012" y="98108"/>
                  <a:pt x="100012" y="98108"/>
                  <a:pt x="100012" y="99378"/>
                </a:cubicBezTo>
                <a:cubicBezTo>
                  <a:pt x="100012" y="99378"/>
                  <a:pt x="100012" y="99378"/>
                  <a:pt x="100012" y="142558"/>
                </a:cubicBezTo>
                <a:cubicBezTo>
                  <a:pt x="100012" y="143828"/>
                  <a:pt x="100012" y="143828"/>
                  <a:pt x="101311" y="143828"/>
                </a:cubicBezTo>
                <a:cubicBezTo>
                  <a:pt x="101311" y="143828"/>
                  <a:pt x="101311" y="143828"/>
                  <a:pt x="140277" y="147638"/>
                </a:cubicBezTo>
                <a:cubicBezTo>
                  <a:pt x="141576" y="147638"/>
                  <a:pt x="141576" y="147638"/>
                  <a:pt x="141576" y="146368"/>
                </a:cubicBezTo>
                <a:cubicBezTo>
                  <a:pt x="141576" y="146368"/>
                  <a:pt x="142875" y="146368"/>
                  <a:pt x="142875" y="145098"/>
                </a:cubicBezTo>
                <a:lnTo>
                  <a:pt x="142875" y="105728"/>
                </a:lnTo>
                <a:cubicBezTo>
                  <a:pt x="142875" y="104458"/>
                  <a:pt x="141576" y="103188"/>
                  <a:pt x="140277" y="103188"/>
                </a:cubicBezTo>
                <a:cubicBezTo>
                  <a:pt x="140277" y="103188"/>
                  <a:pt x="140277" y="103188"/>
                  <a:pt x="101311" y="96838"/>
                </a:cubicBezTo>
                <a:close/>
                <a:moveTo>
                  <a:pt x="288925" y="84138"/>
                </a:moveTo>
                <a:cubicBezTo>
                  <a:pt x="288925" y="85442"/>
                  <a:pt x="288925" y="85442"/>
                  <a:pt x="288925" y="85442"/>
                </a:cubicBezTo>
                <a:lnTo>
                  <a:pt x="288925" y="115435"/>
                </a:lnTo>
                <a:cubicBezTo>
                  <a:pt x="288925" y="115435"/>
                  <a:pt x="288925" y="116739"/>
                  <a:pt x="290195" y="116739"/>
                </a:cubicBezTo>
                <a:cubicBezTo>
                  <a:pt x="290195" y="116739"/>
                  <a:pt x="290195" y="116739"/>
                  <a:pt x="305435" y="120651"/>
                </a:cubicBezTo>
                <a:cubicBezTo>
                  <a:pt x="306705" y="120651"/>
                  <a:pt x="306705" y="120651"/>
                  <a:pt x="306705" y="120651"/>
                </a:cubicBezTo>
                <a:cubicBezTo>
                  <a:pt x="306705" y="120651"/>
                  <a:pt x="306705" y="119347"/>
                  <a:pt x="307975" y="119347"/>
                </a:cubicBezTo>
                <a:cubicBezTo>
                  <a:pt x="307975" y="119347"/>
                  <a:pt x="307975" y="119347"/>
                  <a:pt x="307975" y="118043"/>
                </a:cubicBezTo>
                <a:cubicBezTo>
                  <a:pt x="307975" y="118043"/>
                  <a:pt x="307975" y="118043"/>
                  <a:pt x="307975" y="90658"/>
                </a:cubicBezTo>
                <a:cubicBezTo>
                  <a:pt x="307975" y="90658"/>
                  <a:pt x="307975" y="89354"/>
                  <a:pt x="306705" y="89354"/>
                </a:cubicBezTo>
                <a:cubicBezTo>
                  <a:pt x="306705" y="89354"/>
                  <a:pt x="306705" y="89354"/>
                  <a:pt x="290195" y="84138"/>
                </a:cubicBezTo>
                <a:cubicBezTo>
                  <a:pt x="290195" y="84138"/>
                  <a:pt x="288925" y="84138"/>
                  <a:pt x="288925" y="84138"/>
                </a:cubicBezTo>
                <a:close/>
                <a:moveTo>
                  <a:pt x="260350" y="77788"/>
                </a:moveTo>
                <a:cubicBezTo>
                  <a:pt x="260350" y="77788"/>
                  <a:pt x="260350" y="79058"/>
                  <a:pt x="260350" y="79058"/>
                </a:cubicBezTo>
                <a:cubicBezTo>
                  <a:pt x="260350" y="79058"/>
                  <a:pt x="260350" y="79058"/>
                  <a:pt x="260350" y="109538"/>
                </a:cubicBezTo>
                <a:cubicBezTo>
                  <a:pt x="260350" y="110808"/>
                  <a:pt x="260350" y="110808"/>
                  <a:pt x="261584" y="110808"/>
                </a:cubicBezTo>
                <a:cubicBezTo>
                  <a:pt x="261584" y="110808"/>
                  <a:pt x="261584" y="110808"/>
                  <a:pt x="280105" y="115888"/>
                </a:cubicBezTo>
                <a:cubicBezTo>
                  <a:pt x="280105" y="115888"/>
                  <a:pt x="281340" y="114618"/>
                  <a:pt x="281340" y="114618"/>
                </a:cubicBezTo>
                <a:cubicBezTo>
                  <a:pt x="281340" y="114618"/>
                  <a:pt x="282575" y="114618"/>
                  <a:pt x="282575" y="113348"/>
                </a:cubicBezTo>
                <a:cubicBezTo>
                  <a:pt x="282575" y="113348"/>
                  <a:pt x="282575" y="113348"/>
                  <a:pt x="282575" y="85408"/>
                </a:cubicBezTo>
                <a:cubicBezTo>
                  <a:pt x="282575" y="84138"/>
                  <a:pt x="281340" y="82868"/>
                  <a:pt x="281340" y="82868"/>
                </a:cubicBezTo>
                <a:cubicBezTo>
                  <a:pt x="281340" y="82868"/>
                  <a:pt x="281340" y="82868"/>
                  <a:pt x="262819" y="77788"/>
                </a:cubicBezTo>
                <a:cubicBezTo>
                  <a:pt x="261584" y="77788"/>
                  <a:pt x="261584" y="77788"/>
                  <a:pt x="260350" y="77788"/>
                </a:cubicBezTo>
                <a:close/>
                <a:moveTo>
                  <a:pt x="29210" y="63500"/>
                </a:moveTo>
                <a:cubicBezTo>
                  <a:pt x="29210" y="63500"/>
                  <a:pt x="29210" y="63500"/>
                  <a:pt x="12700" y="73731"/>
                </a:cubicBezTo>
                <a:cubicBezTo>
                  <a:pt x="12700" y="73731"/>
                  <a:pt x="12700" y="75009"/>
                  <a:pt x="12700" y="75009"/>
                </a:cubicBezTo>
                <a:cubicBezTo>
                  <a:pt x="12700" y="75009"/>
                  <a:pt x="12700" y="75009"/>
                  <a:pt x="12700" y="106980"/>
                </a:cubicBezTo>
                <a:cubicBezTo>
                  <a:pt x="12700" y="108259"/>
                  <a:pt x="12700" y="108259"/>
                  <a:pt x="12700" y="108259"/>
                </a:cubicBezTo>
                <a:cubicBezTo>
                  <a:pt x="13970" y="108259"/>
                  <a:pt x="13970" y="109538"/>
                  <a:pt x="13970" y="109538"/>
                </a:cubicBezTo>
                <a:cubicBezTo>
                  <a:pt x="13970" y="109538"/>
                  <a:pt x="15240" y="108259"/>
                  <a:pt x="15240" y="108259"/>
                </a:cubicBezTo>
                <a:cubicBezTo>
                  <a:pt x="15240" y="108259"/>
                  <a:pt x="15240" y="108259"/>
                  <a:pt x="31750" y="101865"/>
                </a:cubicBezTo>
                <a:cubicBezTo>
                  <a:pt x="31750" y="101865"/>
                  <a:pt x="31750" y="100586"/>
                  <a:pt x="31750" y="99307"/>
                </a:cubicBezTo>
                <a:lnTo>
                  <a:pt x="31750" y="66058"/>
                </a:lnTo>
                <a:cubicBezTo>
                  <a:pt x="31750" y="64779"/>
                  <a:pt x="31750" y="64779"/>
                  <a:pt x="31750" y="63500"/>
                </a:cubicBezTo>
                <a:cubicBezTo>
                  <a:pt x="30480" y="63500"/>
                  <a:pt x="30480" y="63500"/>
                  <a:pt x="29210" y="63500"/>
                </a:cubicBezTo>
                <a:close/>
                <a:moveTo>
                  <a:pt x="156868" y="47625"/>
                </a:moveTo>
                <a:cubicBezTo>
                  <a:pt x="155575" y="47625"/>
                  <a:pt x="155575" y="48920"/>
                  <a:pt x="155575" y="48920"/>
                </a:cubicBezTo>
                <a:cubicBezTo>
                  <a:pt x="155575" y="48920"/>
                  <a:pt x="155575" y="48920"/>
                  <a:pt x="155575" y="89067"/>
                </a:cubicBezTo>
                <a:cubicBezTo>
                  <a:pt x="155575" y="89067"/>
                  <a:pt x="156868" y="90363"/>
                  <a:pt x="156868" y="90363"/>
                </a:cubicBezTo>
                <a:cubicBezTo>
                  <a:pt x="156868" y="90363"/>
                  <a:pt x="156868" y="90363"/>
                  <a:pt x="187913" y="96838"/>
                </a:cubicBezTo>
                <a:cubicBezTo>
                  <a:pt x="187913" y="96838"/>
                  <a:pt x="189206" y="96838"/>
                  <a:pt x="189206" y="96838"/>
                </a:cubicBezTo>
                <a:cubicBezTo>
                  <a:pt x="189206" y="96838"/>
                  <a:pt x="189206" y="96838"/>
                  <a:pt x="190500" y="96838"/>
                </a:cubicBezTo>
                <a:cubicBezTo>
                  <a:pt x="190500" y="95543"/>
                  <a:pt x="190500" y="95543"/>
                  <a:pt x="190500" y="95543"/>
                </a:cubicBezTo>
                <a:cubicBezTo>
                  <a:pt x="190500" y="95543"/>
                  <a:pt x="190500" y="95543"/>
                  <a:pt x="190500" y="57986"/>
                </a:cubicBezTo>
                <a:cubicBezTo>
                  <a:pt x="190500" y="56691"/>
                  <a:pt x="190500" y="56691"/>
                  <a:pt x="189206" y="56691"/>
                </a:cubicBezTo>
                <a:cubicBezTo>
                  <a:pt x="189206" y="56691"/>
                  <a:pt x="189206" y="56691"/>
                  <a:pt x="158162" y="47625"/>
                </a:cubicBezTo>
                <a:cubicBezTo>
                  <a:pt x="156868" y="47625"/>
                  <a:pt x="156868" y="47625"/>
                  <a:pt x="156868" y="47625"/>
                </a:cubicBezTo>
                <a:close/>
                <a:moveTo>
                  <a:pt x="73629" y="34925"/>
                </a:moveTo>
                <a:cubicBezTo>
                  <a:pt x="73629" y="34925"/>
                  <a:pt x="73629" y="34925"/>
                  <a:pt x="49212" y="50511"/>
                </a:cubicBezTo>
                <a:cubicBezTo>
                  <a:pt x="49212" y="50511"/>
                  <a:pt x="49212" y="50511"/>
                  <a:pt x="49212" y="51810"/>
                </a:cubicBezTo>
                <a:cubicBezTo>
                  <a:pt x="49212" y="51810"/>
                  <a:pt x="49212" y="51810"/>
                  <a:pt x="49212" y="90776"/>
                </a:cubicBezTo>
                <a:cubicBezTo>
                  <a:pt x="49212" y="90776"/>
                  <a:pt x="49212" y="92075"/>
                  <a:pt x="49212" y="92075"/>
                </a:cubicBezTo>
                <a:cubicBezTo>
                  <a:pt x="50497" y="92075"/>
                  <a:pt x="50497" y="92075"/>
                  <a:pt x="50497" y="92075"/>
                </a:cubicBezTo>
                <a:cubicBezTo>
                  <a:pt x="50497" y="92075"/>
                  <a:pt x="51782" y="92075"/>
                  <a:pt x="51782" y="92075"/>
                </a:cubicBezTo>
                <a:cubicBezTo>
                  <a:pt x="51782" y="92075"/>
                  <a:pt x="51782" y="92075"/>
                  <a:pt x="76200" y="81684"/>
                </a:cubicBezTo>
                <a:cubicBezTo>
                  <a:pt x="76200" y="80385"/>
                  <a:pt x="76200" y="80385"/>
                  <a:pt x="76200" y="79086"/>
                </a:cubicBezTo>
                <a:lnTo>
                  <a:pt x="76200" y="36224"/>
                </a:lnTo>
                <a:cubicBezTo>
                  <a:pt x="76200" y="36224"/>
                  <a:pt x="76200" y="34925"/>
                  <a:pt x="76200" y="34925"/>
                </a:cubicBezTo>
                <a:cubicBezTo>
                  <a:pt x="74915" y="34925"/>
                  <a:pt x="74915" y="34925"/>
                  <a:pt x="73629" y="34925"/>
                </a:cubicBezTo>
                <a:close/>
                <a:moveTo>
                  <a:pt x="100012" y="30163"/>
                </a:moveTo>
                <a:cubicBezTo>
                  <a:pt x="100012" y="31455"/>
                  <a:pt x="100012" y="31455"/>
                  <a:pt x="100012" y="32747"/>
                </a:cubicBezTo>
                <a:cubicBezTo>
                  <a:pt x="100012" y="32747"/>
                  <a:pt x="100012" y="32747"/>
                  <a:pt x="100012" y="76681"/>
                </a:cubicBezTo>
                <a:cubicBezTo>
                  <a:pt x="100012" y="76681"/>
                  <a:pt x="100012" y="77973"/>
                  <a:pt x="101311" y="77973"/>
                </a:cubicBezTo>
                <a:cubicBezTo>
                  <a:pt x="101311" y="77973"/>
                  <a:pt x="101311" y="77973"/>
                  <a:pt x="140277" y="85726"/>
                </a:cubicBezTo>
                <a:cubicBezTo>
                  <a:pt x="140277" y="85726"/>
                  <a:pt x="141576" y="85726"/>
                  <a:pt x="141576" y="85726"/>
                </a:cubicBezTo>
                <a:cubicBezTo>
                  <a:pt x="141576" y="85726"/>
                  <a:pt x="142875" y="84434"/>
                  <a:pt x="142875" y="84434"/>
                </a:cubicBezTo>
                <a:lnTo>
                  <a:pt x="142875" y="43085"/>
                </a:lnTo>
                <a:cubicBezTo>
                  <a:pt x="142875" y="43085"/>
                  <a:pt x="141576" y="41792"/>
                  <a:pt x="141576" y="41792"/>
                </a:cubicBezTo>
                <a:cubicBezTo>
                  <a:pt x="141576" y="41792"/>
                  <a:pt x="141576" y="41792"/>
                  <a:pt x="102610" y="30163"/>
                </a:cubicBezTo>
                <a:cubicBezTo>
                  <a:pt x="101311" y="30163"/>
                  <a:pt x="101311" y="30163"/>
                  <a:pt x="100012" y="30163"/>
                </a:cubicBezTo>
                <a:close/>
                <a:moveTo>
                  <a:pt x="87846" y="0"/>
                </a:moveTo>
                <a:cubicBezTo>
                  <a:pt x="89138" y="0"/>
                  <a:pt x="90430" y="0"/>
                  <a:pt x="90430" y="0"/>
                </a:cubicBezTo>
                <a:cubicBezTo>
                  <a:pt x="90430" y="0"/>
                  <a:pt x="90430" y="0"/>
                  <a:pt x="204113" y="37667"/>
                </a:cubicBezTo>
                <a:cubicBezTo>
                  <a:pt x="206696" y="38966"/>
                  <a:pt x="207988" y="40265"/>
                  <a:pt x="207988" y="42863"/>
                </a:cubicBezTo>
                <a:cubicBezTo>
                  <a:pt x="207988" y="42863"/>
                  <a:pt x="207988" y="42863"/>
                  <a:pt x="207988" y="70139"/>
                </a:cubicBezTo>
                <a:cubicBezTo>
                  <a:pt x="207988" y="70139"/>
                  <a:pt x="207988" y="70139"/>
                  <a:pt x="248036" y="54552"/>
                </a:cubicBezTo>
                <a:cubicBezTo>
                  <a:pt x="248036" y="54552"/>
                  <a:pt x="249328" y="53253"/>
                  <a:pt x="250619" y="53253"/>
                </a:cubicBezTo>
                <a:cubicBezTo>
                  <a:pt x="251911" y="53253"/>
                  <a:pt x="251911" y="53253"/>
                  <a:pt x="251911" y="53253"/>
                </a:cubicBezTo>
                <a:cubicBezTo>
                  <a:pt x="251911" y="53253"/>
                  <a:pt x="251911" y="53253"/>
                  <a:pt x="315213" y="74035"/>
                </a:cubicBezTo>
                <a:cubicBezTo>
                  <a:pt x="317796" y="75334"/>
                  <a:pt x="319088" y="77932"/>
                  <a:pt x="319088" y="80530"/>
                </a:cubicBezTo>
                <a:cubicBezTo>
                  <a:pt x="319088" y="80530"/>
                  <a:pt x="319088" y="80530"/>
                  <a:pt x="319088" y="266267"/>
                </a:cubicBezTo>
                <a:cubicBezTo>
                  <a:pt x="319088" y="268865"/>
                  <a:pt x="317796" y="271463"/>
                  <a:pt x="315213" y="271463"/>
                </a:cubicBezTo>
                <a:cubicBezTo>
                  <a:pt x="315213" y="271463"/>
                  <a:pt x="315213" y="271463"/>
                  <a:pt x="251911" y="287049"/>
                </a:cubicBezTo>
                <a:cubicBezTo>
                  <a:pt x="251911" y="287049"/>
                  <a:pt x="251911" y="287049"/>
                  <a:pt x="204113" y="300038"/>
                </a:cubicBezTo>
                <a:cubicBezTo>
                  <a:pt x="204113" y="300038"/>
                  <a:pt x="204113" y="300038"/>
                  <a:pt x="89138" y="328613"/>
                </a:cubicBezTo>
                <a:cubicBezTo>
                  <a:pt x="89138" y="328613"/>
                  <a:pt x="89138" y="328613"/>
                  <a:pt x="87846" y="328613"/>
                </a:cubicBezTo>
                <a:cubicBezTo>
                  <a:pt x="86554" y="328613"/>
                  <a:pt x="85262" y="328613"/>
                  <a:pt x="85262" y="328613"/>
                </a:cubicBezTo>
                <a:cubicBezTo>
                  <a:pt x="85262" y="328613"/>
                  <a:pt x="85262" y="328613"/>
                  <a:pt x="2583" y="281854"/>
                </a:cubicBezTo>
                <a:cubicBezTo>
                  <a:pt x="0" y="281854"/>
                  <a:pt x="0" y="279256"/>
                  <a:pt x="0" y="277957"/>
                </a:cubicBezTo>
                <a:cubicBezTo>
                  <a:pt x="0" y="277957"/>
                  <a:pt x="0" y="277957"/>
                  <a:pt x="0" y="64943"/>
                </a:cubicBezTo>
                <a:cubicBezTo>
                  <a:pt x="0" y="63644"/>
                  <a:pt x="0" y="62346"/>
                  <a:pt x="1292" y="61047"/>
                </a:cubicBezTo>
                <a:cubicBezTo>
                  <a:pt x="1292" y="61047"/>
                  <a:pt x="1292" y="61047"/>
                  <a:pt x="85262" y="1299"/>
                </a:cubicBezTo>
                <a:cubicBezTo>
                  <a:pt x="85262" y="1299"/>
                  <a:pt x="86554" y="0"/>
                  <a:pt x="878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方正黑体简体" panose="03000509000000000000" pitchFamily="65" charset="-122"/>
              <a:cs typeface="+mn-cs"/>
            </a:endParaRPr>
          </a:p>
        </p:txBody>
      </p:sp>
      <p:sp>
        <p:nvSpPr>
          <p:cNvPr id="98" name="椭圆 17"/>
          <p:cNvSpPr/>
          <p:nvPr/>
        </p:nvSpPr>
        <p:spPr>
          <a:xfrm>
            <a:off x="3588419" y="1690460"/>
            <a:ext cx="256531" cy="266592"/>
          </a:xfrm>
          <a:custGeom>
            <a:avLst/>
            <a:gdLst>
              <a:gd name="connsiteX0" fmla="*/ 200025 w 323850"/>
              <a:gd name="connsiteY0" fmla="*/ 303213 h 336550"/>
              <a:gd name="connsiteX1" fmla="*/ 188912 w 323850"/>
              <a:gd name="connsiteY1" fmla="*/ 314326 h 336550"/>
              <a:gd name="connsiteX2" fmla="*/ 200025 w 323850"/>
              <a:gd name="connsiteY2" fmla="*/ 325439 h 336550"/>
              <a:gd name="connsiteX3" fmla="*/ 211138 w 323850"/>
              <a:gd name="connsiteY3" fmla="*/ 314326 h 336550"/>
              <a:gd name="connsiteX4" fmla="*/ 200025 w 323850"/>
              <a:gd name="connsiteY4" fmla="*/ 303213 h 336550"/>
              <a:gd name="connsiteX5" fmla="*/ 267890 w 323850"/>
              <a:gd name="connsiteY5" fmla="*/ 200026 h 336550"/>
              <a:gd name="connsiteX6" fmla="*/ 306529 w 323850"/>
              <a:gd name="connsiteY6" fmla="*/ 200026 h 336550"/>
              <a:gd name="connsiteX7" fmla="*/ 323850 w 323850"/>
              <a:gd name="connsiteY7" fmla="*/ 217105 h 336550"/>
              <a:gd name="connsiteX8" fmla="*/ 323850 w 323850"/>
              <a:gd name="connsiteY8" fmla="*/ 219733 h 336550"/>
              <a:gd name="connsiteX9" fmla="*/ 306529 w 323850"/>
              <a:gd name="connsiteY9" fmla="*/ 238126 h 336550"/>
              <a:gd name="connsiteX10" fmla="*/ 267890 w 323850"/>
              <a:gd name="connsiteY10" fmla="*/ 238126 h 336550"/>
              <a:gd name="connsiteX11" fmla="*/ 249237 w 323850"/>
              <a:gd name="connsiteY11" fmla="*/ 219733 h 336550"/>
              <a:gd name="connsiteX12" fmla="*/ 249237 w 323850"/>
              <a:gd name="connsiteY12" fmla="*/ 217105 h 336550"/>
              <a:gd name="connsiteX13" fmla="*/ 267890 w 323850"/>
              <a:gd name="connsiteY13" fmla="*/ 200026 h 336550"/>
              <a:gd name="connsiteX14" fmla="*/ 267890 w 323850"/>
              <a:gd name="connsiteY14" fmla="*/ 155576 h 336550"/>
              <a:gd name="connsiteX15" fmla="*/ 306529 w 323850"/>
              <a:gd name="connsiteY15" fmla="*/ 155576 h 336550"/>
              <a:gd name="connsiteX16" fmla="*/ 323850 w 323850"/>
              <a:gd name="connsiteY16" fmla="*/ 172528 h 336550"/>
              <a:gd name="connsiteX17" fmla="*/ 323850 w 323850"/>
              <a:gd name="connsiteY17" fmla="*/ 175137 h 336550"/>
              <a:gd name="connsiteX18" fmla="*/ 306529 w 323850"/>
              <a:gd name="connsiteY18" fmla="*/ 192089 h 336550"/>
              <a:gd name="connsiteX19" fmla="*/ 267890 w 323850"/>
              <a:gd name="connsiteY19" fmla="*/ 192089 h 336550"/>
              <a:gd name="connsiteX20" fmla="*/ 249237 w 323850"/>
              <a:gd name="connsiteY20" fmla="*/ 175137 h 336550"/>
              <a:gd name="connsiteX21" fmla="*/ 249237 w 323850"/>
              <a:gd name="connsiteY21" fmla="*/ 172528 h 336550"/>
              <a:gd name="connsiteX22" fmla="*/ 267890 w 323850"/>
              <a:gd name="connsiteY22" fmla="*/ 155576 h 336550"/>
              <a:gd name="connsiteX23" fmla="*/ 175670 w 323850"/>
              <a:gd name="connsiteY23" fmla="*/ 15876 h 336550"/>
              <a:gd name="connsiteX24" fmla="*/ 173037 w 323850"/>
              <a:gd name="connsiteY24" fmla="*/ 19686 h 336550"/>
              <a:gd name="connsiteX25" fmla="*/ 175670 w 323850"/>
              <a:gd name="connsiteY25" fmla="*/ 22226 h 336550"/>
              <a:gd name="connsiteX26" fmla="*/ 224379 w 323850"/>
              <a:gd name="connsiteY26" fmla="*/ 22226 h 336550"/>
              <a:gd name="connsiteX27" fmla="*/ 227012 w 323850"/>
              <a:gd name="connsiteY27" fmla="*/ 19686 h 336550"/>
              <a:gd name="connsiteX28" fmla="*/ 224379 w 323850"/>
              <a:gd name="connsiteY28" fmla="*/ 15876 h 336550"/>
              <a:gd name="connsiteX29" fmla="*/ 175670 w 323850"/>
              <a:gd name="connsiteY29" fmla="*/ 15876 h 336550"/>
              <a:gd name="connsiteX30" fmla="*/ 125064 w 323850"/>
              <a:gd name="connsiteY30" fmla="*/ 0 h 336550"/>
              <a:gd name="connsiteX31" fmla="*/ 276458 w 323850"/>
              <a:gd name="connsiteY31" fmla="*/ 0 h 336550"/>
              <a:gd name="connsiteX32" fmla="*/ 298837 w 323850"/>
              <a:gd name="connsiteY32" fmla="*/ 22349 h 336550"/>
              <a:gd name="connsiteX33" fmla="*/ 298837 w 323850"/>
              <a:gd name="connsiteY33" fmla="*/ 109116 h 336550"/>
              <a:gd name="connsiteX34" fmla="*/ 306736 w 323850"/>
              <a:gd name="connsiteY34" fmla="*/ 109116 h 336550"/>
              <a:gd name="connsiteX35" fmla="*/ 323850 w 323850"/>
              <a:gd name="connsiteY35" fmla="*/ 127521 h 336550"/>
              <a:gd name="connsiteX36" fmla="*/ 323850 w 323850"/>
              <a:gd name="connsiteY36" fmla="*/ 130150 h 336550"/>
              <a:gd name="connsiteX37" fmla="*/ 306736 w 323850"/>
              <a:gd name="connsiteY37" fmla="*/ 147241 h 336550"/>
              <a:gd name="connsiteX38" fmla="*/ 268559 w 323850"/>
              <a:gd name="connsiteY38" fmla="*/ 147241 h 336550"/>
              <a:gd name="connsiteX39" fmla="*/ 250128 w 323850"/>
              <a:gd name="connsiteY39" fmla="*/ 130150 h 336550"/>
              <a:gd name="connsiteX40" fmla="*/ 250128 w 323850"/>
              <a:gd name="connsiteY40" fmla="*/ 127521 h 336550"/>
              <a:gd name="connsiteX41" fmla="*/ 268559 w 323850"/>
              <a:gd name="connsiteY41" fmla="*/ 109116 h 336550"/>
              <a:gd name="connsiteX42" fmla="*/ 272508 w 323850"/>
              <a:gd name="connsiteY42" fmla="*/ 109116 h 336550"/>
              <a:gd name="connsiteX43" fmla="*/ 283040 w 323850"/>
              <a:gd name="connsiteY43" fmla="*/ 109116 h 336550"/>
              <a:gd name="connsiteX44" fmla="*/ 283040 w 323850"/>
              <a:gd name="connsiteY44" fmla="*/ 35496 h 336550"/>
              <a:gd name="connsiteX45" fmla="*/ 118481 w 323850"/>
              <a:gd name="connsiteY45" fmla="*/ 35496 h 336550"/>
              <a:gd name="connsiteX46" fmla="*/ 118481 w 323850"/>
              <a:gd name="connsiteY46" fmla="*/ 76250 h 336550"/>
              <a:gd name="connsiteX47" fmla="*/ 155342 w 323850"/>
              <a:gd name="connsiteY47" fmla="*/ 56530 h 336550"/>
              <a:gd name="connsiteX48" fmla="*/ 184305 w 323850"/>
              <a:gd name="connsiteY48" fmla="*/ 74935 h 336550"/>
              <a:gd name="connsiteX49" fmla="*/ 139545 w 323850"/>
              <a:gd name="connsiteY49" fmla="*/ 117004 h 336550"/>
              <a:gd name="connsiteX50" fmla="*/ 118481 w 323850"/>
              <a:gd name="connsiteY50" fmla="*/ 131465 h 336550"/>
              <a:gd name="connsiteX51" fmla="*/ 118481 w 323850"/>
              <a:gd name="connsiteY51" fmla="*/ 294481 h 336550"/>
              <a:gd name="connsiteX52" fmla="*/ 283040 w 323850"/>
              <a:gd name="connsiteY52" fmla="*/ 294481 h 336550"/>
              <a:gd name="connsiteX53" fmla="*/ 283040 w 323850"/>
              <a:gd name="connsiteY53" fmla="*/ 282649 h 336550"/>
              <a:gd name="connsiteX54" fmla="*/ 268559 w 323850"/>
              <a:gd name="connsiteY54" fmla="*/ 282649 h 336550"/>
              <a:gd name="connsiteX55" fmla="*/ 250128 w 323850"/>
              <a:gd name="connsiteY55" fmla="*/ 264244 h 336550"/>
              <a:gd name="connsiteX56" fmla="*/ 250128 w 323850"/>
              <a:gd name="connsiteY56" fmla="*/ 262930 h 336550"/>
              <a:gd name="connsiteX57" fmla="*/ 268559 w 323850"/>
              <a:gd name="connsiteY57" fmla="*/ 244525 h 336550"/>
              <a:gd name="connsiteX58" fmla="*/ 306736 w 323850"/>
              <a:gd name="connsiteY58" fmla="*/ 244525 h 336550"/>
              <a:gd name="connsiteX59" fmla="*/ 323850 w 323850"/>
              <a:gd name="connsiteY59" fmla="*/ 262930 h 336550"/>
              <a:gd name="connsiteX60" fmla="*/ 323850 w 323850"/>
              <a:gd name="connsiteY60" fmla="*/ 264244 h 336550"/>
              <a:gd name="connsiteX61" fmla="*/ 306736 w 323850"/>
              <a:gd name="connsiteY61" fmla="*/ 282649 h 336550"/>
              <a:gd name="connsiteX62" fmla="*/ 301470 w 323850"/>
              <a:gd name="connsiteY62" fmla="*/ 282649 h 336550"/>
              <a:gd name="connsiteX63" fmla="*/ 298837 w 323850"/>
              <a:gd name="connsiteY63" fmla="*/ 282649 h 336550"/>
              <a:gd name="connsiteX64" fmla="*/ 298837 w 323850"/>
              <a:gd name="connsiteY64" fmla="*/ 314201 h 336550"/>
              <a:gd name="connsiteX65" fmla="*/ 276458 w 323850"/>
              <a:gd name="connsiteY65" fmla="*/ 336550 h 336550"/>
              <a:gd name="connsiteX66" fmla="*/ 125064 w 323850"/>
              <a:gd name="connsiteY66" fmla="*/ 336550 h 336550"/>
              <a:gd name="connsiteX67" fmla="*/ 102684 w 323850"/>
              <a:gd name="connsiteY67" fmla="*/ 314201 h 336550"/>
              <a:gd name="connsiteX68" fmla="*/ 102684 w 323850"/>
              <a:gd name="connsiteY68" fmla="*/ 287908 h 336550"/>
              <a:gd name="connsiteX69" fmla="*/ 75038 w 323850"/>
              <a:gd name="connsiteY69" fmla="*/ 287908 h 336550"/>
              <a:gd name="connsiteX70" fmla="*/ 13164 w 323850"/>
              <a:gd name="connsiteY70" fmla="*/ 255042 h 336550"/>
              <a:gd name="connsiteX71" fmla="*/ 11848 w 323850"/>
              <a:gd name="connsiteY71" fmla="*/ 253727 h 336550"/>
              <a:gd name="connsiteX72" fmla="*/ 9215 w 323850"/>
              <a:gd name="connsiteY72" fmla="*/ 249783 h 336550"/>
              <a:gd name="connsiteX73" fmla="*/ 7899 w 323850"/>
              <a:gd name="connsiteY73" fmla="*/ 244525 h 336550"/>
              <a:gd name="connsiteX74" fmla="*/ 6582 w 323850"/>
              <a:gd name="connsiteY74" fmla="*/ 240581 h 336550"/>
              <a:gd name="connsiteX75" fmla="*/ 2633 w 323850"/>
              <a:gd name="connsiteY75" fmla="*/ 231378 h 336550"/>
              <a:gd name="connsiteX76" fmla="*/ 2633 w 323850"/>
              <a:gd name="connsiteY76" fmla="*/ 228749 h 336550"/>
              <a:gd name="connsiteX77" fmla="*/ 0 w 323850"/>
              <a:gd name="connsiteY77" fmla="*/ 219546 h 336550"/>
              <a:gd name="connsiteX78" fmla="*/ 0 w 323850"/>
              <a:gd name="connsiteY78" fmla="*/ 215602 h 336550"/>
              <a:gd name="connsiteX79" fmla="*/ 0 w 323850"/>
              <a:gd name="connsiteY79" fmla="*/ 202456 h 336550"/>
              <a:gd name="connsiteX80" fmla="*/ 40810 w 323850"/>
              <a:gd name="connsiteY80" fmla="*/ 119633 h 336550"/>
              <a:gd name="connsiteX81" fmla="*/ 102684 w 323850"/>
              <a:gd name="connsiteY81" fmla="*/ 85452 h 336550"/>
              <a:gd name="connsiteX82" fmla="*/ 102684 w 323850"/>
              <a:gd name="connsiteY82" fmla="*/ 22349 h 336550"/>
              <a:gd name="connsiteX83" fmla="*/ 125064 w 323850"/>
              <a:gd name="connsiteY83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23850" h="336550">
                <a:moveTo>
                  <a:pt x="200025" y="303213"/>
                </a:moveTo>
                <a:cubicBezTo>
                  <a:pt x="193887" y="303213"/>
                  <a:pt x="188912" y="308188"/>
                  <a:pt x="188912" y="314326"/>
                </a:cubicBezTo>
                <a:cubicBezTo>
                  <a:pt x="188912" y="320464"/>
                  <a:pt x="193887" y="325439"/>
                  <a:pt x="200025" y="325439"/>
                </a:cubicBezTo>
                <a:cubicBezTo>
                  <a:pt x="206163" y="325439"/>
                  <a:pt x="211138" y="320464"/>
                  <a:pt x="211138" y="314326"/>
                </a:cubicBezTo>
                <a:cubicBezTo>
                  <a:pt x="211138" y="308188"/>
                  <a:pt x="206163" y="303213"/>
                  <a:pt x="200025" y="303213"/>
                </a:cubicBezTo>
                <a:close/>
                <a:moveTo>
                  <a:pt x="267890" y="200026"/>
                </a:moveTo>
                <a:cubicBezTo>
                  <a:pt x="267890" y="200026"/>
                  <a:pt x="267890" y="200026"/>
                  <a:pt x="306529" y="200026"/>
                </a:cubicBezTo>
                <a:cubicBezTo>
                  <a:pt x="315856" y="200026"/>
                  <a:pt x="323850" y="207909"/>
                  <a:pt x="323850" y="217105"/>
                </a:cubicBezTo>
                <a:cubicBezTo>
                  <a:pt x="323850" y="217105"/>
                  <a:pt x="323850" y="217105"/>
                  <a:pt x="323850" y="219733"/>
                </a:cubicBezTo>
                <a:cubicBezTo>
                  <a:pt x="323850" y="228929"/>
                  <a:pt x="315856" y="238126"/>
                  <a:pt x="306529" y="238126"/>
                </a:cubicBezTo>
                <a:cubicBezTo>
                  <a:pt x="306529" y="238126"/>
                  <a:pt x="306529" y="238126"/>
                  <a:pt x="267890" y="238126"/>
                </a:cubicBezTo>
                <a:cubicBezTo>
                  <a:pt x="257231" y="238126"/>
                  <a:pt x="249237" y="228929"/>
                  <a:pt x="249237" y="219733"/>
                </a:cubicBezTo>
                <a:cubicBezTo>
                  <a:pt x="249237" y="219733"/>
                  <a:pt x="249237" y="219733"/>
                  <a:pt x="249237" y="217105"/>
                </a:cubicBezTo>
                <a:cubicBezTo>
                  <a:pt x="249237" y="207909"/>
                  <a:pt x="257231" y="200026"/>
                  <a:pt x="267890" y="200026"/>
                </a:cubicBezTo>
                <a:close/>
                <a:moveTo>
                  <a:pt x="267890" y="155576"/>
                </a:moveTo>
                <a:cubicBezTo>
                  <a:pt x="267890" y="155576"/>
                  <a:pt x="267890" y="155576"/>
                  <a:pt x="306529" y="155576"/>
                </a:cubicBezTo>
                <a:cubicBezTo>
                  <a:pt x="315856" y="155576"/>
                  <a:pt x="323850" y="163400"/>
                  <a:pt x="323850" y="172528"/>
                </a:cubicBezTo>
                <a:cubicBezTo>
                  <a:pt x="323850" y="172528"/>
                  <a:pt x="323850" y="172528"/>
                  <a:pt x="323850" y="175137"/>
                </a:cubicBezTo>
                <a:cubicBezTo>
                  <a:pt x="323850" y="184265"/>
                  <a:pt x="315856" y="192089"/>
                  <a:pt x="306529" y="192089"/>
                </a:cubicBezTo>
                <a:cubicBezTo>
                  <a:pt x="306529" y="192089"/>
                  <a:pt x="306529" y="192089"/>
                  <a:pt x="267890" y="192089"/>
                </a:cubicBezTo>
                <a:cubicBezTo>
                  <a:pt x="257231" y="192089"/>
                  <a:pt x="249237" y="184265"/>
                  <a:pt x="249237" y="175137"/>
                </a:cubicBezTo>
                <a:cubicBezTo>
                  <a:pt x="249237" y="175137"/>
                  <a:pt x="249237" y="175137"/>
                  <a:pt x="249237" y="172528"/>
                </a:cubicBezTo>
                <a:cubicBezTo>
                  <a:pt x="249237" y="163400"/>
                  <a:pt x="257231" y="155576"/>
                  <a:pt x="267890" y="155576"/>
                </a:cubicBezTo>
                <a:close/>
                <a:moveTo>
                  <a:pt x="175670" y="15876"/>
                </a:moveTo>
                <a:cubicBezTo>
                  <a:pt x="174353" y="15876"/>
                  <a:pt x="173037" y="17146"/>
                  <a:pt x="173037" y="19686"/>
                </a:cubicBezTo>
                <a:cubicBezTo>
                  <a:pt x="173037" y="20956"/>
                  <a:pt x="174353" y="22226"/>
                  <a:pt x="175670" y="22226"/>
                </a:cubicBezTo>
                <a:cubicBezTo>
                  <a:pt x="175670" y="22226"/>
                  <a:pt x="175670" y="22226"/>
                  <a:pt x="224379" y="22226"/>
                </a:cubicBezTo>
                <a:cubicBezTo>
                  <a:pt x="225695" y="22226"/>
                  <a:pt x="227012" y="20956"/>
                  <a:pt x="227012" y="19686"/>
                </a:cubicBezTo>
                <a:cubicBezTo>
                  <a:pt x="227012" y="17146"/>
                  <a:pt x="225695" y="15876"/>
                  <a:pt x="224379" y="15876"/>
                </a:cubicBezTo>
                <a:cubicBezTo>
                  <a:pt x="224379" y="15876"/>
                  <a:pt x="224379" y="15876"/>
                  <a:pt x="175670" y="15876"/>
                </a:cubicBezTo>
                <a:close/>
                <a:moveTo>
                  <a:pt x="125064" y="0"/>
                </a:moveTo>
                <a:cubicBezTo>
                  <a:pt x="125064" y="0"/>
                  <a:pt x="125064" y="0"/>
                  <a:pt x="276458" y="0"/>
                </a:cubicBezTo>
                <a:cubicBezTo>
                  <a:pt x="288306" y="0"/>
                  <a:pt x="298837" y="10517"/>
                  <a:pt x="298837" y="22349"/>
                </a:cubicBezTo>
                <a:cubicBezTo>
                  <a:pt x="298837" y="22349"/>
                  <a:pt x="298837" y="22349"/>
                  <a:pt x="298837" y="109116"/>
                </a:cubicBezTo>
                <a:cubicBezTo>
                  <a:pt x="298837" y="109116"/>
                  <a:pt x="298837" y="109116"/>
                  <a:pt x="306736" y="109116"/>
                </a:cubicBezTo>
                <a:cubicBezTo>
                  <a:pt x="315951" y="109116"/>
                  <a:pt x="323850" y="118318"/>
                  <a:pt x="323850" y="127521"/>
                </a:cubicBezTo>
                <a:cubicBezTo>
                  <a:pt x="323850" y="127521"/>
                  <a:pt x="323850" y="127521"/>
                  <a:pt x="323850" y="130150"/>
                </a:cubicBezTo>
                <a:cubicBezTo>
                  <a:pt x="323850" y="139353"/>
                  <a:pt x="315951" y="147241"/>
                  <a:pt x="306736" y="147241"/>
                </a:cubicBezTo>
                <a:cubicBezTo>
                  <a:pt x="306736" y="147241"/>
                  <a:pt x="306736" y="147241"/>
                  <a:pt x="268559" y="147241"/>
                </a:cubicBezTo>
                <a:cubicBezTo>
                  <a:pt x="258027" y="147241"/>
                  <a:pt x="250128" y="139353"/>
                  <a:pt x="250128" y="130150"/>
                </a:cubicBezTo>
                <a:cubicBezTo>
                  <a:pt x="250128" y="130150"/>
                  <a:pt x="250128" y="130150"/>
                  <a:pt x="250128" y="127521"/>
                </a:cubicBezTo>
                <a:cubicBezTo>
                  <a:pt x="250128" y="118318"/>
                  <a:pt x="258027" y="109116"/>
                  <a:pt x="268559" y="109116"/>
                </a:cubicBezTo>
                <a:cubicBezTo>
                  <a:pt x="268559" y="109116"/>
                  <a:pt x="268559" y="109116"/>
                  <a:pt x="272508" y="109116"/>
                </a:cubicBezTo>
                <a:cubicBezTo>
                  <a:pt x="272508" y="109116"/>
                  <a:pt x="272508" y="109116"/>
                  <a:pt x="283040" y="109116"/>
                </a:cubicBezTo>
                <a:cubicBezTo>
                  <a:pt x="283040" y="109116"/>
                  <a:pt x="283040" y="109116"/>
                  <a:pt x="283040" y="35496"/>
                </a:cubicBezTo>
                <a:cubicBezTo>
                  <a:pt x="283040" y="35496"/>
                  <a:pt x="283040" y="35496"/>
                  <a:pt x="118481" y="35496"/>
                </a:cubicBezTo>
                <a:cubicBezTo>
                  <a:pt x="118481" y="35496"/>
                  <a:pt x="118481" y="35496"/>
                  <a:pt x="118481" y="76250"/>
                </a:cubicBezTo>
                <a:cubicBezTo>
                  <a:pt x="134279" y="67047"/>
                  <a:pt x="148760" y="59159"/>
                  <a:pt x="155342" y="56530"/>
                </a:cubicBezTo>
                <a:cubicBezTo>
                  <a:pt x="176406" y="44698"/>
                  <a:pt x="188254" y="59159"/>
                  <a:pt x="184305" y="74935"/>
                </a:cubicBezTo>
                <a:cubicBezTo>
                  <a:pt x="181672" y="86767"/>
                  <a:pt x="160608" y="99913"/>
                  <a:pt x="139545" y="117004"/>
                </a:cubicBezTo>
                <a:cubicBezTo>
                  <a:pt x="134279" y="120948"/>
                  <a:pt x="126380" y="126206"/>
                  <a:pt x="118481" y="131465"/>
                </a:cubicBezTo>
                <a:cubicBezTo>
                  <a:pt x="118481" y="131465"/>
                  <a:pt x="118481" y="131465"/>
                  <a:pt x="118481" y="294481"/>
                </a:cubicBezTo>
                <a:cubicBezTo>
                  <a:pt x="118481" y="294481"/>
                  <a:pt x="118481" y="294481"/>
                  <a:pt x="283040" y="294481"/>
                </a:cubicBezTo>
                <a:cubicBezTo>
                  <a:pt x="283040" y="294481"/>
                  <a:pt x="283040" y="294481"/>
                  <a:pt x="283040" y="282649"/>
                </a:cubicBezTo>
                <a:cubicBezTo>
                  <a:pt x="283040" y="282649"/>
                  <a:pt x="283040" y="282649"/>
                  <a:pt x="268559" y="282649"/>
                </a:cubicBezTo>
                <a:cubicBezTo>
                  <a:pt x="258027" y="282649"/>
                  <a:pt x="250128" y="274762"/>
                  <a:pt x="250128" y="264244"/>
                </a:cubicBezTo>
                <a:cubicBezTo>
                  <a:pt x="250128" y="264244"/>
                  <a:pt x="250128" y="264244"/>
                  <a:pt x="250128" y="262930"/>
                </a:cubicBezTo>
                <a:cubicBezTo>
                  <a:pt x="250128" y="252413"/>
                  <a:pt x="258027" y="244525"/>
                  <a:pt x="268559" y="244525"/>
                </a:cubicBezTo>
                <a:cubicBezTo>
                  <a:pt x="268559" y="244525"/>
                  <a:pt x="268559" y="244525"/>
                  <a:pt x="306736" y="244525"/>
                </a:cubicBezTo>
                <a:cubicBezTo>
                  <a:pt x="315951" y="244525"/>
                  <a:pt x="323850" y="252413"/>
                  <a:pt x="323850" y="262930"/>
                </a:cubicBezTo>
                <a:cubicBezTo>
                  <a:pt x="323850" y="262930"/>
                  <a:pt x="323850" y="262930"/>
                  <a:pt x="323850" y="264244"/>
                </a:cubicBezTo>
                <a:cubicBezTo>
                  <a:pt x="323850" y="274762"/>
                  <a:pt x="315951" y="282649"/>
                  <a:pt x="306736" y="282649"/>
                </a:cubicBezTo>
                <a:cubicBezTo>
                  <a:pt x="306736" y="282649"/>
                  <a:pt x="306736" y="282649"/>
                  <a:pt x="301470" y="282649"/>
                </a:cubicBezTo>
                <a:cubicBezTo>
                  <a:pt x="301470" y="282649"/>
                  <a:pt x="301470" y="282649"/>
                  <a:pt x="298837" y="282649"/>
                </a:cubicBezTo>
                <a:cubicBezTo>
                  <a:pt x="298837" y="282649"/>
                  <a:pt x="298837" y="282649"/>
                  <a:pt x="298837" y="314201"/>
                </a:cubicBezTo>
                <a:cubicBezTo>
                  <a:pt x="298837" y="326033"/>
                  <a:pt x="288306" y="336550"/>
                  <a:pt x="276458" y="336550"/>
                </a:cubicBezTo>
                <a:cubicBezTo>
                  <a:pt x="276458" y="336550"/>
                  <a:pt x="276458" y="336550"/>
                  <a:pt x="125064" y="336550"/>
                </a:cubicBezTo>
                <a:cubicBezTo>
                  <a:pt x="113216" y="336550"/>
                  <a:pt x="102684" y="326033"/>
                  <a:pt x="102684" y="314201"/>
                </a:cubicBezTo>
                <a:cubicBezTo>
                  <a:pt x="102684" y="314201"/>
                  <a:pt x="102684" y="314201"/>
                  <a:pt x="102684" y="287908"/>
                </a:cubicBezTo>
                <a:cubicBezTo>
                  <a:pt x="102684" y="287908"/>
                  <a:pt x="102684" y="287908"/>
                  <a:pt x="75038" y="287908"/>
                </a:cubicBezTo>
                <a:cubicBezTo>
                  <a:pt x="75038" y="287908"/>
                  <a:pt x="35544" y="287908"/>
                  <a:pt x="13164" y="255042"/>
                </a:cubicBezTo>
                <a:cubicBezTo>
                  <a:pt x="13164" y="253727"/>
                  <a:pt x="13164" y="253727"/>
                  <a:pt x="11848" y="253727"/>
                </a:cubicBezTo>
                <a:cubicBezTo>
                  <a:pt x="11848" y="252413"/>
                  <a:pt x="10531" y="251098"/>
                  <a:pt x="9215" y="249783"/>
                </a:cubicBezTo>
                <a:cubicBezTo>
                  <a:pt x="9215" y="248469"/>
                  <a:pt x="7899" y="245839"/>
                  <a:pt x="7899" y="244525"/>
                </a:cubicBezTo>
                <a:cubicBezTo>
                  <a:pt x="6582" y="243210"/>
                  <a:pt x="6582" y="241895"/>
                  <a:pt x="6582" y="240581"/>
                </a:cubicBezTo>
                <a:cubicBezTo>
                  <a:pt x="5266" y="237951"/>
                  <a:pt x="3949" y="235322"/>
                  <a:pt x="2633" y="231378"/>
                </a:cubicBezTo>
                <a:cubicBezTo>
                  <a:pt x="2633" y="230063"/>
                  <a:pt x="2633" y="230063"/>
                  <a:pt x="2633" y="228749"/>
                </a:cubicBezTo>
                <a:cubicBezTo>
                  <a:pt x="1316" y="226120"/>
                  <a:pt x="1316" y="223490"/>
                  <a:pt x="0" y="219546"/>
                </a:cubicBezTo>
                <a:cubicBezTo>
                  <a:pt x="0" y="218232"/>
                  <a:pt x="0" y="216917"/>
                  <a:pt x="0" y="215602"/>
                </a:cubicBezTo>
                <a:cubicBezTo>
                  <a:pt x="0" y="211658"/>
                  <a:pt x="0" y="207714"/>
                  <a:pt x="0" y="202456"/>
                </a:cubicBezTo>
                <a:cubicBezTo>
                  <a:pt x="0" y="149870"/>
                  <a:pt x="23696" y="127521"/>
                  <a:pt x="40810" y="119633"/>
                </a:cubicBezTo>
                <a:cubicBezTo>
                  <a:pt x="40810" y="119633"/>
                  <a:pt x="72405" y="102543"/>
                  <a:pt x="102684" y="85452"/>
                </a:cubicBezTo>
                <a:cubicBezTo>
                  <a:pt x="102684" y="85452"/>
                  <a:pt x="102684" y="85452"/>
                  <a:pt x="102684" y="22349"/>
                </a:cubicBezTo>
                <a:cubicBezTo>
                  <a:pt x="102684" y="10517"/>
                  <a:pt x="113216" y="0"/>
                  <a:pt x="12506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方正黑体简体" panose="03000509000000000000" pitchFamily="65" charset="-122"/>
              <a:cs typeface="+mn-cs"/>
            </a:endParaRPr>
          </a:p>
        </p:txBody>
      </p:sp>
      <p:sp>
        <p:nvSpPr>
          <p:cNvPr id="99" name="椭圆 18"/>
          <p:cNvSpPr/>
          <p:nvPr/>
        </p:nvSpPr>
        <p:spPr>
          <a:xfrm>
            <a:off x="7622484" y="1548944"/>
            <a:ext cx="232639" cy="266592"/>
          </a:xfrm>
          <a:custGeom>
            <a:avLst/>
            <a:gdLst>
              <a:gd name="connsiteX0" fmla="*/ 123825 w 293688"/>
              <a:gd name="connsiteY0" fmla="*/ 284163 h 336550"/>
              <a:gd name="connsiteX1" fmla="*/ 123825 w 293688"/>
              <a:gd name="connsiteY1" fmla="*/ 312738 h 336550"/>
              <a:gd name="connsiteX2" fmla="*/ 169863 w 293688"/>
              <a:gd name="connsiteY2" fmla="*/ 312738 h 336550"/>
              <a:gd name="connsiteX3" fmla="*/ 169863 w 293688"/>
              <a:gd name="connsiteY3" fmla="*/ 284163 h 336550"/>
              <a:gd name="connsiteX4" fmla="*/ 233363 w 293688"/>
              <a:gd name="connsiteY4" fmla="*/ 58738 h 336550"/>
              <a:gd name="connsiteX5" fmla="*/ 233363 w 293688"/>
              <a:gd name="connsiteY5" fmla="*/ 97959 h 336550"/>
              <a:gd name="connsiteX6" fmla="*/ 233363 w 293688"/>
              <a:gd name="connsiteY6" fmla="*/ 103188 h 336550"/>
              <a:gd name="connsiteX7" fmla="*/ 263526 w 293688"/>
              <a:gd name="connsiteY7" fmla="*/ 74426 h 336550"/>
              <a:gd name="connsiteX8" fmla="*/ 263526 w 293688"/>
              <a:gd name="connsiteY8" fmla="*/ 58738 h 336550"/>
              <a:gd name="connsiteX9" fmla="*/ 30163 w 293688"/>
              <a:gd name="connsiteY9" fmla="*/ 58738 h 336550"/>
              <a:gd name="connsiteX10" fmla="*/ 30163 w 293688"/>
              <a:gd name="connsiteY10" fmla="*/ 74426 h 336550"/>
              <a:gd name="connsiteX11" fmla="*/ 60326 w 293688"/>
              <a:gd name="connsiteY11" fmla="*/ 103188 h 336550"/>
              <a:gd name="connsiteX12" fmla="*/ 60326 w 293688"/>
              <a:gd name="connsiteY12" fmla="*/ 97959 h 336550"/>
              <a:gd name="connsiteX13" fmla="*/ 60326 w 293688"/>
              <a:gd name="connsiteY13" fmla="*/ 58738 h 336550"/>
              <a:gd name="connsiteX14" fmla="*/ 30163 w 293688"/>
              <a:gd name="connsiteY14" fmla="*/ 58738 h 336550"/>
              <a:gd name="connsiteX15" fmla="*/ 142753 w 293688"/>
              <a:gd name="connsiteY15" fmla="*/ 46781 h 336550"/>
              <a:gd name="connsiteX16" fmla="*/ 133521 w 293688"/>
              <a:gd name="connsiteY16" fmla="*/ 67674 h 336550"/>
              <a:gd name="connsiteX17" fmla="*/ 109782 w 293688"/>
              <a:gd name="connsiteY17" fmla="*/ 70286 h 336550"/>
              <a:gd name="connsiteX18" fmla="*/ 107144 w 293688"/>
              <a:gd name="connsiteY18" fmla="*/ 78121 h 336550"/>
              <a:gd name="connsiteX19" fmla="*/ 125608 w 293688"/>
              <a:gd name="connsiteY19" fmla="*/ 93791 h 336550"/>
              <a:gd name="connsiteX20" fmla="*/ 119014 w 293688"/>
              <a:gd name="connsiteY20" fmla="*/ 115991 h 336550"/>
              <a:gd name="connsiteX21" fmla="*/ 126927 w 293688"/>
              <a:gd name="connsiteY21" fmla="*/ 121214 h 336550"/>
              <a:gd name="connsiteX22" fmla="*/ 146710 w 293688"/>
              <a:gd name="connsiteY22" fmla="*/ 109462 h 336550"/>
              <a:gd name="connsiteX23" fmla="*/ 166493 w 293688"/>
              <a:gd name="connsiteY23" fmla="*/ 121214 h 336550"/>
              <a:gd name="connsiteX24" fmla="*/ 174406 w 293688"/>
              <a:gd name="connsiteY24" fmla="*/ 115991 h 336550"/>
              <a:gd name="connsiteX25" fmla="*/ 167811 w 293688"/>
              <a:gd name="connsiteY25" fmla="*/ 93791 h 336550"/>
              <a:gd name="connsiteX26" fmla="*/ 186275 w 293688"/>
              <a:gd name="connsiteY26" fmla="*/ 78121 h 336550"/>
              <a:gd name="connsiteX27" fmla="*/ 183638 w 293688"/>
              <a:gd name="connsiteY27" fmla="*/ 70286 h 336550"/>
              <a:gd name="connsiteX28" fmla="*/ 159898 w 293688"/>
              <a:gd name="connsiteY28" fmla="*/ 67674 h 336550"/>
              <a:gd name="connsiteX29" fmla="*/ 150666 w 293688"/>
              <a:gd name="connsiteY29" fmla="*/ 46781 h 336550"/>
              <a:gd name="connsiteX30" fmla="*/ 142753 w 293688"/>
              <a:gd name="connsiteY30" fmla="*/ 46781 h 336550"/>
              <a:gd name="connsiteX31" fmla="*/ 59531 w 293688"/>
              <a:gd name="connsiteY31" fmla="*/ 0 h 336550"/>
              <a:gd name="connsiteX32" fmla="*/ 234157 w 293688"/>
              <a:gd name="connsiteY32" fmla="*/ 0 h 336550"/>
              <a:gd name="connsiteX33" fmla="*/ 234157 w 293688"/>
              <a:gd name="connsiteY33" fmla="*/ 27608 h 336550"/>
              <a:gd name="connsiteX34" fmla="*/ 293688 w 293688"/>
              <a:gd name="connsiteY34" fmla="*/ 27608 h 336550"/>
              <a:gd name="connsiteX35" fmla="*/ 293688 w 293688"/>
              <a:gd name="connsiteY35" fmla="*/ 73620 h 336550"/>
              <a:gd name="connsiteX36" fmla="*/ 234157 w 293688"/>
              <a:gd name="connsiteY36" fmla="*/ 132780 h 336550"/>
              <a:gd name="connsiteX37" fmla="*/ 226219 w 293688"/>
              <a:gd name="connsiteY37" fmla="*/ 132780 h 336550"/>
              <a:gd name="connsiteX38" fmla="*/ 190500 w 293688"/>
              <a:gd name="connsiteY38" fmla="*/ 170904 h 336550"/>
              <a:gd name="connsiteX39" fmla="*/ 165365 w 293688"/>
              <a:gd name="connsiteY39" fmla="*/ 216917 h 336550"/>
              <a:gd name="connsiteX40" fmla="*/ 165365 w 293688"/>
              <a:gd name="connsiteY40" fmla="*/ 253727 h 336550"/>
              <a:gd name="connsiteX41" fmla="*/ 186531 w 293688"/>
              <a:gd name="connsiteY41" fmla="*/ 253727 h 336550"/>
              <a:gd name="connsiteX42" fmla="*/ 198438 w 293688"/>
              <a:gd name="connsiteY42" fmla="*/ 265559 h 336550"/>
              <a:gd name="connsiteX43" fmla="*/ 198438 w 293688"/>
              <a:gd name="connsiteY43" fmla="*/ 281335 h 336550"/>
              <a:gd name="connsiteX44" fmla="*/ 216959 w 293688"/>
              <a:gd name="connsiteY44" fmla="*/ 281335 h 336550"/>
              <a:gd name="connsiteX45" fmla="*/ 216959 w 293688"/>
              <a:gd name="connsiteY45" fmla="*/ 336550 h 336550"/>
              <a:gd name="connsiteX46" fmla="*/ 76729 w 293688"/>
              <a:gd name="connsiteY46" fmla="*/ 336550 h 336550"/>
              <a:gd name="connsiteX47" fmla="*/ 76729 w 293688"/>
              <a:gd name="connsiteY47" fmla="*/ 281335 h 336550"/>
              <a:gd name="connsiteX48" fmla="*/ 95250 w 293688"/>
              <a:gd name="connsiteY48" fmla="*/ 281335 h 336550"/>
              <a:gd name="connsiteX49" fmla="*/ 95250 w 293688"/>
              <a:gd name="connsiteY49" fmla="*/ 265559 h 336550"/>
              <a:gd name="connsiteX50" fmla="*/ 107156 w 293688"/>
              <a:gd name="connsiteY50" fmla="*/ 253727 h 336550"/>
              <a:gd name="connsiteX51" fmla="*/ 128323 w 293688"/>
              <a:gd name="connsiteY51" fmla="*/ 253727 h 336550"/>
              <a:gd name="connsiteX52" fmla="*/ 128323 w 293688"/>
              <a:gd name="connsiteY52" fmla="*/ 216917 h 336550"/>
              <a:gd name="connsiteX53" fmla="*/ 103188 w 293688"/>
              <a:gd name="connsiteY53" fmla="*/ 170904 h 336550"/>
              <a:gd name="connsiteX54" fmla="*/ 67469 w 293688"/>
              <a:gd name="connsiteY54" fmla="*/ 132780 h 336550"/>
              <a:gd name="connsiteX55" fmla="*/ 59531 w 293688"/>
              <a:gd name="connsiteY55" fmla="*/ 132780 h 336550"/>
              <a:gd name="connsiteX56" fmla="*/ 0 w 293688"/>
              <a:gd name="connsiteY56" fmla="*/ 73620 h 336550"/>
              <a:gd name="connsiteX57" fmla="*/ 0 w 293688"/>
              <a:gd name="connsiteY57" fmla="*/ 27608 h 336550"/>
              <a:gd name="connsiteX58" fmla="*/ 59531 w 293688"/>
              <a:gd name="connsiteY58" fmla="*/ 27608 h 336550"/>
              <a:gd name="connsiteX59" fmla="*/ 59531 w 293688"/>
              <a:gd name="connsiteY59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93688" h="336550">
                <a:moveTo>
                  <a:pt x="123825" y="284163"/>
                </a:moveTo>
                <a:lnTo>
                  <a:pt x="123825" y="312738"/>
                </a:lnTo>
                <a:lnTo>
                  <a:pt x="169863" y="312738"/>
                </a:lnTo>
                <a:lnTo>
                  <a:pt x="169863" y="284163"/>
                </a:lnTo>
                <a:close/>
                <a:moveTo>
                  <a:pt x="233363" y="58738"/>
                </a:moveTo>
                <a:cubicBezTo>
                  <a:pt x="233363" y="58738"/>
                  <a:pt x="233363" y="58738"/>
                  <a:pt x="233363" y="97959"/>
                </a:cubicBezTo>
                <a:cubicBezTo>
                  <a:pt x="233363" y="99266"/>
                  <a:pt x="233363" y="101881"/>
                  <a:pt x="233363" y="103188"/>
                </a:cubicBezTo>
                <a:cubicBezTo>
                  <a:pt x="249816" y="103188"/>
                  <a:pt x="263526" y="90114"/>
                  <a:pt x="263526" y="74426"/>
                </a:cubicBezTo>
                <a:cubicBezTo>
                  <a:pt x="263526" y="74426"/>
                  <a:pt x="263526" y="74426"/>
                  <a:pt x="263526" y="58738"/>
                </a:cubicBezTo>
                <a:close/>
                <a:moveTo>
                  <a:pt x="30163" y="58738"/>
                </a:moveTo>
                <a:cubicBezTo>
                  <a:pt x="30163" y="58738"/>
                  <a:pt x="30163" y="58738"/>
                  <a:pt x="30163" y="74426"/>
                </a:cubicBezTo>
                <a:cubicBezTo>
                  <a:pt x="30163" y="90114"/>
                  <a:pt x="43873" y="103188"/>
                  <a:pt x="60326" y="103188"/>
                </a:cubicBezTo>
                <a:cubicBezTo>
                  <a:pt x="60326" y="101881"/>
                  <a:pt x="60326" y="99266"/>
                  <a:pt x="60326" y="97959"/>
                </a:cubicBezTo>
                <a:cubicBezTo>
                  <a:pt x="60326" y="97959"/>
                  <a:pt x="60326" y="97959"/>
                  <a:pt x="60326" y="58738"/>
                </a:cubicBezTo>
                <a:cubicBezTo>
                  <a:pt x="60326" y="58738"/>
                  <a:pt x="60326" y="58738"/>
                  <a:pt x="30163" y="58738"/>
                </a:cubicBezTo>
                <a:close/>
                <a:moveTo>
                  <a:pt x="142753" y="46781"/>
                </a:moveTo>
                <a:cubicBezTo>
                  <a:pt x="142753" y="46781"/>
                  <a:pt x="142753" y="46781"/>
                  <a:pt x="133521" y="67674"/>
                </a:cubicBezTo>
                <a:cubicBezTo>
                  <a:pt x="133521" y="67674"/>
                  <a:pt x="133521" y="67674"/>
                  <a:pt x="109782" y="70286"/>
                </a:cubicBezTo>
                <a:cubicBezTo>
                  <a:pt x="105826" y="70286"/>
                  <a:pt x="103188" y="75509"/>
                  <a:pt x="107144" y="78121"/>
                </a:cubicBezTo>
                <a:cubicBezTo>
                  <a:pt x="107144" y="78121"/>
                  <a:pt x="107144" y="78121"/>
                  <a:pt x="125608" y="93791"/>
                </a:cubicBezTo>
                <a:cubicBezTo>
                  <a:pt x="125608" y="93791"/>
                  <a:pt x="125608" y="93791"/>
                  <a:pt x="119014" y="115991"/>
                </a:cubicBezTo>
                <a:cubicBezTo>
                  <a:pt x="119014" y="119908"/>
                  <a:pt x="122971" y="123826"/>
                  <a:pt x="126927" y="121214"/>
                </a:cubicBezTo>
                <a:cubicBezTo>
                  <a:pt x="126927" y="121214"/>
                  <a:pt x="126927" y="121214"/>
                  <a:pt x="146710" y="109462"/>
                </a:cubicBezTo>
                <a:cubicBezTo>
                  <a:pt x="146710" y="109462"/>
                  <a:pt x="146710" y="109462"/>
                  <a:pt x="166493" y="121214"/>
                </a:cubicBezTo>
                <a:cubicBezTo>
                  <a:pt x="170449" y="123826"/>
                  <a:pt x="174406" y="119908"/>
                  <a:pt x="174406" y="115991"/>
                </a:cubicBezTo>
                <a:cubicBezTo>
                  <a:pt x="174406" y="115991"/>
                  <a:pt x="174406" y="115991"/>
                  <a:pt x="167811" y="93791"/>
                </a:cubicBezTo>
                <a:cubicBezTo>
                  <a:pt x="167811" y="93791"/>
                  <a:pt x="167811" y="93791"/>
                  <a:pt x="186275" y="78121"/>
                </a:cubicBezTo>
                <a:cubicBezTo>
                  <a:pt x="188913" y="75509"/>
                  <a:pt x="187594" y="70286"/>
                  <a:pt x="183638" y="70286"/>
                </a:cubicBezTo>
                <a:cubicBezTo>
                  <a:pt x="183638" y="70286"/>
                  <a:pt x="183638" y="70286"/>
                  <a:pt x="159898" y="67674"/>
                </a:cubicBezTo>
                <a:cubicBezTo>
                  <a:pt x="159898" y="67674"/>
                  <a:pt x="159898" y="67674"/>
                  <a:pt x="150666" y="46781"/>
                </a:cubicBezTo>
                <a:cubicBezTo>
                  <a:pt x="149348" y="42863"/>
                  <a:pt x="144072" y="42863"/>
                  <a:pt x="142753" y="46781"/>
                </a:cubicBezTo>
                <a:close/>
                <a:moveTo>
                  <a:pt x="59531" y="0"/>
                </a:moveTo>
                <a:cubicBezTo>
                  <a:pt x="59531" y="0"/>
                  <a:pt x="59531" y="0"/>
                  <a:pt x="234157" y="0"/>
                </a:cubicBezTo>
                <a:lnTo>
                  <a:pt x="234157" y="27608"/>
                </a:lnTo>
                <a:cubicBezTo>
                  <a:pt x="234157" y="27608"/>
                  <a:pt x="234157" y="27608"/>
                  <a:pt x="293688" y="27608"/>
                </a:cubicBezTo>
                <a:cubicBezTo>
                  <a:pt x="293688" y="27608"/>
                  <a:pt x="293688" y="27608"/>
                  <a:pt x="293688" y="73620"/>
                </a:cubicBezTo>
                <a:cubicBezTo>
                  <a:pt x="293688" y="106487"/>
                  <a:pt x="267230" y="132780"/>
                  <a:pt x="234157" y="132780"/>
                </a:cubicBezTo>
                <a:cubicBezTo>
                  <a:pt x="234157" y="132780"/>
                  <a:pt x="234157" y="132780"/>
                  <a:pt x="226219" y="132780"/>
                </a:cubicBezTo>
                <a:cubicBezTo>
                  <a:pt x="218282" y="148555"/>
                  <a:pt x="206375" y="163016"/>
                  <a:pt x="190500" y="170904"/>
                </a:cubicBezTo>
                <a:cubicBezTo>
                  <a:pt x="174625" y="181421"/>
                  <a:pt x="165365" y="198512"/>
                  <a:pt x="165365" y="216917"/>
                </a:cubicBezTo>
                <a:cubicBezTo>
                  <a:pt x="165365" y="216917"/>
                  <a:pt x="165365" y="216917"/>
                  <a:pt x="165365" y="253727"/>
                </a:cubicBezTo>
                <a:cubicBezTo>
                  <a:pt x="165365" y="253727"/>
                  <a:pt x="165365" y="253727"/>
                  <a:pt x="186531" y="253727"/>
                </a:cubicBezTo>
                <a:cubicBezTo>
                  <a:pt x="193146" y="253727"/>
                  <a:pt x="198438" y="258986"/>
                  <a:pt x="198438" y="265559"/>
                </a:cubicBezTo>
                <a:cubicBezTo>
                  <a:pt x="198438" y="265559"/>
                  <a:pt x="198438" y="265559"/>
                  <a:pt x="198438" y="281335"/>
                </a:cubicBezTo>
                <a:cubicBezTo>
                  <a:pt x="198438" y="281335"/>
                  <a:pt x="198438" y="281335"/>
                  <a:pt x="216959" y="281335"/>
                </a:cubicBezTo>
                <a:cubicBezTo>
                  <a:pt x="216959" y="281335"/>
                  <a:pt x="216959" y="281335"/>
                  <a:pt x="216959" y="336550"/>
                </a:cubicBezTo>
                <a:cubicBezTo>
                  <a:pt x="216959" y="336550"/>
                  <a:pt x="216959" y="336550"/>
                  <a:pt x="76729" y="336550"/>
                </a:cubicBezTo>
                <a:cubicBezTo>
                  <a:pt x="76729" y="336550"/>
                  <a:pt x="76729" y="336550"/>
                  <a:pt x="76729" y="281335"/>
                </a:cubicBezTo>
                <a:cubicBezTo>
                  <a:pt x="76729" y="281335"/>
                  <a:pt x="76729" y="281335"/>
                  <a:pt x="95250" y="281335"/>
                </a:cubicBezTo>
                <a:cubicBezTo>
                  <a:pt x="95250" y="281335"/>
                  <a:pt x="95250" y="281335"/>
                  <a:pt x="95250" y="265559"/>
                </a:cubicBezTo>
                <a:cubicBezTo>
                  <a:pt x="95250" y="258986"/>
                  <a:pt x="100542" y="253727"/>
                  <a:pt x="107156" y="253727"/>
                </a:cubicBezTo>
                <a:cubicBezTo>
                  <a:pt x="107156" y="253727"/>
                  <a:pt x="107156" y="253727"/>
                  <a:pt x="128323" y="253727"/>
                </a:cubicBezTo>
                <a:cubicBezTo>
                  <a:pt x="128323" y="253727"/>
                  <a:pt x="128323" y="253727"/>
                  <a:pt x="128323" y="216917"/>
                </a:cubicBezTo>
                <a:cubicBezTo>
                  <a:pt x="128323" y="198512"/>
                  <a:pt x="119063" y="181421"/>
                  <a:pt x="103188" y="170904"/>
                </a:cubicBezTo>
                <a:cubicBezTo>
                  <a:pt x="87313" y="163016"/>
                  <a:pt x="75406" y="148555"/>
                  <a:pt x="67469" y="132780"/>
                </a:cubicBezTo>
                <a:cubicBezTo>
                  <a:pt x="67469" y="132780"/>
                  <a:pt x="67469" y="132780"/>
                  <a:pt x="59531" y="132780"/>
                </a:cubicBezTo>
                <a:cubicBezTo>
                  <a:pt x="26458" y="132780"/>
                  <a:pt x="0" y="106487"/>
                  <a:pt x="0" y="73620"/>
                </a:cubicBezTo>
                <a:cubicBezTo>
                  <a:pt x="0" y="73620"/>
                  <a:pt x="0" y="73620"/>
                  <a:pt x="0" y="27608"/>
                </a:cubicBezTo>
                <a:cubicBezTo>
                  <a:pt x="0" y="27608"/>
                  <a:pt x="0" y="27608"/>
                  <a:pt x="59531" y="27608"/>
                </a:cubicBezTo>
                <a:cubicBezTo>
                  <a:pt x="59531" y="27608"/>
                  <a:pt x="59531" y="27608"/>
                  <a:pt x="595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方正黑体简体" panose="03000509000000000000" pitchFamily="65" charset="-122"/>
              <a:cs typeface="+mn-cs"/>
            </a:endParaRPr>
          </a:p>
        </p:txBody>
      </p:sp>
      <p:sp>
        <p:nvSpPr>
          <p:cNvPr id="100" name="椭圆 19"/>
          <p:cNvSpPr/>
          <p:nvPr/>
        </p:nvSpPr>
        <p:spPr>
          <a:xfrm>
            <a:off x="8412094" y="3816194"/>
            <a:ext cx="266592" cy="265340"/>
          </a:xfrm>
          <a:custGeom>
            <a:avLst/>
            <a:gdLst>
              <a:gd name="connsiteX0" fmla="*/ 315609 w 338137"/>
              <a:gd name="connsiteY0" fmla="*/ 185737 h 336550"/>
              <a:gd name="connsiteX1" fmla="*/ 338137 w 338137"/>
              <a:gd name="connsiteY1" fmla="*/ 185737 h 336550"/>
              <a:gd name="connsiteX2" fmla="*/ 185737 w 338137"/>
              <a:gd name="connsiteY2" fmla="*/ 336550 h 336550"/>
              <a:gd name="connsiteX3" fmla="*/ 185737 w 338137"/>
              <a:gd name="connsiteY3" fmla="*/ 314256 h 336550"/>
              <a:gd name="connsiteX4" fmla="*/ 315609 w 338137"/>
              <a:gd name="connsiteY4" fmla="*/ 185737 h 336550"/>
              <a:gd name="connsiteX5" fmla="*/ 249042 w 338137"/>
              <a:gd name="connsiteY5" fmla="*/ 185737 h 336550"/>
              <a:gd name="connsiteX6" fmla="*/ 271462 w 338137"/>
              <a:gd name="connsiteY6" fmla="*/ 185737 h 336550"/>
              <a:gd name="connsiteX7" fmla="*/ 185737 w 338137"/>
              <a:gd name="connsiteY7" fmla="*/ 269875 h 336550"/>
              <a:gd name="connsiteX8" fmla="*/ 185737 w 338137"/>
              <a:gd name="connsiteY8" fmla="*/ 247870 h 336550"/>
              <a:gd name="connsiteX9" fmla="*/ 249042 w 338137"/>
              <a:gd name="connsiteY9" fmla="*/ 185737 h 336550"/>
              <a:gd name="connsiteX10" fmla="*/ 66675 w 338137"/>
              <a:gd name="connsiteY10" fmla="*/ 185737 h 336550"/>
              <a:gd name="connsiteX11" fmla="*/ 89095 w 338137"/>
              <a:gd name="connsiteY11" fmla="*/ 185737 h 336550"/>
              <a:gd name="connsiteX12" fmla="*/ 152400 w 338137"/>
              <a:gd name="connsiteY12" fmla="*/ 247870 h 336550"/>
              <a:gd name="connsiteX13" fmla="*/ 152400 w 338137"/>
              <a:gd name="connsiteY13" fmla="*/ 269875 h 336550"/>
              <a:gd name="connsiteX14" fmla="*/ 66675 w 338137"/>
              <a:gd name="connsiteY14" fmla="*/ 185737 h 336550"/>
              <a:gd name="connsiteX15" fmla="*/ 0 w 338137"/>
              <a:gd name="connsiteY15" fmla="*/ 185737 h 336550"/>
              <a:gd name="connsiteX16" fmla="*/ 22528 w 338137"/>
              <a:gd name="connsiteY16" fmla="*/ 185737 h 336550"/>
              <a:gd name="connsiteX17" fmla="*/ 152400 w 338137"/>
              <a:gd name="connsiteY17" fmla="*/ 314256 h 336550"/>
              <a:gd name="connsiteX18" fmla="*/ 152400 w 338137"/>
              <a:gd name="connsiteY18" fmla="*/ 336550 h 336550"/>
              <a:gd name="connsiteX19" fmla="*/ 0 w 338137"/>
              <a:gd name="connsiteY19" fmla="*/ 185737 h 336550"/>
              <a:gd name="connsiteX20" fmla="*/ 169069 w 338137"/>
              <a:gd name="connsiteY20" fmla="*/ 127000 h 336550"/>
              <a:gd name="connsiteX21" fmla="*/ 186045 w 338137"/>
              <a:gd name="connsiteY21" fmla="*/ 130918 h 336550"/>
              <a:gd name="connsiteX22" fmla="*/ 205633 w 338137"/>
              <a:gd name="connsiteY22" fmla="*/ 150506 h 336550"/>
              <a:gd name="connsiteX23" fmla="*/ 209550 w 338137"/>
              <a:gd name="connsiteY23" fmla="*/ 167482 h 336550"/>
              <a:gd name="connsiteX24" fmla="*/ 205633 w 338137"/>
              <a:gd name="connsiteY24" fmla="*/ 184458 h 336550"/>
              <a:gd name="connsiteX25" fmla="*/ 186045 w 338137"/>
              <a:gd name="connsiteY25" fmla="*/ 204046 h 336550"/>
              <a:gd name="connsiteX26" fmla="*/ 169069 w 338137"/>
              <a:gd name="connsiteY26" fmla="*/ 207963 h 336550"/>
              <a:gd name="connsiteX27" fmla="*/ 152093 w 338137"/>
              <a:gd name="connsiteY27" fmla="*/ 204046 h 336550"/>
              <a:gd name="connsiteX28" fmla="*/ 132505 w 338137"/>
              <a:gd name="connsiteY28" fmla="*/ 184458 h 336550"/>
              <a:gd name="connsiteX29" fmla="*/ 128587 w 338137"/>
              <a:gd name="connsiteY29" fmla="*/ 167482 h 336550"/>
              <a:gd name="connsiteX30" fmla="*/ 132505 w 338137"/>
              <a:gd name="connsiteY30" fmla="*/ 150506 h 336550"/>
              <a:gd name="connsiteX31" fmla="*/ 152093 w 338137"/>
              <a:gd name="connsiteY31" fmla="*/ 130918 h 336550"/>
              <a:gd name="connsiteX32" fmla="*/ 169069 w 338137"/>
              <a:gd name="connsiteY32" fmla="*/ 127000 h 336550"/>
              <a:gd name="connsiteX33" fmla="*/ 185737 w 338137"/>
              <a:gd name="connsiteY33" fmla="*/ 65087 h 336550"/>
              <a:gd name="connsiteX34" fmla="*/ 271462 w 338137"/>
              <a:gd name="connsiteY34" fmla="*/ 150812 h 336550"/>
              <a:gd name="connsiteX35" fmla="*/ 249042 w 338137"/>
              <a:gd name="connsiteY35" fmla="*/ 150812 h 336550"/>
              <a:gd name="connsiteX36" fmla="*/ 185737 w 338137"/>
              <a:gd name="connsiteY36" fmla="*/ 87507 h 336550"/>
              <a:gd name="connsiteX37" fmla="*/ 185737 w 338137"/>
              <a:gd name="connsiteY37" fmla="*/ 65087 h 336550"/>
              <a:gd name="connsiteX38" fmla="*/ 152400 w 338137"/>
              <a:gd name="connsiteY38" fmla="*/ 65087 h 336550"/>
              <a:gd name="connsiteX39" fmla="*/ 152400 w 338137"/>
              <a:gd name="connsiteY39" fmla="*/ 87507 h 336550"/>
              <a:gd name="connsiteX40" fmla="*/ 89095 w 338137"/>
              <a:gd name="connsiteY40" fmla="*/ 150812 h 336550"/>
              <a:gd name="connsiteX41" fmla="*/ 66675 w 338137"/>
              <a:gd name="connsiteY41" fmla="*/ 150812 h 336550"/>
              <a:gd name="connsiteX42" fmla="*/ 152400 w 338137"/>
              <a:gd name="connsiteY42" fmla="*/ 65087 h 336550"/>
              <a:gd name="connsiteX43" fmla="*/ 185737 w 338137"/>
              <a:gd name="connsiteY43" fmla="*/ 0 h 336550"/>
              <a:gd name="connsiteX44" fmla="*/ 338137 w 338137"/>
              <a:gd name="connsiteY44" fmla="*/ 150813 h 336550"/>
              <a:gd name="connsiteX45" fmla="*/ 315609 w 338137"/>
              <a:gd name="connsiteY45" fmla="*/ 150813 h 336550"/>
              <a:gd name="connsiteX46" fmla="*/ 185737 w 338137"/>
              <a:gd name="connsiteY46" fmla="*/ 22294 h 336550"/>
              <a:gd name="connsiteX47" fmla="*/ 185737 w 338137"/>
              <a:gd name="connsiteY47" fmla="*/ 0 h 336550"/>
              <a:gd name="connsiteX48" fmla="*/ 152400 w 338137"/>
              <a:gd name="connsiteY48" fmla="*/ 0 h 336550"/>
              <a:gd name="connsiteX49" fmla="*/ 152400 w 338137"/>
              <a:gd name="connsiteY49" fmla="*/ 22294 h 336550"/>
              <a:gd name="connsiteX50" fmla="*/ 22528 w 338137"/>
              <a:gd name="connsiteY50" fmla="*/ 150813 h 336550"/>
              <a:gd name="connsiteX51" fmla="*/ 0 w 338137"/>
              <a:gd name="connsiteY51" fmla="*/ 150813 h 336550"/>
              <a:gd name="connsiteX52" fmla="*/ 152400 w 338137"/>
              <a:gd name="connsiteY52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38137" h="336550">
                <a:moveTo>
                  <a:pt x="315609" y="185737"/>
                </a:moveTo>
                <a:cubicBezTo>
                  <a:pt x="315609" y="185737"/>
                  <a:pt x="315609" y="185737"/>
                  <a:pt x="338137" y="185737"/>
                </a:cubicBezTo>
                <a:cubicBezTo>
                  <a:pt x="330186" y="265734"/>
                  <a:pt x="266576" y="328682"/>
                  <a:pt x="185737" y="336550"/>
                </a:cubicBezTo>
                <a:cubicBezTo>
                  <a:pt x="185737" y="336550"/>
                  <a:pt x="185737" y="336550"/>
                  <a:pt x="185737" y="314256"/>
                </a:cubicBezTo>
                <a:cubicBezTo>
                  <a:pt x="253323" y="306388"/>
                  <a:pt x="307657" y="252620"/>
                  <a:pt x="315609" y="185737"/>
                </a:cubicBezTo>
                <a:close/>
                <a:moveTo>
                  <a:pt x="249042" y="185737"/>
                </a:moveTo>
                <a:cubicBezTo>
                  <a:pt x="249042" y="185737"/>
                  <a:pt x="249042" y="185737"/>
                  <a:pt x="271462" y="185737"/>
                </a:cubicBezTo>
                <a:cubicBezTo>
                  <a:pt x="264868" y="228453"/>
                  <a:pt x="229259" y="263403"/>
                  <a:pt x="185737" y="269875"/>
                </a:cubicBezTo>
                <a:cubicBezTo>
                  <a:pt x="185737" y="269875"/>
                  <a:pt x="185737" y="269875"/>
                  <a:pt x="185737" y="247870"/>
                </a:cubicBezTo>
                <a:cubicBezTo>
                  <a:pt x="217390" y="241398"/>
                  <a:pt x="242448" y="216804"/>
                  <a:pt x="249042" y="185737"/>
                </a:cubicBezTo>
                <a:close/>
                <a:moveTo>
                  <a:pt x="66675" y="185737"/>
                </a:moveTo>
                <a:cubicBezTo>
                  <a:pt x="66675" y="185737"/>
                  <a:pt x="66675" y="185737"/>
                  <a:pt x="89095" y="185737"/>
                </a:cubicBezTo>
                <a:cubicBezTo>
                  <a:pt x="95689" y="216804"/>
                  <a:pt x="120747" y="241398"/>
                  <a:pt x="152400" y="247870"/>
                </a:cubicBezTo>
                <a:cubicBezTo>
                  <a:pt x="152400" y="247870"/>
                  <a:pt x="152400" y="247870"/>
                  <a:pt x="152400" y="269875"/>
                </a:cubicBezTo>
                <a:cubicBezTo>
                  <a:pt x="108878" y="263403"/>
                  <a:pt x="73269" y="228453"/>
                  <a:pt x="66675" y="185737"/>
                </a:cubicBezTo>
                <a:close/>
                <a:moveTo>
                  <a:pt x="0" y="185737"/>
                </a:moveTo>
                <a:cubicBezTo>
                  <a:pt x="0" y="185737"/>
                  <a:pt x="0" y="185737"/>
                  <a:pt x="22528" y="185737"/>
                </a:cubicBezTo>
                <a:cubicBezTo>
                  <a:pt x="30480" y="252620"/>
                  <a:pt x="84814" y="306388"/>
                  <a:pt x="152400" y="314256"/>
                </a:cubicBezTo>
                <a:cubicBezTo>
                  <a:pt x="152400" y="314256"/>
                  <a:pt x="152400" y="314256"/>
                  <a:pt x="152400" y="336550"/>
                </a:cubicBezTo>
                <a:cubicBezTo>
                  <a:pt x="71561" y="328682"/>
                  <a:pt x="7951" y="265734"/>
                  <a:pt x="0" y="185737"/>
                </a:cubicBezTo>
                <a:close/>
                <a:moveTo>
                  <a:pt x="169069" y="127000"/>
                </a:moveTo>
                <a:cubicBezTo>
                  <a:pt x="175598" y="127000"/>
                  <a:pt x="180821" y="128306"/>
                  <a:pt x="186045" y="130918"/>
                </a:cubicBezTo>
                <a:cubicBezTo>
                  <a:pt x="195186" y="134835"/>
                  <a:pt x="201715" y="141365"/>
                  <a:pt x="205633" y="150506"/>
                </a:cubicBezTo>
                <a:cubicBezTo>
                  <a:pt x="208244" y="155729"/>
                  <a:pt x="209550" y="160952"/>
                  <a:pt x="209550" y="167482"/>
                </a:cubicBezTo>
                <a:cubicBezTo>
                  <a:pt x="209550" y="174011"/>
                  <a:pt x="208244" y="179234"/>
                  <a:pt x="205633" y="184458"/>
                </a:cubicBezTo>
                <a:cubicBezTo>
                  <a:pt x="201715" y="193599"/>
                  <a:pt x="195186" y="200128"/>
                  <a:pt x="186045" y="204046"/>
                </a:cubicBezTo>
                <a:cubicBezTo>
                  <a:pt x="180821" y="206657"/>
                  <a:pt x="175598" y="207963"/>
                  <a:pt x="169069" y="207963"/>
                </a:cubicBezTo>
                <a:cubicBezTo>
                  <a:pt x="162539" y="207963"/>
                  <a:pt x="157316" y="206657"/>
                  <a:pt x="152093" y="204046"/>
                </a:cubicBezTo>
                <a:cubicBezTo>
                  <a:pt x="142952" y="200128"/>
                  <a:pt x="136422" y="193599"/>
                  <a:pt x="132505" y="184458"/>
                </a:cubicBezTo>
                <a:cubicBezTo>
                  <a:pt x="129893" y="179234"/>
                  <a:pt x="128587" y="174011"/>
                  <a:pt x="128587" y="167482"/>
                </a:cubicBezTo>
                <a:cubicBezTo>
                  <a:pt x="128587" y="160952"/>
                  <a:pt x="129893" y="155729"/>
                  <a:pt x="132505" y="150506"/>
                </a:cubicBezTo>
                <a:cubicBezTo>
                  <a:pt x="136422" y="141365"/>
                  <a:pt x="142952" y="134835"/>
                  <a:pt x="152093" y="130918"/>
                </a:cubicBezTo>
                <a:cubicBezTo>
                  <a:pt x="157316" y="128306"/>
                  <a:pt x="162539" y="127000"/>
                  <a:pt x="169069" y="127000"/>
                </a:cubicBezTo>
                <a:close/>
                <a:moveTo>
                  <a:pt x="185737" y="65087"/>
                </a:moveTo>
                <a:cubicBezTo>
                  <a:pt x="229259" y="71681"/>
                  <a:pt x="264868" y="107290"/>
                  <a:pt x="271462" y="150812"/>
                </a:cubicBezTo>
                <a:cubicBezTo>
                  <a:pt x="271462" y="150812"/>
                  <a:pt x="271462" y="150812"/>
                  <a:pt x="249042" y="150812"/>
                </a:cubicBezTo>
                <a:cubicBezTo>
                  <a:pt x="242448" y="119159"/>
                  <a:pt x="217390" y="94101"/>
                  <a:pt x="185737" y="87507"/>
                </a:cubicBezTo>
                <a:cubicBezTo>
                  <a:pt x="185737" y="87507"/>
                  <a:pt x="185737" y="87507"/>
                  <a:pt x="185737" y="65087"/>
                </a:cubicBezTo>
                <a:close/>
                <a:moveTo>
                  <a:pt x="152400" y="65087"/>
                </a:moveTo>
                <a:cubicBezTo>
                  <a:pt x="152400" y="65087"/>
                  <a:pt x="152400" y="65087"/>
                  <a:pt x="152400" y="87507"/>
                </a:cubicBezTo>
                <a:cubicBezTo>
                  <a:pt x="120747" y="94101"/>
                  <a:pt x="95689" y="119159"/>
                  <a:pt x="89095" y="150812"/>
                </a:cubicBezTo>
                <a:lnTo>
                  <a:pt x="66675" y="150812"/>
                </a:lnTo>
                <a:cubicBezTo>
                  <a:pt x="73269" y="107290"/>
                  <a:pt x="108878" y="71681"/>
                  <a:pt x="152400" y="65087"/>
                </a:cubicBezTo>
                <a:close/>
                <a:moveTo>
                  <a:pt x="185737" y="0"/>
                </a:moveTo>
                <a:cubicBezTo>
                  <a:pt x="266576" y="7868"/>
                  <a:pt x="330186" y="70816"/>
                  <a:pt x="338137" y="150813"/>
                </a:cubicBezTo>
                <a:cubicBezTo>
                  <a:pt x="338137" y="150813"/>
                  <a:pt x="338137" y="150813"/>
                  <a:pt x="315609" y="150813"/>
                </a:cubicBezTo>
                <a:cubicBezTo>
                  <a:pt x="307657" y="83930"/>
                  <a:pt x="253323" y="30162"/>
                  <a:pt x="185737" y="22294"/>
                </a:cubicBezTo>
                <a:cubicBezTo>
                  <a:pt x="185737" y="22294"/>
                  <a:pt x="185737" y="22294"/>
                  <a:pt x="185737" y="0"/>
                </a:cubicBezTo>
                <a:close/>
                <a:moveTo>
                  <a:pt x="152400" y="0"/>
                </a:moveTo>
                <a:cubicBezTo>
                  <a:pt x="152400" y="0"/>
                  <a:pt x="152400" y="0"/>
                  <a:pt x="152400" y="22294"/>
                </a:cubicBezTo>
                <a:cubicBezTo>
                  <a:pt x="84814" y="30162"/>
                  <a:pt x="30480" y="83930"/>
                  <a:pt x="22528" y="150813"/>
                </a:cubicBezTo>
                <a:cubicBezTo>
                  <a:pt x="22528" y="150813"/>
                  <a:pt x="22528" y="150813"/>
                  <a:pt x="0" y="150813"/>
                </a:cubicBezTo>
                <a:cubicBezTo>
                  <a:pt x="7951" y="70816"/>
                  <a:pt x="71561" y="7868"/>
                  <a:pt x="1524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方正黑体简体" panose="03000509000000000000" pitchFamily="65" charset="-122"/>
              <a:cs typeface="+mn-cs"/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7826424" y="1865541"/>
            <a:ext cx="3037170" cy="1219114"/>
            <a:chOff x="7483989" y="3375179"/>
            <a:chExt cx="3037170" cy="1219114"/>
          </a:xfrm>
        </p:grpSpPr>
        <p:sp>
          <p:nvSpPr>
            <p:cNvPr id="102" name="矩形 101"/>
            <p:cNvSpPr/>
            <p:nvPr/>
          </p:nvSpPr>
          <p:spPr>
            <a:xfrm>
              <a:off x="7483989" y="3732519"/>
              <a:ext cx="3037170" cy="8617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400">
                <a:lnSpc>
                  <a:spcPts val="2000"/>
                </a:lnSpc>
              </a:pP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请在此处添加具体内容，文字尽量言简意赅简单说明即可，不必过于繁琐，注意版面美观度。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7483989" y="3375179"/>
              <a:ext cx="2050552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buSzPct val="100000"/>
                <a:buFont typeface="Wingdings" panose="05000000000000000000" pitchFamily="2" charset="2"/>
                <a:buChar char="v"/>
              </a:pPr>
              <a:r>
                <a:rPr lang="zh-CN" altLang="en-US" b="1" dirty="0">
                  <a:solidFill>
                    <a:srgbClr val="996633"/>
                  </a:solidFill>
                  <a:latin typeface="方正隶变_GBK" charset="-122"/>
                  <a:ea typeface="方正隶变_GBK" charset="-122"/>
                </a:rPr>
                <a:t>发型自然</a:t>
              </a: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7826424" y="4631648"/>
            <a:ext cx="3037170" cy="1219114"/>
            <a:chOff x="7483989" y="3375179"/>
            <a:chExt cx="3037170" cy="1219114"/>
          </a:xfrm>
        </p:grpSpPr>
        <p:sp>
          <p:nvSpPr>
            <p:cNvPr id="105" name="矩形 104"/>
            <p:cNvSpPr/>
            <p:nvPr/>
          </p:nvSpPr>
          <p:spPr>
            <a:xfrm>
              <a:off x="7483989" y="3732519"/>
              <a:ext cx="3037170" cy="8617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400">
                <a:lnSpc>
                  <a:spcPts val="2000"/>
                </a:lnSpc>
              </a:pP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请在此处添加具体内容，文字尽量言简意赅简单说明即可，不必过于繁琐，注意版面美观度。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7483989" y="3375179"/>
              <a:ext cx="2050552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buSzPct val="100000"/>
                <a:buFont typeface="Wingdings" panose="05000000000000000000" pitchFamily="2" charset="2"/>
                <a:buChar char="v"/>
              </a:pPr>
              <a:r>
                <a:rPr lang="zh-CN" altLang="en-US" b="1" dirty="0">
                  <a:solidFill>
                    <a:srgbClr val="996633"/>
                  </a:solidFill>
                  <a:latin typeface="方正隶变_GBK" charset="-122"/>
                  <a:ea typeface="方正隶变_GBK" charset="-122"/>
                </a:rPr>
                <a:t>仪态大方</a:t>
              </a: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1525355" y="4424509"/>
            <a:ext cx="3050444" cy="1219114"/>
            <a:chOff x="7483989" y="3375179"/>
            <a:chExt cx="3050444" cy="1219114"/>
          </a:xfrm>
        </p:grpSpPr>
        <p:sp>
          <p:nvSpPr>
            <p:cNvPr id="108" name="矩形 107"/>
            <p:cNvSpPr/>
            <p:nvPr/>
          </p:nvSpPr>
          <p:spPr>
            <a:xfrm>
              <a:off x="7483989" y="3732519"/>
              <a:ext cx="3050444" cy="8617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400">
                <a:lnSpc>
                  <a:spcPts val="2000"/>
                </a:lnSpc>
              </a:pP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请在此处添加具体内容，文字尽量言简意赅简单说明即可，不必过于繁琐，注意版面美观度。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7483989" y="3375179"/>
              <a:ext cx="2050552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buSzPct val="100000"/>
                <a:buFont typeface="Wingdings" panose="05000000000000000000" pitchFamily="2" charset="2"/>
                <a:buChar char="v"/>
              </a:pPr>
              <a:r>
                <a:rPr lang="zh-CN" altLang="en-US" b="1" dirty="0">
                  <a:solidFill>
                    <a:srgbClr val="996633"/>
                  </a:solidFill>
                  <a:latin typeface="方正隶变_GBK" charset="-122"/>
                  <a:ea typeface="方正隶变_GBK" charset="-122"/>
                </a:rPr>
                <a:t>衣着得体</a:t>
              </a: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1259863" y="2188898"/>
            <a:ext cx="3039035" cy="1219114"/>
            <a:chOff x="7483989" y="3375179"/>
            <a:chExt cx="3039035" cy="1219114"/>
          </a:xfrm>
        </p:grpSpPr>
        <p:sp>
          <p:nvSpPr>
            <p:cNvPr id="111" name="矩形 110"/>
            <p:cNvSpPr/>
            <p:nvPr/>
          </p:nvSpPr>
          <p:spPr>
            <a:xfrm>
              <a:off x="7483989" y="3732519"/>
              <a:ext cx="3039035" cy="8617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400">
                <a:lnSpc>
                  <a:spcPts val="2000"/>
                </a:lnSpc>
              </a:pP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请在此处添加具体内容，文字尽量言简意赅简单说明即可，不必过于繁琐，注意版面美观度。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7483989" y="3375179"/>
              <a:ext cx="2050552" cy="3693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buSzPct val="100000"/>
                <a:buFont typeface="Wingdings" panose="05000000000000000000" pitchFamily="2" charset="2"/>
                <a:buChar char="v"/>
              </a:pPr>
              <a:r>
                <a:rPr lang="zh-CN" altLang="en-US" b="1" dirty="0">
                  <a:solidFill>
                    <a:srgbClr val="996633"/>
                  </a:solidFill>
                  <a:latin typeface="方正隶变_GBK" charset="-122"/>
                  <a:ea typeface="方正隶变_GBK" charset="-122"/>
                </a:rPr>
                <a:t>面容整洁  </a:t>
              </a:r>
            </a:p>
          </p:txBody>
        </p:sp>
      </p:grpSp>
      <p:pic>
        <p:nvPicPr>
          <p:cNvPr id="113" name="图片 112"/>
          <p:cNvPicPr>
            <a:picLocks noChangeAspect="1"/>
          </p:cNvPicPr>
          <p:nvPr/>
        </p:nvPicPr>
        <p:blipFill rotWithShape="1">
          <a:blip r:embed="rId5" cstate="screen"/>
          <a:srcRect t="15435"/>
          <a:stretch>
            <a:fillRect/>
          </a:stretch>
        </p:blipFill>
        <p:spPr>
          <a:xfrm>
            <a:off x="3753635" y="1909382"/>
            <a:ext cx="4684730" cy="4106001"/>
          </a:xfrm>
          <a:prstGeom prst="rect">
            <a:avLst/>
          </a:prstGeom>
        </p:spPr>
      </p:pic>
      <p:sp>
        <p:nvSpPr>
          <p:cNvPr id="115" name="矩形 9"/>
          <p:cNvSpPr>
            <a:spLocks noChangeArrowheads="1"/>
          </p:cNvSpPr>
          <p:nvPr/>
        </p:nvSpPr>
        <p:spPr bwMode="auto">
          <a:xfrm>
            <a:off x="3801407" y="6012225"/>
            <a:ext cx="3775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学生的仪表应整洁大方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3" grpId="0" bldLvl="0" animBg="1"/>
      <p:bldP spid="94" grpId="0" bldLvl="0" animBg="1"/>
      <p:bldP spid="95" grpId="0" bldLvl="0" animBg="1"/>
      <p:bldP spid="96" grpId="0" bldLvl="0" animBg="1"/>
      <p:bldP spid="97" grpId="0" bldLvl="0" animBg="1"/>
      <p:bldP spid="98" grpId="0" bldLvl="0" animBg="1"/>
      <p:bldP spid="99" grpId="0" bldLvl="0" animBg="1"/>
      <p:bldP spid="100" grpId="0" bldLvl="0" animBg="1"/>
      <p:bldP spid="1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1663" y="429182"/>
            <a:ext cx="475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仪表之礼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306" y="101600"/>
            <a:ext cx="912357" cy="912357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804331" y="1787803"/>
            <a:ext cx="8681921" cy="3935049"/>
            <a:chOff x="1804331" y="1787803"/>
            <a:chExt cx="8681921" cy="3935049"/>
          </a:xfrm>
        </p:grpSpPr>
        <p:sp>
          <p:nvSpPr>
            <p:cNvPr id="34" name="矩形 33"/>
            <p:cNvSpPr/>
            <p:nvPr/>
          </p:nvSpPr>
          <p:spPr>
            <a:xfrm>
              <a:off x="2873687" y="4832159"/>
              <a:ext cx="2879413" cy="890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SzPct val="100000"/>
                <a:buFont typeface="Wingdings" panose="05000000000000000000" pitchFamily="2" charset="2"/>
                <a:buChar char="Ø"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注意发式：女生应以理短发或梳辫子为宜，不留披肩发，男生不留长头发，要勤洗头、勤理发，严禁怪异发型。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3187587" y="4497953"/>
              <a:ext cx="14965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Part 03</a:t>
              </a:r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2916695" y="4575832"/>
              <a:ext cx="335491" cy="324806"/>
            </a:xfrm>
            <a:custGeom>
              <a:avLst/>
              <a:gdLst>
                <a:gd name="T0" fmla="*/ 10 w 31"/>
                <a:gd name="T1" fmla="*/ 19 h 30"/>
                <a:gd name="T2" fmla="*/ 11 w 31"/>
                <a:gd name="T3" fmla="*/ 0 h 30"/>
                <a:gd name="T4" fmla="*/ 28 w 31"/>
                <a:gd name="T5" fmla="*/ 8 h 30"/>
                <a:gd name="T6" fmla="*/ 26 w 31"/>
                <a:gd name="T7" fmla="*/ 27 h 30"/>
                <a:gd name="T8" fmla="*/ 23 w 31"/>
                <a:gd name="T9" fmla="*/ 25 h 30"/>
                <a:gd name="T10" fmla="*/ 22 w 31"/>
                <a:gd name="T11" fmla="*/ 21 h 30"/>
                <a:gd name="T12" fmla="*/ 29 w 31"/>
                <a:gd name="T13" fmla="*/ 9 h 30"/>
                <a:gd name="T14" fmla="*/ 22 w 31"/>
                <a:gd name="T15" fmla="*/ 24 h 30"/>
                <a:gd name="T16" fmla="*/ 21 w 31"/>
                <a:gd name="T17" fmla="*/ 22 h 30"/>
                <a:gd name="T18" fmla="*/ 28 w 31"/>
                <a:gd name="T19" fmla="*/ 10 h 30"/>
                <a:gd name="T20" fmla="*/ 24 w 31"/>
                <a:gd name="T21" fmla="*/ 14 h 30"/>
                <a:gd name="T22" fmla="*/ 21 w 31"/>
                <a:gd name="T23" fmla="*/ 18 h 30"/>
                <a:gd name="T24" fmla="*/ 24 w 31"/>
                <a:gd name="T25" fmla="*/ 14 h 30"/>
                <a:gd name="T26" fmla="*/ 20 w 31"/>
                <a:gd name="T27" fmla="*/ 19 h 30"/>
                <a:gd name="T28" fmla="*/ 19 w 31"/>
                <a:gd name="T29" fmla="*/ 20 h 30"/>
                <a:gd name="T30" fmla="*/ 22 w 31"/>
                <a:gd name="T31" fmla="*/ 14 h 30"/>
                <a:gd name="T32" fmla="*/ 23 w 31"/>
                <a:gd name="T33" fmla="*/ 10 h 30"/>
                <a:gd name="T34" fmla="*/ 17 w 31"/>
                <a:gd name="T35" fmla="*/ 22 h 30"/>
                <a:gd name="T36" fmla="*/ 20 w 31"/>
                <a:gd name="T37" fmla="*/ 16 h 30"/>
                <a:gd name="T38" fmla="*/ 16 w 31"/>
                <a:gd name="T39" fmla="*/ 19 h 30"/>
                <a:gd name="T40" fmla="*/ 19 w 31"/>
                <a:gd name="T41" fmla="*/ 12 h 30"/>
                <a:gd name="T42" fmla="*/ 17 w 31"/>
                <a:gd name="T43" fmla="*/ 18 h 30"/>
                <a:gd name="T44" fmla="*/ 21 w 31"/>
                <a:gd name="T45" fmla="*/ 11 h 30"/>
                <a:gd name="T46" fmla="*/ 21 w 31"/>
                <a:gd name="T47" fmla="*/ 10 h 30"/>
                <a:gd name="T48" fmla="*/ 15 w 31"/>
                <a:gd name="T49" fmla="*/ 23 h 30"/>
                <a:gd name="T50" fmla="*/ 16 w 31"/>
                <a:gd name="T51" fmla="*/ 20 h 30"/>
                <a:gd name="T52" fmla="*/ 15 w 31"/>
                <a:gd name="T53" fmla="*/ 13 h 30"/>
                <a:gd name="T54" fmla="*/ 11 w 31"/>
                <a:gd name="T55" fmla="*/ 28 h 30"/>
                <a:gd name="T56" fmla="*/ 17 w 31"/>
                <a:gd name="T57" fmla="*/ 13 h 30"/>
                <a:gd name="T58" fmla="*/ 17 w 31"/>
                <a:gd name="T59" fmla="*/ 17 h 30"/>
                <a:gd name="T60" fmla="*/ 14 w 31"/>
                <a:gd name="T61" fmla="*/ 23 h 30"/>
                <a:gd name="T62" fmla="*/ 19 w 31"/>
                <a:gd name="T63" fmla="*/ 11 h 30"/>
                <a:gd name="T64" fmla="*/ 12 w 31"/>
                <a:gd name="T65" fmla="*/ 26 h 30"/>
                <a:gd name="T66" fmla="*/ 11 w 31"/>
                <a:gd name="T67" fmla="*/ 27 h 30"/>
                <a:gd name="T68" fmla="*/ 11 w 31"/>
                <a:gd name="T69" fmla="*/ 23 h 30"/>
                <a:gd name="T70" fmla="*/ 12 w 31"/>
                <a:gd name="T71" fmla="*/ 20 h 30"/>
                <a:gd name="T72" fmla="*/ 17 w 31"/>
                <a:gd name="T73" fmla="*/ 10 h 30"/>
                <a:gd name="T74" fmla="*/ 11 w 31"/>
                <a:gd name="T75" fmla="*/ 13 h 30"/>
                <a:gd name="T76" fmla="*/ 15 w 31"/>
                <a:gd name="T77" fmla="*/ 8 h 30"/>
                <a:gd name="T78" fmla="*/ 11 w 31"/>
                <a:gd name="T79" fmla="*/ 16 h 30"/>
                <a:gd name="T80" fmla="*/ 11 w 31"/>
                <a:gd name="T81" fmla="*/ 15 h 30"/>
                <a:gd name="T82" fmla="*/ 11 w 31"/>
                <a:gd name="T83" fmla="*/ 11 h 30"/>
                <a:gd name="T84" fmla="*/ 10 w 31"/>
                <a:gd name="T85" fmla="*/ 18 h 30"/>
                <a:gd name="T86" fmla="*/ 14 w 31"/>
                <a:gd name="T87" fmla="*/ 9 h 30"/>
                <a:gd name="T88" fmla="*/ 11 w 31"/>
                <a:gd name="T89" fmla="*/ 12 h 30"/>
                <a:gd name="T90" fmla="*/ 12 w 31"/>
                <a:gd name="T91" fmla="*/ 7 h 30"/>
                <a:gd name="T92" fmla="*/ 12 w 31"/>
                <a:gd name="T93" fmla="*/ 4 h 30"/>
                <a:gd name="T94" fmla="*/ 10 w 31"/>
                <a:gd name="T95" fmla="*/ 14 h 30"/>
                <a:gd name="T96" fmla="*/ 10 w 31"/>
                <a:gd name="T97" fmla="*/ 15 h 30"/>
                <a:gd name="T98" fmla="*/ 10 w 31"/>
                <a:gd name="T99" fmla="*/ 12 h 30"/>
                <a:gd name="T100" fmla="*/ 12 w 31"/>
                <a:gd name="T101" fmla="*/ 7 h 30"/>
                <a:gd name="T102" fmla="*/ 9 w 31"/>
                <a:gd name="T103" fmla="*/ 11 h 30"/>
                <a:gd name="T104" fmla="*/ 5 w 31"/>
                <a:gd name="T105" fmla="*/ 11 h 30"/>
                <a:gd name="T106" fmla="*/ 12 w 31"/>
                <a:gd name="T107" fmla="*/ 2 h 30"/>
                <a:gd name="T108" fmla="*/ 1 w 31"/>
                <a:gd name="T10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" h="30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rgbClr val="7453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椭圆 31"/>
            <p:cNvSpPr/>
            <p:nvPr/>
          </p:nvSpPr>
          <p:spPr>
            <a:xfrm rot="15654318">
              <a:off x="1799849" y="4644994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745349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2019783" y="4798095"/>
              <a:ext cx="493308" cy="512373"/>
              <a:chOff x="2254250" y="2162175"/>
              <a:chExt cx="657225" cy="682625"/>
            </a:xfrm>
            <a:solidFill>
              <a:srgbClr val="F53350"/>
            </a:solidFill>
          </p:grpSpPr>
          <p:sp>
            <p:nvSpPr>
              <p:cNvPr id="39" name="Freeform 262"/>
              <p:cNvSpPr/>
              <p:nvPr/>
            </p:nvSpPr>
            <p:spPr bwMode="auto">
              <a:xfrm>
                <a:off x="2292350" y="2236788"/>
                <a:ext cx="38100" cy="179388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58" y="7"/>
                  </a:cxn>
                  <a:cxn ang="0">
                    <a:pos x="52" y="16"/>
                  </a:cxn>
                  <a:cxn ang="0">
                    <a:pos x="50" y="36"/>
                  </a:cxn>
                  <a:cxn ang="0">
                    <a:pos x="48" y="64"/>
                  </a:cxn>
                  <a:cxn ang="0">
                    <a:pos x="41" y="122"/>
                  </a:cxn>
                  <a:cxn ang="0">
                    <a:pos x="36" y="150"/>
                  </a:cxn>
                  <a:cxn ang="0">
                    <a:pos x="14" y="245"/>
                  </a:cxn>
                  <a:cxn ang="0">
                    <a:pos x="9" y="267"/>
                  </a:cxn>
                  <a:cxn ang="0">
                    <a:pos x="1" y="311"/>
                  </a:cxn>
                  <a:cxn ang="0">
                    <a:pos x="0" y="333"/>
                  </a:cxn>
                  <a:cxn ang="0">
                    <a:pos x="0" y="335"/>
                  </a:cxn>
                  <a:cxn ang="0">
                    <a:pos x="2" y="338"/>
                  </a:cxn>
                  <a:cxn ang="0">
                    <a:pos x="10" y="338"/>
                  </a:cxn>
                  <a:cxn ang="0">
                    <a:pos x="12" y="338"/>
                  </a:cxn>
                  <a:cxn ang="0">
                    <a:pos x="14" y="335"/>
                  </a:cxn>
                  <a:cxn ang="0">
                    <a:pos x="14" y="331"/>
                  </a:cxn>
                  <a:cxn ang="0">
                    <a:pos x="12" y="328"/>
                  </a:cxn>
                  <a:cxn ang="0">
                    <a:pos x="9" y="328"/>
                  </a:cxn>
                  <a:cxn ang="0">
                    <a:pos x="10" y="310"/>
                  </a:cxn>
                  <a:cxn ang="0">
                    <a:pos x="16" y="272"/>
                  </a:cxn>
                  <a:cxn ang="0">
                    <a:pos x="31" y="215"/>
                  </a:cxn>
                  <a:cxn ang="0">
                    <a:pos x="39" y="178"/>
                  </a:cxn>
                  <a:cxn ang="0">
                    <a:pos x="50" y="118"/>
                  </a:cxn>
                  <a:cxn ang="0">
                    <a:pos x="52" y="98"/>
                  </a:cxn>
                  <a:cxn ang="0">
                    <a:pos x="58" y="54"/>
                  </a:cxn>
                  <a:cxn ang="0">
                    <a:pos x="61" y="24"/>
                  </a:cxn>
                  <a:cxn ang="0">
                    <a:pos x="65" y="14"/>
                  </a:cxn>
                  <a:cxn ang="0">
                    <a:pos x="67" y="15"/>
                  </a:cxn>
                  <a:cxn ang="0">
                    <a:pos x="71" y="13"/>
                  </a:cxn>
                  <a:cxn ang="0">
                    <a:pos x="72" y="4"/>
                  </a:cxn>
                  <a:cxn ang="0">
                    <a:pos x="71" y="2"/>
                  </a:cxn>
                  <a:cxn ang="0">
                    <a:pos x="67" y="0"/>
                  </a:cxn>
                  <a:cxn ang="0">
                    <a:pos x="65" y="0"/>
                  </a:cxn>
                </a:cxnLst>
                <a:rect l="0" t="0" r="r" b="b"/>
                <a:pathLst>
                  <a:path w="72" h="338">
                    <a:moveTo>
                      <a:pt x="65" y="0"/>
                    </a:moveTo>
                    <a:lnTo>
                      <a:pt x="65" y="0"/>
                    </a:lnTo>
                    <a:lnTo>
                      <a:pt x="61" y="4"/>
                    </a:lnTo>
                    <a:lnTo>
                      <a:pt x="58" y="7"/>
                    </a:lnTo>
                    <a:lnTo>
                      <a:pt x="55" y="11"/>
                    </a:lnTo>
                    <a:lnTo>
                      <a:pt x="52" y="16"/>
                    </a:lnTo>
                    <a:lnTo>
                      <a:pt x="50" y="26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8" y="64"/>
                    </a:lnTo>
                    <a:lnTo>
                      <a:pt x="45" y="93"/>
                    </a:lnTo>
                    <a:lnTo>
                      <a:pt x="41" y="122"/>
                    </a:lnTo>
                    <a:lnTo>
                      <a:pt x="36" y="150"/>
                    </a:lnTo>
                    <a:lnTo>
                      <a:pt x="36" y="150"/>
                    </a:lnTo>
                    <a:lnTo>
                      <a:pt x="25" y="197"/>
                    </a:lnTo>
                    <a:lnTo>
                      <a:pt x="14" y="245"/>
                    </a:lnTo>
                    <a:lnTo>
                      <a:pt x="14" y="245"/>
                    </a:lnTo>
                    <a:lnTo>
                      <a:pt x="9" y="267"/>
                    </a:lnTo>
                    <a:lnTo>
                      <a:pt x="4" y="289"/>
                    </a:lnTo>
                    <a:lnTo>
                      <a:pt x="1" y="311"/>
                    </a:lnTo>
                    <a:lnTo>
                      <a:pt x="0" y="322"/>
                    </a:lnTo>
                    <a:lnTo>
                      <a:pt x="0" y="333"/>
                    </a:lnTo>
                    <a:lnTo>
                      <a:pt x="0" y="333"/>
                    </a:lnTo>
                    <a:lnTo>
                      <a:pt x="0" y="335"/>
                    </a:lnTo>
                    <a:lnTo>
                      <a:pt x="1" y="337"/>
                    </a:lnTo>
                    <a:lnTo>
                      <a:pt x="2" y="338"/>
                    </a:lnTo>
                    <a:lnTo>
                      <a:pt x="4" y="338"/>
                    </a:lnTo>
                    <a:lnTo>
                      <a:pt x="10" y="338"/>
                    </a:lnTo>
                    <a:lnTo>
                      <a:pt x="10" y="338"/>
                    </a:lnTo>
                    <a:lnTo>
                      <a:pt x="12" y="338"/>
                    </a:lnTo>
                    <a:lnTo>
                      <a:pt x="14" y="337"/>
                    </a:lnTo>
                    <a:lnTo>
                      <a:pt x="14" y="335"/>
                    </a:lnTo>
                    <a:lnTo>
                      <a:pt x="15" y="333"/>
                    </a:lnTo>
                    <a:lnTo>
                      <a:pt x="14" y="331"/>
                    </a:lnTo>
                    <a:lnTo>
                      <a:pt x="14" y="329"/>
                    </a:lnTo>
                    <a:lnTo>
                      <a:pt x="12" y="328"/>
                    </a:lnTo>
                    <a:lnTo>
                      <a:pt x="10" y="328"/>
                    </a:lnTo>
                    <a:lnTo>
                      <a:pt x="9" y="328"/>
                    </a:lnTo>
                    <a:lnTo>
                      <a:pt x="9" y="328"/>
                    </a:lnTo>
                    <a:lnTo>
                      <a:pt x="10" y="310"/>
                    </a:lnTo>
                    <a:lnTo>
                      <a:pt x="13" y="290"/>
                    </a:lnTo>
                    <a:lnTo>
                      <a:pt x="16" y="272"/>
                    </a:lnTo>
                    <a:lnTo>
                      <a:pt x="20" y="253"/>
                    </a:lnTo>
                    <a:lnTo>
                      <a:pt x="31" y="215"/>
                    </a:lnTo>
                    <a:lnTo>
                      <a:pt x="39" y="178"/>
                    </a:lnTo>
                    <a:lnTo>
                      <a:pt x="39" y="178"/>
                    </a:lnTo>
                    <a:lnTo>
                      <a:pt x="46" y="138"/>
                    </a:lnTo>
                    <a:lnTo>
                      <a:pt x="50" y="118"/>
                    </a:lnTo>
                    <a:lnTo>
                      <a:pt x="52" y="98"/>
                    </a:lnTo>
                    <a:lnTo>
                      <a:pt x="52" y="98"/>
                    </a:lnTo>
                    <a:lnTo>
                      <a:pt x="58" y="54"/>
                    </a:lnTo>
                    <a:lnTo>
                      <a:pt x="58" y="54"/>
                    </a:lnTo>
                    <a:lnTo>
                      <a:pt x="59" y="34"/>
                    </a:lnTo>
                    <a:lnTo>
                      <a:pt x="61" y="24"/>
                    </a:lnTo>
                    <a:lnTo>
                      <a:pt x="62" y="18"/>
                    </a:lnTo>
                    <a:lnTo>
                      <a:pt x="65" y="14"/>
                    </a:lnTo>
                    <a:lnTo>
                      <a:pt x="65" y="14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71" y="13"/>
                    </a:lnTo>
                    <a:lnTo>
                      <a:pt x="72" y="10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1" y="2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0" name="Freeform 263"/>
              <p:cNvSpPr/>
              <p:nvPr/>
            </p:nvSpPr>
            <p:spPr bwMode="auto">
              <a:xfrm>
                <a:off x="2309813" y="2203450"/>
                <a:ext cx="53975" cy="276225"/>
              </a:xfrm>
              <a:custGeom>
                <a:avLst/>
                <a:gdLst/>
                <a:ahLst/>
                <a:cxnLst>
                  <a:cxn ang="0">
                    <a:pos x="104" y="4"/>
                  </a:cxn>
                  <a:cxn ang="0">
                    <a:pos x="103" y="1"/>
                  </a:cxn>
                  <a:cxn ang="0">
                    <a:pos x="100" y="0"/>
                  </a:cxn>
                  <a:cxn ang="0">
                    <a:pos x="97" y="1"/>
                  </a:cxn>
                  <a:cxn ang="0">
                    <a:pos x="95" y="4"/>
                  </a:cxn>
                  <a:cxn ang="0">
                    <a:pos x="94" y="16"/>
                  </a:cxn>
                  <a:cxn ang="0">
                    <a:pos x="90" y="42"/>
                  </a:cxn>
                  <a:cxn ang="0">
                    <a:pos x="89" y="55"/>
                  </a:cxn>
                  <a:cxn ang="0">
                    <a:pos x="89" y="103"/>
                  </a:cxn>
                  <a:cxn ang="0">
                    <a:pos x="87" y="120"/>
                  </a:cxn>
                  <a:cxn ang="0">
                    <a:pos x="62" y="234"/>
                  </a:cxn>
                  <a:cxn ang="0">
                    <a:pos x="52" y="273"/>
                  </a:cxn>
                  <a:cxn ang="0">
                    <a:pos x="32" y="341"/>
                  </a:cxn>
                  <a:cxn ang="0">
                    <a:pos x="17" y="391"/>
                  </a:cxn>
                  <a:cxn ang="0">
                    <a:pos x="14" y="409"/>
                  </a:cxn>
                  <a:cxn ang="0">
                    <a:pos x="12" y="437"/>
                  </a:cxn>
                  <a:cxn ang="0">
                    <a:pos x="10" y="465"/>
                  </a:cxn>
                  <a:cxn ang="0">
                    <a:pos x="9" y="478"/>
                  </a:cxn>
                  <a:cxn ang="0">
                    <a:pos x="9" y="497"/>
                  </a:cxn>
                  <a:cxn ang="0">
                    <a:pos x="5" y="508"/>
                  </a:cxn>
                  <a:cxn ang="0">
                    <a:pos x="1" y="513"/>
                  </a:cxn>
                  <a:cxn ang="0">
                    <a:pos x="0" y="516"/>
                  </a:cxn>
                  <a:cxn ang="0">
                    <a:pos x="2" y="519"/>
                  </a:cxn>
                  <a:cxn ang="0">
                    <a:pos x="5" y="520"/>
                  </a:cxn>
                  <a:cxn ang="0">
                    <a:pos x="8" y="519"/>
                  </a:cxn>
                  <a:cxn ang="0">
                    <a:pos x="13" y="513"/>
                  </a:cxn>
                  <a:cxn ang="0">
                    <a:pos x="18" y="502"/>
                  </a:cxn>
                  <a:cxn ang="0">
                    <a:pos x="18" y="494"/>
                  </a:cxn>
                  <a:cxn ang="0">
                    <a:pos x="22" y="433"/>
                  </a:cxn>
                  <a:cxn ang="0">
                    <a:pos x="24" y="413"/>
                  </a:cxn>
                  <a:cxn ang="0">
                    <a:pos x="31" y="376"/>
                  </a:cxn>
                  <a:cxn ang="0">
                    <a:pos x="47" y="321"/>
                  </a:cxn>
                  <a:cxn ang="0">
                    <a:pos x="59" y="285"/>
                  </a:cxn>
                  <a:cxn ang="0">
                    <a:pos x="79" y="203"/>
                  </a:cxn>
                  <a:cxn ang="0">
                    <a:pos x="96" y="122"/>
                  </a:cxn>
                  <a:cxn ang="0">
                    <a:pos x="98" y="92"/>
                  </a:cxn>
                  <a:cxn ang="0">
                    <a:pos x="98" y="62"/>
                  </a:cxn>
                  <a:cxn ang="0">
                    <a:pos x="101" y="33"/>
                  </a:cxn>
                  <a:cxn ang="0">
                    <a:pos x="104" y="4"/>
                  </a:cxn>
                </a:cxnLst>
                <a:rect l="0" t="0" r="r" b="b"/>
                <a:pathLst>
                  <a:path w="104" h="520">
                    <a:moveTo>
                      <a:pt x="104" y="4"/>
                    </a:moveTo>
                    <a:lnTo>
                      <a:pt x="104" y="4"/>
                    </a:lnTo>
                    <a:lnTo>
                      <a:pt x="104" y="2"/>
                    </a:lnTo>
                    <a:lnTo>
                      <a:pt x="103" y="1"/>
                    </a:lnTo>
                    <a:lnTo>
                      <a:pt x="101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97" y="1"/>
                    </a:lnTo>
                    <a:lnTo>
                      <a:pt x="95" y="2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16"/>
                    </a:lnTo>
                    <a:lnTo>
                      <a:pt x="92" y="30"/>
                    </a:lnTo>
                    <a:lnTo>
                      <a:pt x="90" y="42"/>
                    </a:lnTo>
                    <a:lnTo>
                      <a:pt x="89" y="55"/>
                    </a:lnTo>
                    <a:lnTo>
                      <a:pt x="89" y="55"/>
                    </a:lnTo>
                    <a:lnTo>
                      <a:pt x="90" y="88"/>
                    </a:lnTo>
                    <a:lnTo>
                      <a:pt x="89" y="103"/>
                    </a:lnTo>
                    <a:lnTo>
                      <a:pt x="87" y="120"/>
                    </a:lnTo>
                    <a:lnTo>
                      <a:pt x="87" y="120"/>
                    </a:lnTo>
                    <a:lnTo>
                      <a:pt x="71" y="196"/>
                    </a:lnTo>
                    <a:lnTo>
                      <a:pt x="62" y="234"/>
                    </a:lnTo>
                    <a:lnTo>
                      <a:pt x="52" y="273"/>
                    </a:lnTo>
                    <a:lnTo>
                      <a:pt x="52" y="273"/>
                    </a:lnTo>
                    <a:lnTo>
                      <a:pt x="42" y="307"/>
                    </a:lnTo>
                    <a:lnTo>
                      <a:pt x="32" y="341"/>
                    </a:lnTo>
                    <a:lnTo>
                      <a:pt x="21" y="375"/>
                    </a:lnTo>
                    <a:lnTo>
                      <a:pt x="17" y="391"/>
                    </a:lnTo>
                    <a:lnTo>
                      <a:pt x="14" y="409"/>
                    </a:lnTo>
                    <a:lnTo>
                      <a:pt x="14" y="409"/>
                    </a:lnTo>
                    <a:lnTo>
                      <a:pt x="13" y="423"/>
                    </a:lnTo>
                    <a:lnTo>
                      <a:pt x="12" y="437"/>
                    </a:lnTo>
                    <a:lnTo>
                      <a:pt x="11" y="451"/>
                    </a:lnTo>
                    <a:lnTo>
                      <a:pt x="10" y="465"/>
                    </a:lnTo>
                    <a:lnTo>
                      <a:pt x="10" y="465"/>
                    </a:lnTo>
                    <a:lnTo>
                      <a:pt x="9" y="478"/>
                    </a:lnTo>
                    <a:lnTo>
                      <a:pt x="10" y="490"/>
                    </a:lnTo>
                    <a:lnTo>
                      <a:pt x="9" y="497"/>
                    </a:lnTo>
                    <a:lnTo>
                      <a:pt x="8" y="502"/>
                    </a:lnTo>
                    <a:lnTo>
                      <a:pt x="5" y="508"/>
                    </a:lnTo>
                    <a:lnTo>
                      <a:pt x="1" y="513"/>
                    </a:lnTo>
                    <a:lnTo>
                      <a:pt x="1" y="513"/>
                    </a:lnTo>
                    <a:lnTo>
                      <a:pt x="0" y="514"/>
                    </a:lnTo>
                    <a:lnTo>
                      <a:pt x="0" y="516"/>
                    </a:lnTo>
                    <a:lnTo>
                      <a:pt x="1" y="518"/>
                    </a:lnTo>
                    <a:lnTo>
                      <a:pt x="2" y="519"/>
                    </a:lnTo>
                    <a:lnTo>
                      <a:pt x="3" y="520"/>
                    </a:lnTo>
                    <a:lnTo>
                      <a:pt x="5" y="520"/>
                    </a:lnTo>
                    <a:lnTo>
                      <a:pt x="6" y="520"/>
                    </a:lnTo>
                    <a:lnTo>
                      <a:pt x="8" y="519"/>
                    </a:lnTo>
                    <a:lnTo>
                      <a:pt x="8" y="519"/>
                    </a:lnTo>
                    <a:lnTo>
                      <a:pt x="13" y="513"/>
                    </a:lnTo>
                    <a:lnTo>
                      <a:pt x="16" y="508"/>
                    </a:lnTo>
                    <a:lnTo>
                      <a:pt x="18" y="502"/>
                    </a:lnTo>
                    <a:lnTo>
                      <a:pt x="18" y="494"/>
                    </a:lnTo>
                    <a:lnTo>
                      <a:pt x="18" y="494"/>
                    </a:lnTo>
                    <a:lnTo>
                      <a:pt x="20" y="463"/>
                    </a:lnTo>
                    <a:lnTo>
                      <a:pt x="22" y="433"/>
                    </a:lnTo>
                    <a:lnTo>
                      <a:pt x="22" y="433"/>
                    </a:lnTo>
                    <a:lnTo>
                      <a:pt x="24" y="413"/>
                    </a:lnTo>
                    <a:lnTo>
                      <a:pt x="27" y="394"/>
                    </a:lnTo>
                    <a:lnTo>
                      <a:pt x="31" y="376"/>
                    </a:lnTo>
                    <a:lnTo>
                      <a:pt x="36" y="357"/>
                    </a:lnTo>
                    <a:lnTo>
                      <a:pt x="47" y="321"/>
                    </a:lnTo>
                    <a:lnTo>
                      <a:pt x="59" y="285"/>
                    </a:lnTo>
                    <a:lnTo>
                      <a:pt x="59" y="285"/>
                    </a:lnTo>
                    <a:lnTo>
                      <a:pt x="69" y="245"/>
                    </a:lnTo>
                    <a:lnTo>
                      <a:pt x="79" y="203"/>
                    </a:lnTo>
                    <a:lnTo>
                      <a:pt x="96" y="122"/>
                    </a:lnTo>
                    <a:lnTo>
                      <a:pt x="96" y="122"/>
                    </a:lnTo>
                    <a:lnTo>
                      <a:pt x="98" y="107"/>
                    </a:lnTo>
                    <a:lnTo>
                      <a:pt x="98" y="92"/>
                    </a:lnTo>
                    <a:lnTo>
                      <a:pt x="98" y="62"/>
                    </a:lnTo>
                    <a:lnTo>
                      <a:pt x="98" y="62"/>
                    </a:lnTo>
                    <a:lnTo>
                      <a:pt x="99" y="47"/>
                    </a:lnTo>
                    <a:lnTo>
                      <a:pt x="101" y="33"/>
                    </a:lnTo>
                    <a:lnTo>
                      <a:pt x="103" y="18"/>
                    </a:lnTo>
                    <a:lnTo>
                      <a:pt x="104" y="4"/>
                    </a:lnTo>
                    <a:lnTo>
                      <a:pt x="104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1" name="Freeform 264"/>
              <p:cNvSpPr/>
              <p:nvPr/>
            </p:nvSpPr>
            <p:spPr bwMode="auto">
              <a:xfrm>
                <a:off x="2349500" y="2176463"/>
                <a:ext cx="61913" cy="349250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0" y="16"/>
                  </a:cxn>
                  <a:cxn ang="0">
                    <a:pos x="96" y="30"/>
                  </a:cxn>
                  <a:cxn ang="0">
                    <a:pos x="93" y="61"/>
                  </a:cxn>
                  <a:cxn ang="0">
                    <a:pos x="90" y="83"/>
                  </a:cxn>
                  <a:cxn ang="0">
                    <a:pos x="78" y="150"/>
                  </a:cxn>
                  <a:cxn ang="0">
                    <a:pos x="69" y="192"/>
                  </a:cxn>
                  <a:cxn ang="0">
                    <a:pos x="39" y="318"/>
                  </a:cxn>
                  <a:cxn ang="0">
                    <a:pos x="30" y="360"/>
                  </a:cxn>
                  <a:cxn ang="0">
                    <a:pos x="18" y="444"/>
                  </a:cxn>
                  <a:cxn ang="0">
                    <a:pos x="14" y="487"/>
                  </a:cxn>
                  <a:cxn ang="0">
                    <a:pos x="7" y="577"/>
                  </a:cxn>
                  <a:cxn ang="0">
                    <a:pos x="2" y="616"/>
                  </a:cxn>
                  <a:cxn ang="0">
                    <a:pos x="0" y="656"/>
                  </a:cxn>
                  <a:cxn ang="0">
                    <a:pos x="0" y="657"/>
                  </a:cxn>
                  <a:cxn ang="0">
                    <a:pos x="2" y="660"/>
                  </a:cxn>
                  <a:cxn ang="0">
                    <a:pos x="6" y="660"/>
                  </a:cxn>
                  <a:cxn ang="0">
                    <a:pos x="8" y="657"/>
                  </a:cxn>
                  <a:cxn ang="0">
                    <a:pos x="9" y="656"/>
                  </a:cxn>
                  <a:cxn ang="0">
                    <a:pos x="15" y="576"/>
                  </a:cxn>
                  <a:cxn ang="0">
                    <a:pos x="22" y="496"/>
                  </a:cxn>
                  <a:cxn ang="0">
                    <a:pos x="26" y="452"/>
                  </a:cxn>
                  <a:cxn ang="0">
                    <a:pos x="39" y="364"/>
                  </a:cxn>
                  <a:cxn ang="0">
                    <a:pos x="49" y="320"/>
                  </a:cxn>
                  <a:cxn ang="0">
                    <a:pos x="85" y="161"/>
                  </a:cxn>
                  <a:cxn ang="0">
                    <a:pos x="92" y="123"/>
                  </a:cxn>
                  <a:cxn ang="0">
                    <a:pos x="99" y="86"/>
                  </a:cxn>
                  <a:cxn ang="0">
                    <a:pos x="103" y="45"/>
                  </a:cxn>
                  <a:cxn ang="0">
                    <a:pos x="108" y="25"/>
                  </a:cxn>
                  <a:cxn ang="0">
                    <a:pos x="116" y="6"/>
                  </a:cxn>
                  <a:cxn ang="0">
                    <a:pos x="117" y="5"/>
                  </a:cxn>
                  <a:cxn ang="0">
                    <a:pos x="116" y="2"/>
                  </a:cxn>
                  <a:cxn ang="0">
                    <a:pos x="111" y="0"/>
                  </a:cxn>
                  <a:cxn ang="0">
                    <a:pos x="108" y="2"/>
                  </a:cxn>
                </a:cxnLst>
                <a:rect l="0" t="0" r="r" b="b"/>
                <a:pathLst>
                  <a:path w="117" h="660">
                    <a:moveTo>
                      <a:pt x="108" y="2"/>
                    </a:moveTo>
                    <a:lnTo>
                      <a:pt x="108" y="2"/>
                    </a:lnTo>
                    <a:lnTo>
                      <a:pt x="103" y="8"/>
                    </a:lnTo>
                    <a:lnTo>
                      <a:pt x="100" y="16"/>
                    </a:lnTo>
                    <a:lnTo>
                      <a:pt x="98" y="23"/>
                    </a:lnTo>
                    <a:lnTo>
                      <a:pt x="96" y="30"/>
                    </a:lnTo>
                    <a:lnTo>
                      <a:pt x="94" y="46"/>
                    </a:lnTo>
                    <a:lnTo>
                      <a:pt x="93" y="61"/>
                    </a:lnTo>
                    <a:lnTo>
                      <a:pt x="93" y="61"/>
                    </a:lnTo>
                    <a:lnTo>
                      <a:pt x="90" y="83"/>
                    </a:lnTo>
                    <a:lnTo>
                      <a:pt x="87" y="106"/>
                    </a:lnTo>
                    <a:lnTo>
                      <a:pt x="78" y="150"/>
                    </a:lnTo>
                    <a:lnTo>
                      <a:pt x="78" y="150"/>
                    </a:lnTo>
                    <a:lnTo>
                      <a:pt x="69" y="192"/>
                    </a:lnTo>
                    <a:lnTo>
                      <a:pt x="60" y="235"/>
                    </a:lnTo>
                    <a:lnTo>
                      <a:pt x="39" y="318"/>
                    </a:lnTo>
                    <a:lnTo>
                      <a:pt x="39" y="318"/>
                    </a:lnTo>
                    <a:lnTo>
                      <a:pt x="30" y="360"/>
                    </a:lnTo>
                    <a:lnTo>
                      <a:pt x="23" y="402"/>
                    </a:lnTo>
                    <a:lnTo>
                      <a:pt x="18" y="444"/>
                    </a:lnTo>
                    <a:lnTo>
                      <a:pt x="14" y="487"/>
                    </a:lnTo>
                    <a:lnTo>
                      <a:pt x="14" y="487"/>
                    </a:lnTo>
                    <a:lnTo>
                      <a:pt x="11" y="532"/>
                    </a:lnTo>
                    <a:lnTo>
                      <a:pt x="7" y="577"/>
                    </a:lnTo>
                    <a:lnTo>
                      <a:pt x="7" y="577"/>
                    </a:lnTo>
                    <a:lnTo>
                      <a:pt x="2" y="616"/>
                    </a:lnTo>
                    <a:lnTo>
                      <a:pt x="1" y="637"/>
                    </a:lnTo>
                    <a:lnTo>
                      <a:pt x="0" y="656"/>
                    </a:lnTo>
                    <a:lnTo>
                      <a:pt x="0" y="656"/>
                    </a:lnTo>
                    <a:lnTo>
                      <a:pt x="0" y="657"/>
                    </a:lnTo>
                    <a:lnTo>
                      <a:pt x="1" y="659"/>
                    </a:lnTo>
                    <a:lnTo>
                      <a:pt x="2" y="660"/>
                    </a:lnTo>
                    <a:lnTo>
                      <a:pt x="4" y="660"/>
                    </a:lnTo>
                    <a:lnTo>
                      <a:pt x="6" y="660"/>
                    </a:lnTo>
                    <a:lnTo>
                      <a:pt x="7" y="659"/>
                    </a:lnTo>
                    <a:lnTo>
                      <a:pt x="8" y="657"/>
                    </a:lnTo>
                    <a:lnTo>
                      <a:pt x="9" y="656"/>
                    </a:lnTo>
                    <a:lnTo>
                      <a:pt x="9" y="656"/>
                    </a:lnTo>
                    <a:lnTo>
                      <a:pt x="12" y="616"/>
                    </a:lnTo>
                    <a:lnTo>
                      <a:pt x="15" y="576"/>
                    </a:lnTo>
                    <a:lnTo>
                      <a:pt x="19" y="535"/>
                    </a:lnTo>
                    <a:lnTo>
                      <a:pt x="22" y="496"/>
                    </a:lnTo>
                    <a:lnTo>
                      <a:pt x="22" y="496"/>
                    </a:lnTo>
                    <a:lnTo>
                      <a:pt x="26" y="452"/>
                    </a:lnTo>
                    <a:lnTo>
                      <a:pt x="32" y="408"/>
                    </a:lnTo>
                    <a:lnTo>
                      <a:pt x="39" y="364"/>
                    </a:lnTo>
                    <a:lnTo>
                      <a:pt x="49" y="320"/>
                    </a:lnTo>
                    <a:lnTo>
                      <a:pt x="49" y="320"/>
                    </a:lnTo>
                    <a:lnTo>
                      <a:pt x="67" y="241"/>
                    </a:lnTo>
                    <a:lnTo>
                      <a:pt x="85" y="161"/>
                    </a:lnTo>
                    <a:lnTo>
                      <a:pt x="85" y="161"/>
                    </a:lnTo>
                    <a:lnTo>
                      <a:pt x="92" y="123"/>
                    </a:lnTo>
                    <a:lnTo>
                      <a:pt x="99" y="86"/>
                    </a:lnTo>
                    <a:lnTo>
                      <a:pt x="99" y="86"/>
                    </a:lnTo>
                    <a:lnTo>
                      <a:pt x="101" y="65"/>
                    </a:lnTo>
                    <a:lnTo>
                      <a:pt x="103" y="45"/>
                    </a:lnTo>
                    <a:lnTo>
                      <a:pt x="106" y="34"/>
                    </a:lnTo>
                    <a:lnTo>
                      <a:pt x="108" y="25"/>
                    </a:lnTo>
                    <a:lnTo>
                      <a:pt x="111" y="16"/>
                    </a:lnTo>
                    <a:lnTo>
                      <a:pt x="116" y="6"/>
                    </a:lnTo>
                    <a:lnTo>
                      <a:pt x="116" y="6"/>
                    </a:lnTo>
                    <a:lnTo>
                      <a:pt x="117" y="5"/>
                    </a:lnTo>
                    <a:lnTo>
                      <a:pt x="117" y="3"/>
                    </a:lnTo>
                    <a:lnTo>
                      <a:pt x="116" y="2"/>
                    </a:lnTo>
                    <a:lnTo>
                      <a:pt x="115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8" y="2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2" name="Freeform 265"/>
              <p:cNvSpPr/>
              <p:nvPr/>
            </p:nvSpPr>
            <p:spPr bwMode="auto">
              <a:xfrm>
                <a:off x="2386013" y="2193925"/>
                <a:ext cx="58738" cy="395288"/>
              </a:xfrm>
              <a:custGeom>
                <a:avLst/>
                <a:gdLst/>
                <a:ahLst/>
                <a:cxnLst>
                  <a:cxn ang="0">
                    <a:pos x="102" y="5"/>
                  </a:cxn>
                  <a:cxn ang="0">
                    <a:pos x="94" y="49"/>
                  </a:cxn>
                  <a:cxn ang="0">
                    <a:pos x="89" y="93"/>
                  </a:cxn>
                  <a:cxn ang="0">
                    <a:pos x="88" y="142"/>
                  </a:cxn>
                  <a:cxn ang="0">
                    <a:pos x="85" y="190"/>
                  </a:cxn>
                  <a:cxn ang="0">
                    <a:pos x="81" y="216"/>
                  </a:cxn>
                  <a:cxn ang="0">
                    <a:pos x="73" y="268"/>
                  </a:cxn>
                  <a:cxn ang="0">
                    <a:pos x="54" y="343"/>
                  </a:cxn>
                  <a:cxn ang="0">
                    <a:pos x="41" y="394"/>
                  </a:cxn>
                  <a:cxn ang="0">
                    <a:pos x="30" y="438"/>
                  </a:cxn>
                  <a:cxn ang="0">
                    <a:pos x="24" y="484"/>
                  </a:cxn>
                  <a:cxn ang="0">
                    <a:pos x="16" y="576"/>
                  </a:cxn>
                  <a:cxn ang="0">
                    <a:pos x="13" y="618"/>
                  </a:cxn>
                  <a:cxn ang="0">
                    <a:pos x="12" y="628"/>
                  </a:cxn>
                  <a:cxn ang="0">
                    <a:pos x="8" y="648"/>
                  </a:cxn>
                  <a:cxn ang="0">
                    <a:pos x="7" y="657"/>
                  </a:cxn>
                  <a:cxn ang="0">
                    <a:pos x="7" y="705"/>
                  </a:cxn>
                  <a:cxn ang="0">
                    <a:pos x="6" y="715"/>
                  </a:cxn>
                  <a:cxn ang="0">
                    <a:pos x="1" y="735"/>
                  </a:cxn>
                  <a:cxn ang="0">
                    <a:pos x="0" y="745"/>
                  </a:cxn>
                  <a:cxn ang="0">
                    <a:pos x="1" y="748"/>
                  </a:cxn>
                  <a:cxn ang="0">
                    <a:pos x="5" y="749"/>
                  </a:cxn>
                  <a:cxn ang="0">
                    <a:pos x="10" y="747"/>
                  </a:cxn>
                  <a:cxn ang="0">
                    <a:pos x="10" y="745"/>
                  </a:cxn>
                  <a:cxn ang="0">
                    <a:pos x="13" y="729"/>
                  </a:cxn>
                  <a:cxn ang="0">
                    <a:pos x="16" y="713"/>
                  </a:cxn>
                  <a:cxn ang="0">
                    <a:pos x="17" y="701"/>
                  </a:cxn>
                  <a:cxn ang="0">
                    <a:pos x="16" y="662"/>
                  </a:cxn>
                  <a:cxn ang="0">
                    <a:pos x="17" y="655"/>
                  </a:cxn>
                  <a:cxn ang="0">
                    <a:pos x="21" y="633"/>
                  </a:cxn>
                  <a:cxn ang="0">
                    <a:pos x="23" y="609"/>
                  </a:cxn>
                  <a:cxn ang="0">
                    <a:pos x="25" y="585"/>
                  </a:cxn>
                  <a:cxn ang="0">
                    <a:pos x="34" y="481"/>
                  </a:cxn>
                  <a:cxn ang="0">
                    <a:pos x="43" y="430"/>
                  </a:cxn>
                  <a:cxn ang="0">
                    <a:pos x="54" y="379"/>
                  </a:cxn>
                  <a:cxn ang="0">
                    <a:pos x="66" y="335"/>
                  </a:cxn>
                  <a:cxn ang="0">
                    <a:pos x="86" y="245"/>
                  </a:cxn>
                  <a:cxn ang="0">
                    <a:pos x="93" y="200"/>
                  </a:cxn>
                  <a:cxn ang="0">
                    <a:pos x="97" y="151"/>
                  </a:cxn>
                  <a:cxn ang="0">
                    <a:pos x="99" y="102"/>
                  </a:cxn>
                  <a:cxn ang="0">
                    <a:pos x="100" y="78"/>
                  </a:cxn>
                  <a:cxn ang="0">
                    <a:pos x="108" y="29"/>
                  </a:cxn>
                  <a:cxn ang="0">
                    <a:pos x="111" y="5"/>
                  </a:cxn>
                  <a:cxn ang="0">
                    <a:pos x="110" y="1"/>
                  </a:cxn>
                  <a:cxn ang="0">
                    <a:pos x="107" y="0"/>
                  </a:cxn>
                  <a:cxn ang="0">
                    <a:pos x="102" y="3"/>
                  </a:cxn>
                  <a:cxn ang="0">
                    <a:pos x="102" y="5"/>
                  </a:cxn>
                </a:cxnLst>
                <a:rect l="0" t="0" r="r" b="b"/>
                <a:pathLst>
                  <a:path w="111" h="749">
                    <a:moveTo>
                      <a:pt x="102" y="5"/>
                    </a:moveTo>
                    <a:lnTo>
                      <a:pt x="102" y="5"/>
                    </a:lnTo>
                    <a:lnTo>
                      <a:pt x="99" y="27"/>
                    </a:lnTo>
                    <a:lnTo>
                      <a:pt x="94" y="49"/>
                    </a:lnTo>
                    <a:lnTo>
                      <a:pt x="91" y="71"/>
                    </a:lnTo>
                    <a:lnTo>
                      <a:pt x="89" y="93"/>
                    </a:lnTo>
                    <a:lnTo>
                      <a:pt x="89" y="93"/>
                    </a:lnTo>
                    <a:lnTo>
                      <a:pt x="88" y="142"/>
                    </a:lnTo>
                    <a:lnTo>
                      <a:pt x="87" y="167"/>
                    </a:lnTo>
                    <a:lnTo>
                      <a:pt x="85" y="190"/>
                    </a:lnTo>
                    <a:lnTo>
                      <a:pt x="85" y="190"/>
                    </a:lnTo>
                    <a:lnTo>
                      <a:pt x="81" y="216"/>
                    </a:lnTo>
                    <a:lnTo>
                      <a:pt x="77" y="242"/>
                    </a:lnTo>
                    <a:lnTo>
                      <a:pt x="73" y="268"/>
                    </a:lnTo>
                    <a:lnTo>
                      <a:pt x="66" y="293"/>
                    </a:lnTo>
                    <a:lnTo>
                      <a:pt x="54" y="343"/>
                    </a:lnTo>
                    <a:lnTo>
                      <a:pt x="41" y="394"/>
                    </a:lnTo>
                    <a:lnTo>
                      <a:pt x="41" y="394"/>
                    </a:lnTo>
                    <a:lnTo>
                      <a:pt x="36" y="416"/>
                    </a:lnTo>
                    <a:lnTo>
                      <a:pt x="30" y="438"/>
                    </a:lnTo>
                    <a:lnTo>
                      <a:pt x="27" y="461"/>
                    </a:lnTo>
                    <a:lnTo>
                      <a:pt x="24" y="484"/>
                    </a:lnTo>
                    <a:lnTo>
                      <a:pt x="19" y="530"/>
                    </a:lnTo>
                    <a:lnTo>
                      <a:pt x="16" y="576"/>
                    </a:lnTo>
                    <a:lnTo>
                      <a:pt x="16" y="576"/>
                    </a:lnTo>
                    <a:lnTo>
                      <a:pt x="13" y="618"/>
                    </a:lnTo>
                    <a:lnTo>
                      <a:pt x="13" y="618"/>
                    </a:lnTo>
                    <a:lnTo>
                      <a:pt x="12" y="628"/>
                    </a:lnTo>
                    <a:lnTo>
                      <a:pt x="10" y="638"/>
                    </a:lnTo>
                    <a:lnTo>
                      <a:pt x="8" y="648"/>
                    </a:lnTo>
                    <a:lnTo>
                      <a:pt x="7" y="657"/>
                    </a:lnTo>
                    <a:lnTo>
                      <a:pt x="7" y="657"/>
                    </a:lnTo>
                    <a:lnTo>
                      <a:pt x="7" y="681"/>
                    </a:lnTo>
                    <a:lnTo>
                      <a:pt x="7" y="705"/>
                    </a:lnTo>
                    <a:lnTo>
                      <a:pt x="7" y="705"/>
                    </a:lnTo>
                    <a:lnTo>
                      <a:pt x="6" y="715"/>
                    </a:lnTo>
                    <a:lnTo>
                      <a:pt x="3" y="724"/>
                    </a:lnTo>
                    <a:lnTo>
                      <a:pt x="1" y="735"/>
                    </a:lnTo>
                    <a:lnTo>
                      <a:pt x="0" y="745"/>
                    </a:lnTo>
                    <a:lnTo>
                      <a:pt x="0" y="745"/>
                    </a:lnTo>
                    <a:lnTo>
                      <a:pt x="0" y="747"/>
                    </a:lnTo>
                    <a:lnTo>
                      <a:pt x="1" y="748"/>
                    </a:lnTo>
                    <a:lnTo>
                      <a:pt x="2" y="749"/>
                    </a:lnTo>
                    <a:lnTo>
                      <a:pt x="5" y="749"/>
                    </a:lnTo>
                    <a:lnTo>
                      <a:pt x="8" y="748"/>
                    </a:lnTo>
                    <a:lnTo>
                      <a:pt x="10" y="747"/>
                    </a:lnTo>
                    <a:lnTo>
                      <a:pt x="10" y="745"/>
                    </a:lnTo>
                    <a:lnTo>
                      <a:pt x="10" y="745"/>
                    </a:lnTo>
                    <a:lnTo>
                      <a:pt x="11" y="737"/>
                    </a:lnTo>
                    <a:lnTo>
                      <a:pt x="13" y="729"/>
                    </a:lnTo>
                    <a:lnTo>
                      <a:pt x="15" y="721"/>
                    </a:lnTo>
                    <a:lnTo>
                      <a:pt x="16" y="713"/>
                    </a:lnTo>
                    <a:lnTo>
                      <a:pt x="16" y="713"/>
                    </a:lnTo>
                    <a:lnTo>
                      <a:pt x="17" y="701"/>
                    </a:lnTo>
                    <a:lnTo>
                      <a:pt x="17" y="688"/>
                    </a:lnTo>
                    <a:lnTo>
                      <a:pt x="16" y="662"/>
                    </a:lnTo>
                    <a:lnTo>
                      <a:pt x="16" y="662"/>
                    </a:lnTo>
                    <a:lnTo>
                      <a:pt x="17" y="655"/>
                    </a:lnTo>
                    <a:lnTo>
                      <a:pt x="18" y="648"/>
                    </a:lnTo>
                    <a:lnTo>
                      <a:pt x="21" y="633"/>
                    </a:lnTo>
                    <a:lnTo>
                      <a:pt x="21" y="633"/>
                    </a:lnTo>
                    <a:lnTo>
                      <a:pt x="23" y="609"/>
                    </a:lnTo>
                    <a:lnTo>
                      <a:pt x="25" y="585"/>
                    </a:lnTo>
                    <a:lnTo>
                      <a:pt x="25" y="585"/>
                    </a:lnTo>
                    <a:lnTo>
                      <a:pt x="29" y="532"/>
                    </a:lnTo>
                    <a:lnTo>
                      <a:pt x="34" y="481"/>
                    </a:lnTo>
                    <a:lnTo>
                      <a:pt x="39" y="456"/>
                    </a:lnTo>
                    <a:lnTo>
                      <a:pt x="43" y="430"/>
                    </a:lnTo>
                    <a:lnTo>
                      <a:pt x="48" y="404"/>
                    </a:lnTo>
                    <a:lnTo>
                      <a:pt x="54" y="379"/>
                    </a:lnTo>
                    <a:lnTo>
                      <a:pt x="54" y="379"/>
                    </a:lnTo>
                    <a:lnTo>
                      <a:pt x="66" y="335"/>
                    </a:lnTo>
                    <a:lnTo>
                      <a:pt x="77" y="289"/>
                    </a:lnTo>
                    <a:lnTo>
                      <a:pt x="86" y="245"/>
                    </a:lnTo>
                    <a:lnTo>
                      <a:pt x="93" y="200"/>
                    </a:lnTo>
                    <a:lnTo>
                      <a:pt x="93" y="200"/>
                    </a:lnTo>
                    <a:lnTo>
                      <a:pt x="95" y="175"/>
                    </a:lnTo>
                    <a:lnTo>
                      <a:pt x="97" y="151"/>
                    </a:lnTo>
                    <a:lnTo>
                      <a:pt x="99" y="102"/>
                    </a:lnTo>
                    <a:lnTo>
                      <a:pt x="99" y="102"/>
                    </a:lnTo>
                    <a:lnTo>
                      <a:pt x="99" y="90"/>
                    </a:lnTo>
                    <a:lnTo>
                      <a:pt x="100" y="78"/>
                    </a:lnTo>
                    <a:lnTo>
                      <a:pt x="104" y="54"/>
                    </a:lnTo>
                    <a:lnTo>
                      <a:pt x="108" y="29"/>
                    </a:lnTo>
                    <a:lnTo>
                      <a:pt x="111" y="5"/>
                    </a:lnTo>
                    <a:lnTo>
                      <a:pt x="111" y="5"/>
                    </a:lnTo>
                    <a:lnTo>
                      <a:pt x="111" y="3"/>
                    </a:lnTo>
                    <a:lnTo>
                      <a:pt x="110" y="1"/>
                    </a:lnTo>
                    <a:lnTo>
                      <a:pt x="108" y="1"/>
                    </a:lnTo>
                    <a:lnTo>
                      <a:pt x="107" y="0"/>
                    </a:lnTo>
                    <a:lnTo>
                      <a:pt x="104" y="1"/>
                    </a:lnTo>
                    <a:lnTo>
                      <a:pt x="102" y="3"/>
                    </a:lnTo>
                    <a:lnTo>
                      <a:pt x="102" y="5"/>
                    </a:lnTo>
                    <a:lnTo>
                      <a:pt x="102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3" name="Freeform 266"/>
              <p:cNvSpPr/>
              <p:nvPr/>
            </p:nvSpPr>
            <p:spPr bwMode="auto">
              <a:xfrm>
                <a:off x="2413000" y="2193925"/>
                <a:ext cx="79375" cy="442913"/>
              </a:xfrm>
              <a:custGeom>
                <a:avLst/>
                <a:gdLst/>
                <a:ahLst/>
                <a:cxnLst>
                  <a:cxn ang="0">
                    <a:pos x="139" y="5"/>
                  </a:cxn>
                  <a:cxn ang="0">
                    <a:pos x="135" y="30"/>
                  </a:cxn>
                  <a:cxn ang="0">
                    <a:pos x="128" y="56"/>
                  </a:cxn>
                  <a:cxn ang="0">
                    <a:pos x="116" y="93"/>
                  </a:cxn>
                  <a:cxn ang="0">
                    <a:pos x="113" y="106"/>
                  </a:cxn>
                  <a:cxn ang="0">
                    <a:pos x="106" y="155"/>
                  </a:cxn>
                  <a:cxn ang="0">
                    <a:pos x="102" y="206"/>
                  </a:cxn>
                  <a:cxn ang="0">
                    <a:pos x="95" y="257"/>
                  </a:cxn>
                  <a:cxn ang="0">
                    <a:pos x="85" y="309"/>
                  </a:cxn>
                  <a:cxn ang="0">
                    <a:pos x="77" y="337"/>
                  </a:cxn>
                  <a:cxn ang="0">
                    <a:pos x="62" y="392"/>
                  </a:cxn>
                  <a:cxn ang="0">
                    <a:pos x="56" y="420"/>
                  </a:cxn>
                  <a:cxn ang="0">
                    <a:pos x="36" y="532"/>
                  </a:cxn>
                  <a:cxn ang="0">
                    <a:pos x="19" y="646"/>
                  </a:cxn>
                  <a:cxn ang="0">
                    <a:pos x="7" y="719"/>
                  </a:cxn>
                  <a:cxn ang="0">
                    <a:pos x="6" y="744"/>
                  </a:cxn>
                  <a:cxn ang="0">
                    <a:pos x="3" y="788"/>
                  </a:cxn>
                  <a:cxn ang="0">
                    <a:pos x="0" y="834"/>
                  </a:cxn>
                  <a:cxn ang="0">
                    <a:pos x="0" y="835"/>
                  </a:cxn>
                  <a:cxn ang="0">
                    <a:pos x="3" y="838"/>
                  </a:cxn>
                  <a:cxn ang="0">
                    <a:pos x="6" y="838"/>
                  </a:cxn>
                  <a:cxn ang="0">
                    <a:pos x="9" y="835"/>
                  </a:cxn>
                  <a:cxn ang="0">
                    <a:pos x="9" y="834"/>
                  </a:cxn>
                  <a:cxn ang="0">
                    <a:pos x="12" y="792"/>
                  </a:cxn>
                  <a:cxn ang="0">
                    <a:pos x="15" y="752"/>
                  </a:cxn>
                  <a:cxn ang="0">
                    <a:pos x="18" y="721"/>
                  </a:cxn>
                  <a:cxn ang="0">
                    <a:pos x="26" y="660"/>
                  </a:cxn>
                  <a:cxn ang="0">
                    <a:pos x="31" y="629"/>
                  </a:cxn>
                  <a:cxn ang="0">
                    <a:pos x="58" y="461"/>
                  </a:cxn>
                  <a:cxn ang="0">
                    <a:pos x="68" y="405"/>
                  </a:cxn>
                  <a:cxn ang="0">
                    <a:pos x="82" y="353"/>
                  </a:cxn>
                  <a:cxn ang="0">
                    <a:pos x="96" y="304"/>
                  </a:cxn>
                  <a:cxn ang="0">
                    <a:pos x="101" y="279"/>
                  </a:cxn>
                  <a:cxn ang="0">
                    <a:pos x="112" y="206"/>
                  </a:cxn>
                  <a:cxn ang="0">
                    <a:pos x="115" y="179"/>
                  </a:cxn>
                  <a:cxn ang="0">
                    <a:pos x="120" y="126"/>
                  </a:cxn>
                  <a:cxn ang="0">
                    <a:pos x="124" y="100"/>
                  </a:cxn>
                  <a:cxn ang="0">
                    <a:pos x="130" y="76"/>
                  </a:cxn>
                  <a:cxn ang="0">
                    <a:pos x="142" y="42"/>
                  </a:cxn>
                  <a:cxn ang="0">
                    <a:pos x="147" y="18"/>
                  </a:cxn>
                  <a:cxn ang="0">
                    <a:pos x="149" y="5"/>
                  </a:cxn>
                  <a:cxn ang="0">
                    <a:pos x="147" y="1"/>
                  </a:cxn>
                  <a:cxn ang="0">
                    <a:pos x="144" y="0"/>
                  </a:cxn>
                  <a:cxn ang="0">
                    <a:pos x="140" y="1"/>
                  </a:cxn>
                  <a:cxn ang="0">
                    <a:pos x="139" y="5"/>
                  </a:cxn>
                </a:cxnLst>
                <a:rect l="0" t="0" r="r" b="b"/>
                <a:pathLst>
                  <a:path w="149" h="838">
                    <a:moveTo>
                      <a:pt x="139" y="5"/>
                    </a:moveTo>
                    <a:lnTo>
                      <a:pt x="139" y="5"/>
                    </a:lnTo>
                    <a:lnTo>
                      <a:pt x="137" y="18"/>
                    </a:lnTo>
                    <a:lnTo>
                      <a:pt x="135" y="30"/>
                    </a:lnTo>
                    <a:lnTo>
                      <a:pt x="131" y="44"/>
                    </a:lnTo>
                    <a:lnTo>
                      <a:pt x="128" y="56"/>
                    </a:lnTo>
                    <a:lnTo>
                      <a:pt x="120" y="81"/>
                    </a:lnTo>
                    <a:lnTo>
                      <a:pt x="116" y="93"/>
                    </a:lnTo>
                    <a:lnTo>
                      <a:pt x="113" y="106"/>
                    </a:lnTo>
                    <a:lnTo>
                      <a:pt x="113" y="106"/>
                    </a:lnTo>
                    <a:lnTo>
                      <a:pt x="109" y="130"/>
                    </a:lnTo>
                    <a:lnTo>
                      <a:pt x="106" y="155"/>
                    </a:lnTo>
                    <a:lnTo>
                      <a:pt x="102" y="206"/>
                    </a:lnTo>
                    <a:lnTo>
                      <a:pt x="102" y="206"/>
                    </a:lnTo>
                    <a:lnTo>
                      <a:pt x="99" y="232"/>
                    </a:lnTo>
                    <a:lnTo>
                      <a:pt x="95" y="257"/>
                    </a:lnTo>
                    <a:lnTo>
                      <a:pt x="90" y="283"/>
                    </a:lnTo>
                    <a:lnTo>
                      <a:pt x="85" y="309"/>
                    </a:lnTo>
                    <a:lnTo>
                      <a:pt x="85" y="309"/>
                    </a:lnTo>
                    <a:lnTo>
                      <a:pt x="77" y="337"/>
                    </a:lnTo>
                    <a:lnTo>
                      <a:pt x="69" y="364"/>
                    </a:lnTo>
                    <a:lnTo>
                      <a:pt x="62" y="392"/>
                    </a:lnTo>
                    <a:lnTo>
                      <a:pt x="56" y="420"/>
                    </a:lnTo>
                    <a:lnTo>
                      <a:pt x="56" y="420"/>
                    </a:lnTo>
                    <a:lnTo>
                      <a:pt x="45" y="476"/>
                    </a:lnTo>
                    <a:lnTo>
                      <a:pt x="36" y="532"/>
                    </a:lnTo>
                    <a:lnTo>
                      <a:pt x="19" y="646"/>
                    </a:lnTo>
                    <a:lnTo>
                      <a:pt x="19" y="646"/>
                    </a:lnTo>
                    <a:lnTo>
                      <a:pt x="10" y="694"/>
                    </a:lnTo>
                    <a:lnTo>
                      <a:pt x="7" y="719"/>
                    </a:lnTo>
                    <a:lnTo>
                      <a:pt x="6" y="744"/>
                    </a:lnTo>
                    <a:lnTo>
                      <a:pt x="6" y="744"/>
                    </a:lnTo>
                    <a:lnTo>
                      <a:pt x="5" y="767"/>
                    </a:lnTo>
                    <a:lnTo>
                      <a:pt x="3" y="788"/>
                    </a:lnTo>
                    <a:lnTo>
                      <a:pt x="1" y="811"/>
                    </a:lnTo>
                    <a:lnTo>
                      <a:pt x="0" y="834"/>
                    </a:lnTo>
                    <a:lnTo>
                      <a:pt x="0" y="834"/>
                    </a:lnTo>
                    <a:lnTo>
                      <a:pt x="0" y="835"/>
                    </a:lnTo>
                    <a:lnTo>
                      <a:pt x="1" y="837"/>
                    </a:lnTo>
                    <a:lnTo>
                      <a:pt x="3" y="838"/>
                    </a:lnTo>
                    <a:lnTo>
                      <a:pt x="4" y="838"/>
                    </a:lnTo>
                    <a:lnTo>
                      <a:pt x="6" y="838"/>
                    </a:lnTo>
                    <a:lnTo>
                      <a:pt x="8" y="837"/>
                    </a:lnTo>
                    <a:lnTo>
                      <a:pt x="9" y="835"/>
                    </a:lnTo>
                    <a:lnTo>
                      <a:pt x="9" y="834"/>
                    </a:lnTo>
                    <a:lnTo>
                      <a:pt x="9" y="834"/>
                    </a:lnTo>
                    <a:lnTo>
                      <a:pt x="10" y="813"/>
                    </a:lnTo>
                    <a:lnTo>
                      <a:pt x="12" y="792"/>
                    </a:lnTo>
                    <a:lnTo>
                      <a:pt x="14" y="773"/>
                    </a:lnTo>
                    <a:lnTo>
                      <a:pt x="15" y="752"/>
                    </a:lnTo>
                    <a:lnTo>
                      <a:pt x="15" y="752"/>
                    </a:lnTo>
                    <a:lnTo>
                      <a:pt x="18" y="721"/>
                    </a:lnTo>
                    <a:lnTo>
                      <a:pt x="21" y="690"/>
                    </a:lnTo>
                    <a:lnTo>
                      <a:pt x="26" y="660"/>
                    </a:lnTo>
                    <a:lnTo>
                      <a:pt x="31" y="629"/>
                    </a:lnTo>
                    <a:lnTo>
                      <a:pt x="31" y="629"/>
                    </a:lnTo>
                    <a:lnTo>
                      <a:pt x="49" y="517"/>
                    </a:lnTo>
                    <a:lnTo>
                      <a:pt x="58" y="461"/>
                    </a:lnTo>
                    <a:lnTo>
                      <a:pt x="68" y="405"/>
                    </a:lnTo>
                    <a:lnTo>
                      <a:pt x="68" y="405"/>
                    </a:lnTo>
                    <a:lnTo>
                      <a:pt x="74" y="379"/>
                    </a:lnTo>
                    <a:lnTo>
                      <a:pt x="82" y="353"/>
                    </a:lnTo>
                    <a:lnTo>
                      <a:pt x="89" y="329"/>
                    </a:lnTo>
                    <a:lnTo>
                      <a:pt x="96" y="304"/>
                    </a:lnTo>
                    <a:lnTo>
                      <a:pt x="96" y="304"/>
                    </a:lnTo>
                    <a:lnTo>
                      <a:pt x="101" y="279"/>
                    </a:lnTo>
                    <a:lnTo>
                      <a:pt x="105" y="255"/>
                    </a:lnTo>
                    <a:lnTo>
                      <a:pt x="112" y="206"/>
                    </a:lnTo>
                    <a:lnTo>
                      <a:pt x="112" y="206"/>
                    </a:lnTo>
                    <a:lnTo>
                      <a:pt x="115" y="179"/>
                    </a:lnTo>
                    <a:lnTo>
                      <a:pt x="117" y="153"/>
                    </a:lnTo>
                    <a:lnTo>
                      <a:pt x="120" y="126"/>
                    </a:lnTo>
                    <a:lnTo>
                      <a:pt x="124" y="100"/>
                    </a:lnTo>
                    <a:lnTo>
                      <a:pt x="124" y="100"/>
                    </a:lnTo>
                    <a:lnTo>
                      <a:pt x="126" y="88"/>
                    </a:lnTo>
                    <a:lnTo>
                      <a:pt x="130" y="76"/>
                    </a:lnTo>
                    <a:lnTo>
                      <a:pt x="137" y="53"/>
                    </a:lnTo>
                    <a:lnTo>
                      <a:pt x="142" y="42"/>
                    </a:lnTo>
                    <a:lnTo>
                      <a:pt x="145" y="29"/>
                    </a:lnTo>
                    <a:lnTo>
                      <a:pt x="147" y="18"/>
                    </a:lnTo>
                    <a:lnTo>
                      <a:pt x="149" y="5"/>
                    </a:lnTo>
                    <a:lnTo>
                      <a:pt x="149" y="5"/>
                    </a:lnTo>
                    <a:lnTo>
                      <a:pt x="148" y="3"/>
                    </a:lnTo>
                    <a:lnTo>
                      <a:pt x="147" y="1"/>
                    </a:lnTo>
                    <a:lnTo>
                      <a:pt x="146" y="1"/>
                    </a:lnTo>
                    <a:lnTo>
                      <a:pt x="144" y="0"/>
                    </a:lnTo>
                    <a:lnTo>
                      <a:pt x="143" y="1"/>
                    </a:lnTo>
                    <a:lnTo>
                      <a:pt x="140" y="1"/>
                    </a:lnTo>
                    <a:lnTo>
                      <a:pt x="139" y="3"/>
                    </a:lnTo>
                    <a:lnTo>
                      <a:pt x="139" y="5"/>
                    </a:lnTo>
                    <a:lnTo>
                      <a:pt x="139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4" name="Freeform 267"/>
              <p:cNvSpPr/>
              <p:nvPr/>
            </p:nvSpPr>
            <p:spPr bwMode="auto">
              <a:xfrm>
                <a:off x="2476500" y="2239963"/>
                <a:ext cx="38100" cy="149225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65" y="1"/>
                  </a:cxn>
                  <a:cxn ang="0">
                    <a:pos x="56" y="13"/>
                  </a:cxn>
                  <a:cxn ang="0">
                    <a:pos x="48" y="26"/>
                  </a:cxn>
                  <a:cxn ang="0">
                    <a:pos x="42" y="39"/>
                  </a:cxn>
                  <a:cxn ang="0">
                    <a:pos x="38" y="53"/>
                  </a:cxn>
                  <a:cxn ang="0">
                    <a:pos x="35" y="67"/>
                  </a:cxn>
                  <a:cxn ang="0">
                    <a:pos x="32" y="82"/>
                  </a:cxn>
                  <a:cxn ang="0">
                    <a:pos x="29" y="111"/>
                  </a:cxn>
                  <a:cxn ang="0">
                    <a:pos x="29" y="111"/>
                  </a:cxn>
                  <a:cxn ang="0">
                    <a:pos x="26" y="132"/>
                  </a:cxn>
                  <a:cxn ang="0">
                    <a:pos x="22" y="153"/>
                  </a:cxn>
                  <a:cxn ang="0">
                    <a:pos x="12" y="193"/>
                  </a:cxn>
                  <a:cxn ang="0">
                    <a:pos x="8" y="214"/>
                  </a:cxn>
                  <a:cxn ang="0">
                    <a:pos x="4" y="235"/>
                  </a:cxn>
                  <a:cxn ang="0">
                    <a:pos x="1" y="255"/>
                  </a:cxn>
                  <a:cxn ang="0">
                    <a:pos x="0" y="277"/>
                  </a:cxn>
                  <a:cxn ang="0">
                    <a:pos x="0" y="277"/>
                  </a:cxn>
                  <a:cxn ang="0">
                    <a:pos x="1" y="279"/>
                  </a:cxn>
                  <a:cxn ang="0">
                    <a:pos x="2" y="280"/>
                  </a:cxn>
                  <a:cxn ang="0">
                    <a:pos x="3" y="281"/>
                  </a:cxn>
                  <a:cxn ang="0">
                    <a:pos x="5" y="281"/>
                  </a:cxn>
                  <a:cxn ang="0">
                    <a:pos x="6" y="281"/>
                  </a:cxn>
                  <a:cxn ang="0">
                    <a:pos x="8" y="280"/>
                  </a:cxn>
                  <a:cxn ang="0">
                    <a:pos x="9" y="279"/>
                  </a:cxn>
                  <a:cxn ang="0">
                    <a:pos x="9" y="277"/>
                  </a:cxn>
                  <a:cxn ang="0">
                    <a:pos x="9" y="277"/>
                  </a:cxn>
                  <a:cxn ang="0">
                    <a:pos x="10" y="258"/>
                  </a:cxn>
                  <a:cxn ang="0">
                    <a:pos x="12" y="240"/>
                  </a:cxn>
                  <a:cxn ang="0">
                    <a:pos x="14" y="222"/>
                  </a:cxn>
                  <a:cxn ang="0">
                    <a:pos x="18" y="204"/>
                  </a:cxn>
                  <a:cxn ang="0">
                    <a:pos x="18" y="204"/>
                  </a:cxn>
                  <a:cxn ang="0">
                    <a:pos x="23" y="186"/>
                  </a:cxn>
                  <a:cxn ang="0">
                    <a:pos x="28" y="168"/>
                  </a:cxn>
                  <a:cxn ang="0">
                    <a:pos x="32" y="150"/>
                  </a:cxn>
                  <a:cxn ang="0">
                    <a:pos x="35" y="132"/>
                  </a:cxn>
                  <a:cxn ang="0">
                    <a:pos x="35" y="132"/>
                  </a:cxn>
                  <a:cxn ang="0">
                    <a:pos x="39" y="99"/>
                  </a:cxn>
                  <a:cxn ang="0">
                    <a:pos x="41" y="83"/>
                  </a:cxn>
                  <a:cxn ang="0">
                    <a:pos x="44" y="67"/>
                  </a:cxn>
                  <a:cxn ang="0">
                    <a:pos x="48" y="51"/>
                  </a:cxn>
                  <a:cxn ang="0">
                    <a:pos x="54" y="35"/>
                  </a:cxn>
                  <a:cxn ang="0">
                    <a:pos x="57" y="28"/>
                  </a:cxn>
                  <a:cxn ang="0">
                    <a:pos x="61" y="21"/>
                  </a:cxn>
                  <a:cxn ang="0">
                    <a:pos x="66" y="14"/>
                  </a:cxn>
                  <a:cxn ang="0">
                    <a:pos x="71" y="8"/>
                  </a:cxn>
                  <a:cxn ang="0">
                    <a:pos x="71" y="8"/>
                  </a:cxn>
                  <a:cxn ang="0">
                    <a:pos x="72" y="6"/>
                  </a:cxn>
                  <a:cxn ang="0">
                    <a:pos x="72" y="4"/>
                  </a:cxn>
                  <a:cxn ang="0">
                    <a:pos x="72" y="3"/>
                  </a:cxn>
                  <a:cxn ang="0">
                    <a:pos x="71" y="1"/>
                  </a:cxn>
                  <a:cxn ang="0">
                    <a:pos x="70" y="0"/>
                  </a:cxn>
                  <a:cxn ang="0">
                    <a:pos x="68" y="0"/>
                  </a:cxn>
                  <a:cxn ang="0">
                    <a:pos x="66" y="0"/>
                  </a:cxn>
                  <a:cxn ang="0">
                    <a:pos x="65" y="1"/>
                  </a:cxn>
                  <a:cxn ang="0">
                    <a:pos x="65" y="1"/>
                  </a:cxn>
                </a:cxnLst>
                <a:rect l="0" t="0" r="r" b="b"/>
                <a:pathLst>
                  <a:path w="72" h="281">
                    <a:moveTo>
                      <a:pt x="65" y="1"/>
                    </a:moveTo>
                    <a:lnTo>
                      <a:pt x="65" y="1"/>
                    </a:lnTo>
                    <a:lnTo>
                      <a:pt x="56" y="13"/>
                    </a:lnTo>
                    <a:lnTo>
                      <a:pt x="48" y="26"/>
                    </a:lnTo>
                    <a:lnTo>
                      <a:pt x="42" y="39"/>
                    </a:lnTo>
                    <a:lnTo>
                      <a:pt x="38" y="53"/>
                    </a:lnTo>
                    <a:lnTo>
                      <a:pt x="35" y="67"/>
                    </a:lnTo>
                    <a:lnTo>
                      <a:pt x="32" y="82"/>
                    </a:lnTo>
                    <a:lnTo>
                      <a:pt x="29" y="111"/>
                    </a:lnTo>
                    <a:lnTo>
                      <a:pt x="29" y="111"/>
                    </a:lnTo>
                    <a:lnTo>
                      <a:pt x="26" y="132"/>
                    </a:lnTo>
                    <a:lnTo>
                      <a:pt x="22" y="153"/>
                    </a:lnTo>
                    <a:lnTo>
                      <a:pt x="12" y="193"/>
                    </a:lnTo>
                    <a:lnTo>
                      <a:pt x="8" y="214"/>
                    </a:lnTo>
                    <a:lnTo>
                      <a:pt x="4" y="235"/>
                    </a:lnTo>
                    <a:lnTo>
                      <a:pt x="1" y="255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1" y="279"/>
                    </a:lnTo>
                    <a:lnTo>
                      <a:pt x="2" y="280"/>
                    </a:lnTo>
                    <a:lnTo>
                      <a:pt x="3" y="281"/>
                    </a:lnTo>
                    <a:lnTo>
                      <a:pt x="5" y="281"/>
                    </a:lnTo>
                    <a:lnTo>
                      <a:pt x="6" y="281"/>
                    </a:lnTo>
                    <a:lnTo>
                      <a:pt x="8" y="280"/>
                    </a:lnTo>
                    <a:lnTo>
                      <a:pt x="9" y="279"/>
                    </a:lnTo>
                    <a:lnTo>
                      <a:pt x="9" y="277"/>
                    </a:lnTo>
                    <a:lnTo>
                      <a:pt x="9" y="277"/>
                    </a:lnTo>
                    <a:lnTo>
                      <a:pt x="10" y="258"/>
                    </a:lnTo>
                    <a:lnTo>
                      <a:pt x="12" y="240"/>
                    </a:lnTo>
                    <a:lnTo>
                      <a:pt x="14" y="222"/>
                    </a:lnTo>
                    <a:lnTo>
                      <a:pt x="18" y="204"/>
                    </a:lnTo>
                    <a:lnTo>
                      <a:pt x="18" y="204"/>
                    </a:lnTo>
                    <a:lnTo>
                      <a:pt x="23" y="186"/>
                    </a:lnTo>
                    <a:lnTo>
                      <a:pt x="28" y="168"/>
                    </a:lnTo>
                    <a:lnTo>
                      <a:pt x="32" y="150"/>
                    </a:lnTo>
                    <a:lnTo>
                      <a:pt x="35" y="132"/>
                    </a:lnTo>
                    <a:lnTo>
                      <a:pt x="35" y="132"/>
                    </a:lnTo>
                    <a:lnTo>
                      <a:pt x="39" y="99"/>
                    </a:lnTo>
                    <a:lnTo>
                      <a:pt x="41" y="83"/>
                    </a:lnTo>
                    <a:lnTo>
                      <a:pt x="44" y="67"/>
                    </a:lnTo>
                    <a:lnTo>
                      <a:pt x="48" y="51"/>
                    </a:lnTo>
                    <a:lnTo>
                      <a:pt x="54" y="35"/>
                    </a:lnTo>
                    <a:lnTo>
                      <a:pt x="57" y="28"/>
                    </a:lnTo>
                    <a:lnTo>
                      <a:pt x="61" y="21"/>
                    </a:lnTo>
                    <a:lnTo>
                      <a:pt x="66" y="14"/>
                    </a:lnTo>
                    <a:lnTo>
                      <a:pt x="71" y="8"/>
                    </a:lnTo>
                    <a:lnTo>
                      <a:pt x="71" y="8"/>
                    </a:lnTo>
                    <a:lnTo>
                      <a:pt x="72" y="6"/>
                    </a:lnTo>
                    <a:lnTo>
                      <a:pt x="72" y="4"/>
                    </a:lnTo>
                    <a:lnTo>
                      <a:pt x="72" y="3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Freeform 268"/>
              <p:cNvSpPr/>
              <p:nvPr/>
            </p:nvSpPr>
            <p:spPr bwMode="auto">
              <a:xfrm>
                <a:off x="2516188" y="2290763"/>
                <a:ext cx="19050" cy="74613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6" y="4"/>
                  </a:cxn>
                  <a:cxn ang="0">
                    <a:pos x="25" y="11"/>
                  </a:cxn>
                  <a:cxn ang="0">
                    <a:pos x="23" y="19"/>
                  </a:cxn>
                  <a:cxn ang="0">
                    <a:pos x="19" y="32"/>
                  </a:cxn>
                  <a:cxn ang="0">
                    <a:pos x="14" y="46"/>
                  </a:cxn>
                  <a:cxn ang="0">
                    <a:pos x="13" y="53"/>
                  </a:cxn>
                  <a:cxn ang="0">
                    <a:pos x="12" y="60"/>
                  </a:cxn>
                  <a:cxn ang="0">
                    <a:pos x="12" y="60"/>
                  </a:cxn>
                  <a:cxn ang="0">
                    <a:pos x="10" y="79"/>
                  </a:cxn>
                  <a:cxn ang="0">
                    <a:pos x="8" y="98"/>
                  </a:cxn>
                  <a:cxn ang="0">
                    <a:pos x="5" y="117"/>
                  </a:cxn>
                  <a:cxn ang="0">
                    <a:pos x="4" y="126"/>
                  </a:cxn>
                  <a:cxn ang="0">
                    <a:pos x="1" y="136"/>
                  </a:cxn>
                  <a:cxn ang="0">
                    <a:pos x="1" y="136"/>
                  </a:cxn>
                  <a:cxn ang="0">
                    <a:pos x="0" y="138"/>
                  </a:cxn>
                  <a:cxn ang="0">
                    <a:pos x="1" y="140"/>
                  </a:cxn>
                  <a:cxn ang="0">
                    <a:pos x="2" y="141"/>
                  </a:cxn>
                  <a:cxn ang="0">
                    <a:pos x="4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10" y="141"/>
                  </a:cxn>
                  <a:cxn ang="0">
                    <a:pos x="11" y="138"/>
                  </a:cxn>
                  <a:cxn ang="0">
                    <a:pos x="11" y="138"/>
                  </a:cxn>
                  <a:cxn ang="0">
                    <a:pos x="15" y="123"/>
                  </a:cxn>
                  <a:cxn ang="0">
                    <a:pos x="17" y="109"/>
                  </a:cxn>
                  <a:cxn ang="0">
                    <a:pos x="19" y="93"/>
                  </a:cxn>
                  <a:cxn ang="0">
                    <a:pos x="20" y="77"/>
                  </a:cxn>
                  <a:cxn ang="0">
                    <a:pos x="20" y="77"/>
                  </a:cxn>
                  <a:cxn ang="0">
                    <a:pos x="21" y="67"/>
                  </a:cxn>
                  <a:cxn ang="0">
                    <a:pos x="22" y="58"/>
                  </a:cxn>
                  <a:cxn ang="0">
                    <a:pos x="27" y="40"/>
                  </a:cxn>
                  <a:cxn ang="0">
                    <a:pos x="32" y="23"/>
                  </a:cxn>
                  <a:cxn ang="0">
                    <a:pos x="34" y="13"/>
                  </a:cxn>
                  <a:cxn ang="0">
                    <a:pos x="35" y="4"/>
                  </a:cxn>
                  <a:cxn ang="0">
                    <a:pos x="35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8" y="1"/>
                  </a:cxn>
                  <a:cxn ang="0">
                    <a:pos x="27" y="2"/>
                  </a:cxn>
                  <a:cxn ang="0">
                    <a:pos x="26" y="4"/>
                  </a:cxn>
                  <a:cxn ang="0">
                    <a:pos x="26" y="4"/>
                  </a:cxn>
                </a:cxnLst>
                <a:rect l="0" t="0" r="r" b="b"/>
                <a:pathLst>
                  <a:path w="35" h="142">
                    <a:moveTo>
                      <a:pt x="26" y="4"/>
                    </a:moveTo>
                    <a:lnTo>
                      <a:pt x="26" y="4"/>
                    </a:lnTo>
                    <a:lnTo>
                      <a:pt x="25" y="11"/>
                    </a:lnTo>
                    <a:lnTo>
                      <a:pt x="23" y="19"/>
                    </a:lnTo>
                    <a:lnTo>
                      <a:pt x="19" y="32"/>
                    </a:lnTo>
                    <a:lnTo>
                      <a:pt x="14" y="46"/>
                    </a:lnTo>
                    <a:lnTo>
                      <a:pt x="13" y="53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0" y="79"/>
                    </a:lnTo>
                    <a:lnTo>
                      <a:pt x="8" y="98"/>
                    </a:lnTo>
                    <a:lnTo>
                      <a:pt x="5" y="117"/>
                    </a:lnTo>
                    <a:lnTo>
                      <a:pt x="4" y="126"/>
                    </a:lnTo>
                    <a:lnTo>
                      <a:pt x="1" y="136"/>
                    </a:lnTo>
                    <a:lnTo>
                      <a:pt x="1" y="136"/>
                    </a:lnTo>
                    <a:lnTo>
                      <a:pt x="0" y="138"/>
                    </a:lnTo>
                    <a:lnTo>
                      <a:pt x="1" y="140"/>
                    </a:lnTo>
                    <a:lnTo>
                      <a:pt x="2" y="141"/>
                    </a:lnTo>
                    <a:lnTo>
                      <a:pt x="4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10" y="141"/>
                    </a:lnTo>
                    <a:lnTo>
                      <a:pt x="11" y="138"/>
                    </a:lnTo>
                    <a:lnTo>
                      <a:pt x="11" y="138"/>
                    </a:lnTo>
                    <a:lnTo>
                      <a:pt x="15" y="123"/>
                    </a:lnTo>
                    <a:lnTo>
                      <a:pt x="17" y="109"/>
                    </a:lnTo>
                    <a:lnTo>
                      <a:pt x="19" y="93"/>
                    </a:lnTo>
                    <a:lnTo>
                      <a:pt x="20" y="77"/>
                    </a:lnTo>
                    <a:lnTo>
                      <a:pt x="20" y="77"/>
                    </a:lnTo>
                    <a:lnTo>
                      <a:pt x="21" y="67"/>
                    </a:lnTo>
                    <a:lnTo>
                      <a:pt x="22" y="58"/>
                    </a:lnTo>
                    <a:lnTo>
                      <a:pt x="27" y="40"/>
                    </a:lnTo>
                    <a:lnTo>
                      <a:pt x="32" y="23"/>
                    </a:lnTo>
                    <a:lnTo>
                      <a:pt x="34" y="1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7" y="2"/>
                    </a:lnTo>
                    <a:lnTo>
                      <a:pt x="26" y="4"/>
                    </a:lnTo>
                    <a:lnTo>
                      <a:pt x="26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6" name="Freeform 269"/>
              <p:cNvSpPr/>
              <p:nvPr/>
            </p:nvSpPr>
            <p:spPr bwMode="auto">
              <a:xfrm>
                <a:off x="2443163" y="2420938"/>
                <a:ext cx="38100" cy="215900"/>
              </a:xfrm>
              <a:custGeom>
                <a:avLst/>
                <a:gdLst/>
                <a:ahLst/>
                <a:cxnLst>
                  <a:cxn ang="0">
                    <a:pos x="65" y="2"/>
                  </a:cxn>
                  <a:cxn ang="0">
                    <a:pos x="53" y="21"/>
                  </a:cxn>
                  <a:cxn ang="0">
                    <a:pos x="48" y="39"/>
                  </a:cxn>
                  <a:cxn ang="0">
                    <a:pos x="44" y="82"/>
                  </a:cxn>
                  <a:cxn ang="0">
                    <a:pos x="35" y="143"/>
                  </a:cxn>
                  <a:cxn ang="0">
                    <a:pos x="23" y="204"/>
                  </a:cxn>
                  <a:cxn ang="0">
                    <a:pos x="19" y="217"/>
                  </a:cxn>
                  <a:cxn ang="0">
                    <a:pos x="16" y="241"/>
                  </a:cxn>
                  <a:cxn ang="0">
                    <a:pos x="13" y="252"/>
                  </a:cxn>
                  <a:cxn ang="0">
                    <a:pos x="5" y="289"/>
                  </a:cxn>
                  <a:cxn ang="0">
                    <a:pos x="3" y="303"/>
                  </a:cxn>
                  <a:cxn ang="0">
                    <a:pos x="0" y="352"/>
                  </a:cxn>
                  <a:cxn ang="0">
                    <a:pos x="1" y="404"/>
                  </a:cxn>
                  <a:cxn ang="0">
                    <a:pos x="2" y="407"/>
                  </a:cxn>
                  <a:cxn ang="0">
                    <a:pos x="6" y="408"/>
                  </a:cxn>
                  <a:cxn ang="0">
                    <a:pos x="9" y="407"/>
                  </a:cxn>
                  <a:cxn ang="0">
                    <a:pos x="10" y="404"/>
                  </a:cxn>
                  <a:cxn ang="0">
                    <a:pos x="10" y="361"/>
                  </a:cxn>
                  <a:cxn ang="0">
                    <a:pos x="11" y="319"/>
                  </a:cxn>
                  <a:cxn ang="0">
                    <a:pos x="13" y="294"/>
                  </a:cxn>
                  <a:cxn ang="0">
                    <a:pos x="25" y="245"/>
                  </a:cxn>
                  <a:cxn ang="0">
                    <a:pos x="29" y="220"/>
                  </a:cxn>
                  <a:cxn ang="0">
                    <a:pos x="31" y="206"/>
                  </a:cxn>
                  <a:cxn ang="0">
                    <a:pos x="39" y="164"/>
                  </a:cxn>
                  <a:cxn ang="0">
                    <a:pos x="49" y="108"/>
                  </a:cxn>
                  <a:cxn ang="0">
                    <a:pos x="51" y="95"/>
                  </a:cxn>
                  <a:cxn ang="0">
                    <a:pos x="55" y="56"/>
                  </a:cxn>
                  <a:cxn ang="0">
                    <a:pos x="60" y="30"/>
                  </a:cxn>
                  <a:cxn ang="0">
                    <a:pos x="68" y="13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2" y="2"/>
                  </a:cxn>
                  <a:cxn ang="0">
                    <a:pos x="69" y="0"/>
                  </a:cxn>
                  <a:cxn ang="0">
                    <a:pos x="65" y="2"/>
                  </a:cxn>
                </a:cxnLst>
                <a:rect l="0" t="0" r="r" b="b"/>
                <a:pathLst>
                  <a:path w="73" h="408">
                    <a:moveTo>
                      <a:pt x="65" y="2"/>
                    </a:moveTo>
                    <a:lnTo>
                      <a:pt x="65" y="2"/>
                    </a:lnTo>
                    <a:lnTo>
                      <a:pt x="59" y="11"/>
                    </a:lnTo>
                    <a:lnTo>
                      <a:pt x="53" y="21"/>
                    </a:lnTo>
                    <a:lnTo>
                      <a:pt x="50" y="30"/>
                    </a:lnTo>
                    <a:lnTo>
                      <a:pt x="48" y="39"/>
                    </a:lnTo>
                    <a:lnTo>
                      <a:pt x="46" y="60"/>
                    </a:lnTo>
                    <a:lnTo>
                      <a:pt x="44" y="82"/>
                    </a:lnTo>
                    <a:lnTo>
                      <a:pt x="44" y="82"/>
                    </a:lnTo>
                    <a:lnTo>
                      <a:pt x="35" y="143"/>
                    </a:lnTo>
                    <a:lnTo>
                      <a:pt x="29" y="173"/>
                    </a:lnTo>
                    <a:lnTo>
                      <a:pt x="23" y="204"/>
                    </a:lnTo>
                    <a:lnTo>
                      <a:pt x="23" y="204"/>
                    </a:lnTo>
                    <a:lnTo>
                      <a:pt x="19" y="217"/>
                    </a:lnTo>
                    <a:lnTo>
                      <a:pt x="17" y="228"/>
                    </a:lnTo>
                    <a:lnTo>
                      <a:pt x="16" y="241"/>
                    </a:lnTo>
                    <a:lnTo>
                      <a:pt x="13" y="252"/>
                    </a:lnTo>
                    <a:lnTo>
                      <a:pt x="13" y="252"/>
                    </a:lnTo>
                    <a:lnTo>
                      <a:pt x="7" y="277"/>
                    </a:lnTo>
                    <a:lnTo>
                      <a:pt x="5" y="289"/>
                    </a:lnTo>
                    <a:lnTo>
                      <a:pt x="3" y="303"/>
                    </a:lnTo>
                    <a:lnTo>
                      <a:pt x="3" y="303"/>
                    </a:lnTo>
                    <a:lnTo>
                      <a:pt x="1" y="327"/>
                    </a:lnTo>
                    <a:lnTo>
                      <a:pt x="0" y="352"/>
                    </a:lnTo>
                    <a:lnTo>
                      <a:pt x="1" y="404"/>
                    </a:lnTo>
                    <a:lnTo>
                      <a:pt x="1" y="404"/>
                    </a:lnTo>
                    <a:lnTo>
                      <a:pt x="1" y="405"/>
                    </a:lnTo>
                    <a:lnTo>
                      <a:pt x="2" y="407"/>
                    </a:lnTo>
                    <a:lnTo>
                      <a:pt x="4" y="408"/>
                    </a:lnTo>
                    <a:lnTo>
                      <a:pt x="6" y="408"/>
                    </a:lnTo>
                    <a:lnTo>
                      <a:pt x="7" y="408"/>
                    </a:lnTo>
                    <a:lnTo>
                      <a:pt x="9" y="407"/>
                    </a:lnTo>
                    <a:lnTo>
                      <a:pt x="10" y="405"/>
                    </a:lnTo>
                    <a:lnTo>
                      <a:pt x="10" y="404"/>
                    </a:lnTo>
                    <a:lnTo>
                      <a:pt x="10" y="404"/>
                    </a:lnTo>
                    <a:lnTo>
                      <a:pt x="10" y="361"/>
                    </a:lnTo>
                    <a:lnTo>
                      <a:pt x="11" y="319"/>
                    </a:lnTo>
                    <a:lnTo>
                      <a:pt x="11" y="319"/>
                    </a:lnTo>
                    <a:lnTo>
                      <a:pt x="12" y="307"/>
                    </a:lnTo>
                    <a:lnTo>
                      <a:pt x="13" y="294"/>
                    </a:lnTo>
                    <a:lnTo>
                      <a:pt x="19" y="270"/>
                    </a:lnTo>
                    <a:lnTo>
                      <a:pt x="25" y="245"/>
                    </a:lnTo>
                    <a:lnTo>
                      <a:pt x="28" y="232"/>
                    </a:lnTo>
                    <a:lnTo>
                      <a:pt x="29" y="220"/>
                    </a:lnTo>
                    <a:lnTo>
                      <a:pt x="29" y="220"/>
                    </a:lnTo>
                    <a:lnTo>
                      <a:pt x="31" y="206"/>
                    </a:lnTo>
                    <a:lnTo>
                      <a:pt x="33" y="192"/>
                    </a:lnTo>
                    <a:lnTo>
                      <a:pt x="39" y="164"/>
                    </a:lnTo>
                    <a:lnTo>
                      <a:pt x="45" y="136"/>
                    </a:lnTo>
                    <a:lnTo>
                      <a:pt x="49" y="108"/>
                    </a:lnTo>
                    <a:lnTo>
                      <a:pt x="49" y="108"/>
                    </a:lnTo>
                    <a:lnTo>
                      <a:pt x="51" y="95"/>
                    </a:lnTo>
                    <a:lnTo>
                      <a:pt x="52" y="83"/>
                    </a:lnTo>
                    <a:lnTo>
                      <a:pt x="55" y="56"/>
                    </a:lnTo>
                    <a:lnTo>
                      <a:pt x="57" y="42"/>
                    </a:lnTo>
                    <a:lnTo>
                      <a:pt x="60" y="30"/>
                    </a:lnTo>
                    <a:lnTo>
                      <a:pt x="65" y="19"/>
                    </a:lnTo>
                    <a:lnTo>
                      <a:pt x="68" y="13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1"/>
                    </a:lnTo>
                    <a:lnTo>
                      <a:pt x="65" y="2"/>
                    </a:lnTo>
                    <a:lnTo>
                      <a:pt x="65" y="2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7" name="Freeform 270"/>
              <p:cNvSpPr/>
              <p:nvPr/>
            </p:nvSpPr>
            <p:spPr bwMode="auto">
              <a:xfrm>
                <a:off x="2463800" y="2487613"/>
                <a:ext cx="34925" cy="169863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5" y="22"/>
                  </a:cxn>
                  <a:cxn ang="0">
                    <a:pos x="51" y="40"/>
                  </a:cxn>
                  <a:cxn ang="0">
                    <a:pos x="42" y="75"/>
                  </a:cxn>
                  <a:cxn ang="0">
                    <a:pos x="42" y="75"/>
                  </a:cxn>
                  <a:cxn ang="0">
                    <a:pos x="25" y="161"/>
                  </a:cxn>
                  <a:cxn ang="0">
                    <a:pos x="25" y="161"/>
                  </a:cxn>
                  <a:cxn ang="0">
                    <a:pos x="17" y="199"/>
                  </a:cxn>
                  <a:cxn ang="0">
                    <a:pos x="9" y="238"/>
                  </a:cxn>
                  <a:cxn ang="0">
                    <a:pos x="5" y="256"/>
                  </a:cxn>
                  <a:cxn ang="0">
                    <a:pos x="3" y="276"/>
                  </a:cxn>
                  <a:cxn ang="0">
                    <a:pos x="1" y="295"/>
                  </a:cxn>
                  <a:cxn ang="0">
                    <a:pos x="0" y="314"/>
                  </a:cxn>
                  <a:cxn ang="0">
                    <a:pos x="0" y="314"/>
                  </a:cxn>
                  <a:cxn ang="0">
                    <a:pos x="0" y="316"/>
                  </a:cxn>
                  <a:cxn ang="0">
                    <a:pos x="1" y="318"/>
                  </a:cxn>
                  <a:cxn ang="0">
                    <a:pos x="3" y="318"/>
                  </a:cxn>
                  <a:cxn ang="0">
                    <a:pos x="4" y="319"/>
                  </a:cxn>
                  <a:cxn ang="0">
                    <a:pos x="6" y="318"/>
                  </a:cxn>
                  <a:cxn ang="0">
                    <a:pos x="7" y="318"/>
                  </a:cxn>
                  <a:cxn ang="0">
                    <a:pos x="8" y="316"/>
                  </a:cxn>
                  <a:cxn ang="0">
                    <a:pos x="9" y="314"/>
                  </a:cxn>
                  <a:cxn ang="0">
                    <a:pos x="9" y="314"/>
                  </a:cxn>
                  <a:cxn ang="0">
                    <a:pos x="10" y="294"/>
                  </a:cxn>
                  <a:cxn ang="0">
                    <a:pos x="12" y="274"/>
                  </a:cxn>
                  <a:cxn ang="0">
                    <a:pos x="16" y="254"/>
                  </a:cxn>
                  <a:cxn ang="0">
                    <a:pos x="19" y="234"/>
                  </a:cxn>
                  <a:cxn ang="0">
                    <a:pos x="36" y="155"/>
                  </a:cxn>
                  <a:cxn ang="0">
                    <a:pos x="36" y="155"/>
                  </a:cxn>
                  <a:cxn ang="0">
                    <a:pos x="54" y="69"/>
                  </a:cxn>
                  <a:cxn ang="0">
                    <a:pos x="54" y="69"/>
                  </a:cxn>
                  <a:cxn ang="0">
                    <a:pos x="61" y="37"/>
                  </a:cxn>
                  <a:cxn ang="0">
                    <a:pos x="64" y="2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19">
                    <a:moveTo>
                      <a:pt x="57" y="4"/>
                    </a:moveTo>
                    <a:lnTo>
                      <a:pt x="57" y="4"/>
                    </a:lnTo>
                    <a:lnTo>
                      <a:pt x="55" y="22"/>
                    </a:lnTo>
                    <a:lnTo>
                      <a:pt x="51" y="40"/>
                    </a:lnTo>
                    <a:lnTo>
                      <a:pt x="42" y="75"/>
                    </a:lnTo>
                    <a:lnTo>
                      <a:pt x="42" y="75"/>
                    </a:lnTo>
                    <a:lnTo>
                      <a:pt x="25" y="161"/>
                    </a:lnTo>
                    <a:lnTo>
                      <a:pt x="25" y="161"/>
                    </a:lnTo>
                    <a:lnTo>
                      <a:pt x="17" y="199"/>
                    </a:lnTo>
                    <a:lnTo>
                      <a:pt x="9" y="238"/>
                    </a:lnTo>
                    <a:lnTo>
                      <a:pt x="5" y="256"/>
                    </a:lnTo>
                    <a:lnTo>
                      <a:pt x="3" y="276"/>
                    </a:lnTo>
                    <a:lnTo>
                      <a:pt x="1" y="295"/>
                    </a:lnTo>
                    <a:lnTo>
                      <a:pt x="0" y="314"/>
                    </a:lnTo>
                    <a:lnTo>
                      <a:pt x="0" y="314"/>
                    </a:lnTo>
                    <a:lnTo>
                      <a:pt x="0" y="316"/>
                    </a:lnTo>
                    <a:lnTo>
                      <a:pt x="1" y="318"/>
                    </a:lnTo>
                    <a:lnTo>
                      <a:pt x="3" y="318"/>
                    </a:lnTo>
                    <a:lnTo>
                      <a:pt x="4" y="319"/>
                    </a:lnTo>
                    <a:lnTo>
                      <a:pt x="6" y="318"/>
                    </a:lnTo>
                    <a:lnTo>
                      <a:pt x="7" y="318"/>
                    </a:lnTo>
                    <a:lnTo>
                      <a:pt x="8" y="316"/>
                    </a:lnTo>
                    <a:lnTo>
                      <a:pt x="9" y="314"/>
                    </a:lnTo>
                    <a:lnTo>
                      <a:pt x="9" y="314"/>
                    </a:lnTo>
                    <a:lnTo>
                      <a:pt x="10" y="294"/>
                    </a:lnTo>
                    <a:lnTo>
                      <a:pt x="12" y="274"/>
                    </a:lnTo>
                    <a:lnTo>
                      <a:pt x="16" y="254"/>
                    </a:lnTo>
                    <a:lnTo>
                      <a:pt x="19" y="234"/>
                    </a:lnTo>
                    <a:lnTo>
                      <a:pt x="36" y="155"/>
                    </a:lnTo>
                    <a:lnTo>
                      <a:pt x="36" y="155"/>
                    </a:lnTo>
                    <a:lnTo>
                      <a:pt x="54" y="69"/>
                    </a:lnTo>
                    <a:lnTo>
                      <a:pt x="54" y="69"/>
                    </a:lnTo>
                    <a:lnTo>
                      <a:pt x="61" y="37"/>
                    </a:lnTo>
                    <a:lnTo>
                      <a:pt x="64" y="2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" name="Freeform 271"/>
              <p:cNvSpPr/>
              <p:nvPr/>
            </p:nvSpPr>
            <p:spPr bwMode="auto">
              <a:xfrm>
                <a:off x="2482850" y="2514600"/>
                <a:ext cx="46038" cy="158750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77" y="4"/>
                  </a:cxn>
                  <a:cxn ang="0">
                    <a:pos x="76" y="13"/>
                  </a:cxn>
                  <a:cxn ang="0">
                    <a:pos x="73" y="22"/>
                  </a:cxn>
                  <a:cxn ang="0">
                    <a:pos x="66" y="40"/>
                  </a:cxn>
                  <a:cxn ang="0">
                    <a:pos x="59" y="57"/>
                  </a:cxn>
                  <a:cxn ang="0">
                    <a:pos x="52" y="74"/>
                  </a:cxn>
                  <a:cxn ang="0">
                    <a:pos x="52" y="74"/>
                  </a:cxn>
                  <a:cxn ang="0">
                    <a:pos x="47" y="94"/>
                  </a:cxn>
                  <a:cxn ang="0">
                    <a:pos x="42" y="113"/>
                  </a:cxn>
                  <a:cxn ang="0">
                    <a:pos x="34" y="152"/>
                  </a:cxn>
                  <a:cxn ang="0">
                    <a:pos x="34" y="152"/>
                  </a:cxn>
                  <a:cxn ang="0">
                    <a:pos x="30" y="170"/>
                  </a:cxn>
                  <a:cxn ang="0">
                    <a:pos x="25" y="188"/>
                  </a:cxn>
                  <a:cxn ang="0">
                    <a:pos x="15" y="223"/>
                  </a:cxn>
                  <a:cxn ang="0">
                    <a:pos x="10" y="240"/>
                  </a:cxn>
                  <a:cxn ang="0">
                    <a:pos x="5" y="258"/>
                  </a:cxn>
                  <a:cxn ang="0">
                    <a:pos x="2" y="276"/>
                  </a:cxn>
                  <a:cxn ang="0">
                    <a:pos x="0" y="295"/>
                  </a:cxn>
                  <a:cxn ang="0">
                    <a:pos x="0" y="295"/>
                  </a:cxn>
                  <a:cxn ang="0">
                    <a:pos x="1" y="297"/>
                  </a:cxn>
                  <a:cxn ang="0">
                    <a:pos x="2" y="298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10" y="297"/>
                  </a:cxn>
                  <a:cxn ang="0">
                    <a:pos x="11" y="295"/>
                  </a:cxn>
                  <a:cxn ang="0">
                    <a:pos x="11" y="295"/>
                  </a:cxn>
                  <a:cxn ang="0">
                    <a:pos x="12" y="275"/>
                  </a:cxn>
                  <a:cxn ang="0">
                    <a:pos x="15" y="257"/>
                  </a:cxn>
                  <a:cxn ang="0">
                    <a:pos x="19" y="238"/>
                  </a:cxn>
                  <a:cxn ang="0">
                    <a:pos x="24" y="220"/>
                  </a:cxn>
                  <a:cxn ang="0">
                    <a:pos x="35" y="183"/>
                  </a:cxn>
                  <a:cxn ang="0">
                    <a:pos x="40" y="165"/>
                  </a:cxn>
                  <a:cxn ang="0">
                    <a:pos x="45" y="146"/>
                  </a:cxn>
                  <a:cxn ang="0">
                    <a:pos x="45" y="146"/>
                  </a:cxn>
                  <a:cxn ang="0">
                    <a:pos x="48" y="127"/>
                  </a:cxn>
                  <a:cxn ang="0">
                    <a:pos x="53" y="107"/>
                  </a:cxn>
                  <a:cxn ang="0">
                    <a:pos x="58" y="88"/>
                  </a:cxn>
                  <a:cxn ang="0">
                    <a:pos x="64" y="70"/>
                  </a:cxn>
                  <a:cxn ang="0">
                    <a:pos x="64" y="70"/>
                  </a:cxn>
                  <a:cxn ang="0">
                    <a:pos x="70" y="53"/>
                  </a:cxn>
                  <a:cxn ang="0">
                    <a:pos x="78" y="38"/>
                  </a:cxn>
                  <a:cxn ang="0">
                    <a:pos x="83" y="21"/>
                  </a:cxn>
                  <a:cxn ang="0">
                    <a:pos x="85" y="13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6" y="2"/>
                  </a:cxn>
                  <a:cxn ang="0">
                    <a:pos x="85" y="1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79" y="1"/>
                  </a:cxn>
                  <a:cxn ang="0">
                    <a:pos x="77" y="2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86" h="299">
                    <a:moveTo>
                      <a:pt x="77" y="4"/>
                    </a:moveTo>
                    <a:lnTo>
                      <a:pt x="77" y="4"/>
                    </a:lnTo>
                    <a:lnTo>
                      <a:pt x="76" y="13"/>
                    </a:lnTo>
                    <a:lnTo>
                      <a:pt x="73" y="22"/>
                    </a:lnTo>
                    <a:lnTo>
                      <a:pt x="66" y="40"/>
                    </a:lnTo>
                    <a:lnTo>
                      <a:pt x="59" y="57"/>
                    </a:lnTo>
                    <a:lnTo>
                      <a:pt x="52" y="74"/>
                    </a:lnTo>
                    <a:lnTo>
                      <a:pt x="52" y="74"/>
                    </a:lnTo>
                    <a:lnTo>
                      <a:pt x="47" y="94"/>
                    </a:lnTo>
                    <a:lnTo>
                      <a:pt x="42" y="113"/>
                    </a:lnTo>
                    <a:lnTo>
                      <a:pt x="34" y="152"/>
                    </a:lnTo>
                    <a:lnTo>
                      <a:pt x="34" y="152"/>
                    </a:lnTo>
                    <a:lnTo>
                      <a:pt x="30" y="170"/>
                    </a:lnTo>
                    <a:lnTo>
                      <a:pt x="25" y="188"/>
                    </a:lnTo>
                    <a:lnTo>
                      <a:pt x="15" y="223"/>
                    </a:lnTo>
                    <a:lnTo>
                      <a:pt x="10" y="240"/>
                    </a:lnTo>
                    <a:lnTo>
                      <a:pt x="5" y="258"/>
                    </a:lnTo>
                    <a:lnTo>
                      <a:pt x="2" y="276"/>
                    </a:lnTo>
                    <a:lnTo>
                      <a:pt x="0" y="295"/>
                    </a:lnTo>
                    <a:lnTo>
                      <a:pt x="0" y="295"/>
                    </a:lnTo>
                    <a:lnTo>
                      <a:pt x="1" y="297"/>
                    </a:lnTo>
                    <a:lnTo>
                      <a:pt x="2" y="298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10" y="297"/>
                    </a:lnTo>
                    <a:lnTo>
                      <a:pt x="11" y="295"/>
                    </a:lnTo>
                    <a:lnTo>
                      <a:pt x="11" y="295"/>
                    </a:lnTo>
                    <a:lnTo>
                      <a:pt x="12" y="275"/>
                    </a:lnTo>
                    <a:lnTo>
                      <a:pt x="15" y="257"/>
                    </a:lnTo>
                    <a:lnTo>
                      <a:pt x="19" y="238"/>
                    </a:lnTo>
                    <a:lnTo>
                      <a:pt x="24" y="220"/>
                    </a:lnTo>
                    <a:lnTo>
                      <a:pt x="35" y="183"/>
                    </a:lnTo>
                    <a:lnTo>
                      <a:pt x="40" y="165"/>
                    </a:lnTo>
                    <a:lnTo>
                      <a:pt x="45" y="146"/>
                    </a:lnTo>
                    <a:lnTo>
                      <a:pt x="45" y="146"/>
                    </a:lnTo>
                    <a:lnTo>
                      <a:pt x="48" y="127"/>
                    </a:lnTo>
                    <a:lnTo>
                      <a:pt x="53" y="107"/>
                    </a:lnTo>
                    <a:lnTo>
                      <a:pt x="58" y="88"/>
                    </a:lnTo>
                    <a:lnTo>
                      <a:pt x="64" y="70"/>
                    </a:lnTo>
                    <a:lnTo>
                      <a:pt x="64" y="70"/>
                    </a:lnTo>
                    <a:lnTo>
                      <a:pt x="70" y="53"/>
                    </a:lnTo>
                    <a:lnTo>
                      <a:pt x="78" y="38"/>
                    </a:lnTo>
                    <a:lnTo>
                      <a:pt x="83" y="21"/>
                    </a:lnTo>
                    <a:lnTo>
                      <a:pt x="85" y="13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6" y="2"/>
                    </a:lnTo>
                    <a:lnTo>
                      <a:pt x="85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9" y="1"/>
                    </a:lnTo>
                    <a:lnTo>
                      <a:pt x="77" y="2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9" name="Freeform 272"/>
              <p:cNvSpPr/>
              <p:nvPr/>
            </p:nvSpPr>
            <p:spPr bwMode="auto">
              <a:xfrm>
                <a:off x="2516188" y="2557463"/>
                <a:ext cx="28575" cy="163513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45" y="4"/>
                  </a:cxn>
                  <a:cxn ang="0">
                    <a:pos x="29" y="78"/>
                  </a:cxn>
                  <a:cxn ang="0">
                    <a:pos x="16" y="152"/>
                  </a:cxn>
                  <a:cxn ang="0">
                    <a:pos x="10" y="189"/>
                  </a:cxn>
                  <a:cxn ang="0">
                    <a:pos x="4" y="226"/>
                  </a:cxn>
                  <a:cxn ang="0">
                    <a:pos x="1" y="265"/>
                  </a:cxn>
                  <a:cxn ang="0">
                    <a:pos x="0" y="303"/>
                  </a:cxn>
                  <a:cxn ang="0">
                    <a:pos x="0" y="303"/>
                  </a:cxn>
                  <a:cxn ang="0">
                    <a:pos x="0" y="304"/>
                  </a:cxn>
                  <a:cxn ang="0">
                    <a:pos x="1" y="306"/>
                  </a:cxn>
                  <a:cxn ang="0">
                    <a:pos x="2" y="307"/>
                  </a:cxn>
                  <a:cxn ang="0">
                    <a:pos x="4" y="307"/>
                  </a:cxn>
                  <a:cxn ang="0">
                    <a:pos x="6" y="307"/>
                  </a:cxn>
                  <a:cxn ang="0">
                    <a:pos x="7" y="306"/>
                  </a:cxn>
                  <a:cxn ang="0">
                    <a:pos x="9" y="304"/>
                  </a:cxn>
                  <a:cxn ang="0">
                    <a:pos x="10" y="303"/>
                  </a:cxn>
                  <a:cxn ang="0">
                    <a:pos x="10" y="303"/>
                  </a:cxn>
                  <a:cxn ang="0">
                    <a:pos x="11" y="265"/>
                  </a:cxn>
                  <a:cxn ang="0">
                    <a:pos x="14" y="227"/>
                  </a:cxn>
                  <a:cxn ang="0">
                    <a:pos x="19" y="190"/>
                  </a:cxn>
                  <a:cxn ang="0">
                    <a:pos x="25" y="153"/>
                  </a:cxn>
                  <a:cxn ang="0">
                    <a:pos x="38" y="80"/>
                  </a:cxn>
                  <a:cxn ang="0">
                    <a:pos x="53" y="6"/>
                  </a:cxn>
                  <a:cxn ang="0">
                    <a:pos x="53" y="6"/>
                  </a:cxn>
                  <a:cxn ang="0">
                    <a:pos x="53" y="4"/>
                  </a:cxn>
                  <a:cxn ang="0">
                    <a:pos x="53" y="2"/>
                  </a:cxn>
                  <a:cxn ang="0">
                    <a:pos x="50" y="1"/>
                  </a:cxn>
                  <a:cxn ang="0">
                    <a:pos x="48" y="0"/>
                  </a:cxn>
                  <a:cxn ang="0">
                    <a:pos x="47" y="1"/>
                  </a:cxn>
                  <a:cxn ang="0">
                    <a:pos x="45" y="2"/>
                  </a:cxn>
                  <a:cxn ang="0">
                    <a:pos x="45" y="4"/>
                  </a:cxn>
                  <a:cxn ang="0">
                    <a:pos x="45" y="4"/>
                  </a:cxn>
                </a:cxnLst>
                <a:rect l="0" t="0" r="r" b="b"/>
                <a:pathLst>
                  <a:path w="53" h="307">
                    <a:moveTo>
                      <a:pt x="45" y="4"/>
                    </a:moveTo>
                    <a:lnTo>
                      <a:pt x="45" y="4"/>
                    </a:lnTo>
                    <a:lnTo>
                      <a:pt x="29" y="78"/>
                    </a:lnTo>
                    <a:lnTo>
                      <a:pt x="16" y="152"/>
                    </a:lnTo>
                    <a:lnTo>
                      <a:pt x="10" y="189"/>
                    </a:lnTo>
                    <a:lnTo>
                      <a:pt x="4" y="226"/>
                    </a:lnTo>
                    <a:lnTo>
                      <a:pt x="1" y="265"/>
                    </a:lnTo>
                    <a:lnTo>
                      <a:pt x="0" y="303"/>
                    </a:lnTo>
                    <a:lnTo>
                      <a:pt x="0" y="303"/>
                    </a:lnTo>
                    <a:lnTo>
                      <a:pt x="0" y="304"/>
                    </a:lnTo>
                    <a:lnTo>
                      <a:pt x="1" y="306"/>
                    </a:lnTo>
                    <a:lnTo>
                      <a:pt x="2" y="307"/>
                    </a:lnTo>
                    <a:lnTo>
                      <a:pt x="4" y="307"/>
                    </a:lnTo>
                    <a:lnTo>
                      <a:pt x="6" y="307"/>
                    </a:lnTo>
                    <a:lnTo>
                      <a:pt x="7" y="306"/>
                    </a:lnTo>
                    <a:lnTo>
                      <a:pt x="9" y="304"/>
                    </a:lnTo>
                    <a:lnTo>
                      <a:pt x="10" y="303"/>
                    </a:lnTo>
                    <a:lnTo>
                      <a:pt x="10" y="303"/>
                    </a:lnTo>
                    <a:lnTo>
                      <a:pt x="11" y="265"/>
                    </a:lnTo>
                    <a:lnTo>
                      <a:pt x="14" y="227"/>
                    </a:lnTo>
                    <a:lnTo>
                      <a:pt x="19" y="190"/>
                    </a:lnTo>
                    <a:lnTo>
                      <a:pt x="25" y="153"/>
                    </a:lnTo>
                    <a:lnTo>
                      <a:pt x="38" y="80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3" y="4"/>
                    </a:lnTo>
                    <a:lnTo>
                      <a:pt x="53" y="2"/>
                    </a:lnTo>
                    <a:lnTo>
                      <a:pt x="50" y="1"/>
                    </a:lnTo>
                    <a:lnTo>
                      <a:pt x="48" y="0"/>
                    </a:lnTo>
                    <a:lnTo>
                      <a:pt x="47" y="1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5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0" name="Freeform 273"/>
              <p:cNvSpPr/>
              <p:nvPr/>
            </p:nvSpPr>
            <p:spPr bwMode="auto">
              <a:xfrm>
                <a:off x="2549525" y="2571750"/>
                <a:ext cx="28575" cy="161925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45" y="4"/>
                  </a:cxn>
                  <a:cxn ang="0">
                    <a:pos x="44" y="12"/>
                  </a:cxn>
                  <a:cxn ang="0">
                    <a:pos x="42" y="21"/>
                  </a:cxn>
                  <a:cxn ang="0">
                    <a:pos x="37" y="37"/>
                  </a:cxn>
                  <a:cxn ang="0">
                    <a:pos x="33" y="53"/>
                  </a:cxn>
                  <a:cxn ang="0">
                    <a:pos x="29" y="68"/>
                  </a:cxn>
                  <a:cxn ang="0">
                    <a:pos x="29" y="68"/>
                  </a:cxn>
                  <a:cxn ang="0">
                    <a:pos x="27" y="88"/>
                  </a:cxn>
                  <a:cxn ang="0">
                    <a:pos x="25" y="107"/>
                  </a:cxn>
                  <a:cxn ang="0">
                    <a:pos x="21" y="147"/>
                  </a:cxn>
                  <a:cxn ang="0">
                    <a:pos x="21" y="147"/>
                  </a:cxn>
                  <a:cxn ang="0">
                    <a:pos x="15" y="185"/>
                  </a:cxn>
                  <a:cxn ang="0">
                    <a:pos x="7" y="224"/>
                  </a:cxn>
                  <a:cxn ang="0">
                    <a:pos x="2" y="262"/>
                  </a:cxn>
                  <a:cxn ang="0">
                    <a:pos x="1" y="282"/>
                  </a:cxn>
                  <a:cxn ang="0">
                    <a:pos x="0" y="302"/>
                  </a:cxn>
                  <a:cxn ang="0">
                    <a:pos x="0" y="302"/>
                  </a:cxn>
                  <a:cxn ang="0">
                    <a:pos x="0" y="304"/>
                  </a:cxn>
                  <a:cxn ang="0">
                    <a:pos x="1" y="305"/>
                  </a:cxn>
                  <a:cxn ang="0">
                    <a:pos x="3" y="306"/>
                  </a:cxn>
                  <a:cxn ang="0">
                    <a:pos x="4" y="306"/>
                  </a:cxn>
                  <a:cxn ang="0">
                    <a:pos x="6" y="306"/>
                  </a:cxn>
                  <a:cxn ang="0">
                    <a:pos x="7" y="305"/>
                  </a:cxn>
                  <a:cxn ang="0">
                    <a:pos x="10" y="304"/>
                  </a:cxn>
                  <a:cxn ang="0">
                    <a:pos x="10" y="302"/>
                  </a:cxn>
                  <a:cxn ang="0">
                    <a:pos x="10" y="302"/>
                  </a:cxn>
                  <a:cxn ang="0">
                    <a:pos x="11" y="281"/>
                  </a:cxn>
                  <a:cxn ang="0">
                    <a:pos x="13" y="261"/>
                  </a:cxn>
                  <a:cxn ang="0">
                    <a:pos x="18" y="221"/>
                  </a:cxn>
                  <a:cxn ang="0">
                    <a:pos x="24" y="181"/>
                  </a:cxn>
                  <a:cxn ang="0">
                    <a:pos x="31" y="140"/>
                  </a:cxn>
                  <a:cxn ang="0">
                    <a:pos x="31" y="140"/>
                  </a:cxn>
                  <a:cxn ang="0">
                    <a:pos x="35" y="102"/>
                  </a:cxn>
                  <a:cxn ang="0">
                    <a:pos x="37" y="83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43" y="49"/>
                  </a:cxn>
                  <a:cxn ang="0">
                    <a:pos x="48" y="34"/>
                  </a:cxn>
                  <a:cxn ang="0">
                    <a:pos x="52" y="20"/>
                  </a:cxn>
                  <a:cxn ang="0">
                    <a:pos x="53" y="12"/>
                  </a:cxn>
                  <a:cxn ang="0">
                    <a:pos x="54" y="4"/>
                  </a:cxn>
                  <a:cxn ang="0">
                    <a:pos x="54" y="4"/>
                  </a:cxn>
                  <a:cxn ang="0">
                    <a:pos x="54" y="2"/>
                  </a:cxn>
                  <a:cxn ang="0">
                    <a:pos x="53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48" y="0"/>
                  </a:cxn>
                  <a:cxn ang="0">
                    <a:pos x="46" y="1"/>
                  </a:cxn>
                  <a:cxn ang="0">
                    <a:pos x="45" y="2"/>
                  </a:cxn>
                  <a:cxn ang="0">
                    <a:pos x="45" y="4"/>
                  </a:cxn>
                  <a:cxn ang="0">
                    <a:pos x="45" y="4"/>
                  </a:cxn>
                </a:cxnLst>
                <a:rect l="0" t="0" r="r" b="b"/>
                <a:pathLst>
                  <a:path w="54" h="306">
                    <a:moveTo>
                      <a:pt x="45" y="4"/>
                    </a:moveTo>
                    <a:lnTo>
                      <a:pt x="45" y="4"/>
                    </a:lnTo>
                    <a:lnTo>
                      <a:pt x="44" y="12"/>
                    </a:lnTo>
                    <a:lnTo>
                      <a:pt x="42" y="21"/>
                    </a:lnTo>
                    <a:lnTo>
                      <a:pt x="37" y="37"/>
                    </a:lnTo>
                    <a:lnTo>
                      <a:pt x="33" y="53"/>
                    </a:lnTo>
                    <a:lnTo>
                      <a:pt x="29" y="68"/>
                    </a:lnTo>
                    <a:lnTo>
                      <a:pt x="29" y="68"/>
                    </a:lnTo>
                    <a:lnTo>
                      <a:pt x="27" y="88"/>
                    </a:lnTo>
                    <a:lnTo>
                      <a:pt x="25" y="107"/>
                    </a:lnTo>
                    <a:lnTo>
                      <a:pt x="21" y="147"/>
                    </a:lnTo>
                    <a:lnTo>
                      <a:pt x="21" y="147"/>
                    </a:lnTo>
                    <a:lnTo>
                      <a:pt x="15" y="185"/>
                    </a:lnTo>
                    <a:lnTo>
                      <a:pt x="7" y="224"/>
                    </a:lnTo>
                    <a:lnTo>
                      <a:pt x="2" y="262"/>
                    </a:lnTo>
                    <a:lnTo>
                      <a:pt x="1" y="28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0" y="304"/>
                    </a:lnTo>
                    <a:lnTo>
                      <a:pt x="1" y="305"/>
                    </a:lnTo>
                    <a:lnTo>
                      <a:pt x="3" y="306"/>
                    </a:lnTo>
                    <a:lnTo>
                      <a:pt x="4" y="306"/>
                    </a:lnTo>
                    <a:lnTo>
                      <a:pt x="6" y="306"/>
                    </a:lnTo>
                    <a:lnTo>
                      <a:pt x="7" y="305"/>
                    </a:lnTo>
                    <a:lnTo>
                      <a:pt x="10" y="304"/>
                    </a:lnTo>
                    <a:lnTo>
                      <a:pt x="10" y="302"/>
                    </a:lnTo>
                    <a:lnTo>
                      <a:pt x="10" y="302"/>
                    </a:lnTo>
                    <a:lnTo>
                      <a:pt x="11" y="281"/>
                    </a:lnTo>
                    <a:lnTo>
                      <a:pt x="13" y="261"/>
                    </a:lnTo>
                    <a:lnTo>
                      <a:pt x="18" y="221"/>
                    </a:lnTo>
                    <a:lnTo>
                      <a:pt x="24" y="181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5" y="102"/>
                    </a:lnTo>
                    <a:lnTo>
                      <a:pt x="37" y="83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43" y="49"/>
                    </a:lnTo>
                    <a:lnTo>
                      <a:pt x="48" y="34"/>
                    </a:lnTo>
                    <a:lnTo>
                      <a:pt x="52" y="20"/>
                    </a:lnTo>
                    <a:lnTo>
                      <a:pt x="53" y="12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8" y="0"/>
                    </a:lnTo>
                    <a:lnTo>
                      <a:pt x="46" y="1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5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1" name="Freeform 274"/>
              <p:cNvSpPr/>
              <p:nvPr/>
            </p:nvSpPr>
            <p:spPr bwMode="auto">
              <a:xfrm>
                <a:off x="2579688" y="2598738"/>
                <a:ext cx="15875" cy="155575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8" y="40"/>
                  </a:cxn>
                  <a:cxn ang="0">
                    <a:pos x="16" y="75"/>
                  </a:cxn>
                  <a:cxn ang="0">
                    <a:pos x="12" y="110"/>
                  </a:cxn>
                  <a:cxn ang="0">
                    <a:pos x="8" y="146"/>
                  </a:cxn>
                  <a:cxn ang="0">
                    <a:pos x="8" y="146"/>
                  </a:cxn>
                  <a:cxn ang="0">
                    <a:pos x="6" y="164"/>
                  </a:cxn>
                  <a:cxn ang="0">
                    <a:pos x="6" y="181"/>
                  </a:cxn>
                  <a:cxn ang="0">
                    <a:pos x="5" y="217"/>
                  </a:cxn>
                  <a:cxn ang="0">
                    <a:pos x="4" y="252"/>
                  </a:cxn>
                  <a:cxn ang="0">
                    <a:pos x="3" y="269"/>
                  </a:cxn>
                  <a:cxn ang="0">
                    <a:pos x="0" y="287"/>
                  </a:cxn>
                  <a:cxn ang="0">
                    <a:pos x="0" y="287"/>
                  </a:cxn>
                  <a:cxn ang="0">
                    <a:pos x="0" y="289"/>
                  </a:cxn>
                  <a:cxn ang="0">
                    <a:pos x="1" y="291"/>
                  </a:cxn>
                  <a:cxn ang="0">
                    <a:pos x="4" y="293"/>
                  </a:cxn>
                  <a:cxn ang="0">
                    <a:pos x="5" y="293"/>
                  </a:cxn>
                  <a:cxn ang="0">
                    <a:pos x="7" y="293"/>
                  </a:cxn>
                  <a:cxn ang="0">
                    <a:pos x="8" y="292"/>
                  </a:cxn>
                  <a:cxn ang="0">
                    <a:pos x="9" y="290"/>
                  </a:cxn>
                  <a:cxn ang="0">
                    <a:pos x="9" y="290"/>
                  </a:cxn>
                  <a:cxn ang="0">
                    <a:pos x="11" y="274"/>
                  </a:cxn>
                  <a:cxn ang="0">
                    <a:pos x="13" y="258"/>
                  </a:cxn>
                  <a:cxn ang="0">
                    <a:pos x="16" y="226"/>
                  </a:cxn>
                  <a:cxn ang="0">
                    <a:pos x="16" y="194"/>
                  </a:cxn>
                  <a:cxn ang="0">
                    <a:pos x="16" y="162"/>
                  </a:cxn>
                  <a:cxn ang="0">
                    <a:pos x="16" y="162"/>
                  </a:cxn>
                  <a:cxn ang="0">
                    <a:pos x="17" y="143"/>
                  </a:cxn>
                  <a:cxn ang="0">
                    <a:pos x="19" y="125"/>
                  </a:cxn>
                  <a:cxn ang="0">
                    <a:pos x="22" y="106"/>
                  </a:cxn>
                  <a:cxn ang="0">
                    <a:pos x="24" y="87"/>
                  </a:cxn>
                  <a:cxn ang="0">
                    <a:pos x="24" y="87"/>
                  </a:cxn>
                  <a:cxn ang="0">
                    <a:pos x="27" y="46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28" h="293">
                    <a:moveTo>
                      <a:pt x="28" y="4"/>
                    </a:moveTo>
                    <a:lnTo>
                      <a:pt x="28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8" y="40"/>
                    </a:lnTo>
                    <a:lnTo>
                      <a:pt x="16" y="75"/>
                    </a:lnTo>
                    <a:lnTo>
                      <a:pt x="12" y="110"/>
                    </a:lnTo>
                    <a:lnTo>
                      <a:pt x="8" y="146"/>
                    </a:lnTo>
                    <a:lnTo>
                      <a:pt x="8" y="146"/>
                    </a:lnTo>
                    <a:lnTo>
                      <a:pt x="6" y="164"/>
                    </a:lnTo>
                    <a:lnTo>
                      <a:pt x="6" y="181"/>
                    </a:lnTo>
                    <a:lnTo>
                      <a:pt x="5" y="217"/>
                    </a:lnTo>
                    <a:lnTo>
                      <a:pt x="4" y="252"/>
                    </a:lnTo>
                    <a:lnTo>
                      <a:pt x="3" y="269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89"/>
                    </a:lnTo>
                    <a:lnTo>
                      <a:pt x="1" y="291"/>
                    </a:lnTo>
                    <a:lnTo>
                      <a:pt x="4" y="293"/>
                    </a:lnTo>
                    <a:lnTo>
                      <a:pt x="5" y="293"/>
                    </a:lnTo>
                    <a:lnTo>
                      <a:pt x="7" y="293"/>
                    </a:lnTo>
                    <a:lnTo>
                      <a:pt x="8" y="292"/>
                    </a:lnTo>
                    <a:lnTo>
                      <a:pt x="9" y="290"/>
                    </a:lnTo>
                    <a:lnTo>
                      <a:pt x="9" y="290"/>
                    </a:lnTo>
                    <a:lnTo>
                      <a:pt x="11" y="274"/>
                    </a:lnTo>
                    <a:lnTo>
                      <a:pt x="13" y="258"/>
                    </a:lnTo>
                    <a:lnTo>
                      <a:pt x="16" y="226"/>
                    </a:lnTo>
                    <a:lnTo>
                      <a:pt x="16" y="194"/>
                    </a:lnTo>
                    <a:lnTo>
                      <a:pt x="16" y="162"/>
                    </a:lnTo>
                    <a:lnTo>
                      <a:pt x="16" y="162"/>
                    </a:lnTo>
                    <a:lnTo>
                      <a:pt x="17" y="143"/>
                    </a:lnTo>
                    <a:lnTo>
                      <a:pt x="19" y="125"/>
                    </a:lnTo>
                    <a:lnTo>
                      <a:pt x="22" y="106"/>
                    </a:lnTo>
                    <a:lnTo>
                      <a:pt x="24" y="87"/>
                    </a:lnTo>
                    <a:lnTo>
                      <a:pt x="24" y="87"/>
                    </a:lnTo>
                    <a:lnTo>
                      <a:pt x="27" y="46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2" name="Freeform 275"/>
              <p:cNvSpPr/>
              <p:nvPr/>
            </p:nvSpPr>
            <p:spPr bwMode="auto">
              <a:xfrm>
                <a:off x="2609850" y="2592388"/>
                <a:ext cx="25400" cy="1587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8" y="4"/>
                  </a:cxn>
                  <a:cxn ang="0">
                    <a:pos x="37" y="23"/>
                  </a:cxn>
                  <a:cxn ang="0">
                    <a:pos x="36" y="42"/>
                  </a:cxn>
                  <a:cxn ang="0">
                    <a:pos x="32" y="78"/>
                  </a:cxn>
                  <a:cxn ang="0">
                    <a:pos x="26" y="114"/>
                  </a:cxn>
                  <a:cxn ang="0">
                    <a:pos x="18" y="150"/>
                  </a:cxn>
                  <a:cxn ang="0">
                    <a:pos x="12" y="186"/>
                  </a:cxn>
                  <a:cxn ang="0">
                    <a:pos x="6" y="222"/>
                  </a:cxn>
                  <a:cxn ang="0">
                    <a:pos x="2" y="258"/>
                  </a:cxn>
                  <a:cxn ang="0">
                    <a:pos x="1" y="277"/>
                  </a:cxn>
                  <a:cxn ang="0">
                    <a:pos x="0" y="296"/>
                  </a:cxn>
                  <a:cxn ang="0">
                    <a:pos x="0" y="296"/>
                  </a:cxn>
                  <a:cxn ang="0">
                    <a:pos x="0" y="298"/>
                  </a:cxn>
                  <a:cxn ang="0">
                    <a:pos x="1" y="299"/>
                  </a:cxn>
                  <a:cxn ang="0">
                    <a:pos x="3" y="300"/>
                  </a:cxn>
                  <a:cxn ang="0">
                    <a:pos x="4" y="300"/>
                  </a:cxn>
                  <a:cxn ang="0">
                    <a:pos x="6" y="300"/>
                  </a:cxn>
                  <a:cxn ang="0">
                    <a:pos x="8" y="299"/>
                  </a:cxn>
                  <a:cxn ang="0">
                    <a:pos x="9" y="298"/>
                  </a:cxn>
                  <a:cxn ang="0">
                    <a:pos x="9" y="296"/>
                  </a:cxn>
                  <a:cxn ang="0">
                    <a:pos x="9" y="296"/>
                  </a:cxn>
                  <a:cxn ang="0">
                    <a:pos x="10" y="277"/>
                  </a:cxn>
                  <a:cxn ang="0">
                    <a:pos x="11" y="258"/>
                  </a:cxn>
                  <a:cxn ang="0">
                    <a:pos x="15" y="222"/>
                  </a:cxn>
                  <a:cxn ang="0">
                    <a:pos x="22" y="186"/>
                  </a:cxn>
                  <a:cxn ang="0">
                    <a:pos x="29" y="150"/>
                  </a:cxn>
                  <a:cxn ang="0">
                    <a:pos x="35" y="114"/>
                  </a:cxn>
                  <a:cxn ang="0">
                    <a:pos x="41" y="78"/>
                  </a:cxn>
                  <a:cxn ang="0">
                    <a:pos x="45" y="42"/>
                  </a:cxn>
                  <a:cxn ang="0">
                    <a:pos x="46" y="23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l="0" t="0" r="r" b="b"/>
                <a:pathLst>
                  <a:path w="47" h="300">
                    <a:moveTo>
                      <a:pt x="38" y="4"/>
                    </a:moveTo>
                    <a:lnTo>
                      <a:pt x="38" y="4"/>
                    </a:lnTo>
                    <a:lnTo>
                      <a:pt x="37" y="23"/>
                    </a:lnTo>
                    <a:lnTo>
                      <a:pt x="36" y="42"/>
                    </a:lnTo>
                    <a:lnTo>
                      <a:pt x="32" y="78"/>
                    </a:lnTo>
                    <a:lnTo>
                      <a:pt x="26" y="114"/>
                    </a:lnTo>
                    <a:lnTo>
                      <a:pt x="18" y="150"/>
                    </a:lnTo>
                    <a:lnTo>
                      <a:pt x="12" y="186"/>
                    </a:lnTo>
                    <a:lnTo>
                      <a:pt x="6" y="222"/>
                    </a:lnTo>
                    <a:lnTo>
                      <a:pt x="2" y="258"/>
                    </a:lnTo>
                    <a:lnTo>
                      <a:pt x="1" y="277"/>
                    </a:lnTo>
                    <a:lnTo>
                      <a:pt x="0" y="296"/>
                    </a:lnTo>
                    <a:lnTo>
                      <a:pt x="0" y="296"/>
                    </a:lnTo>
                    <a:lnTo>
                      <a:pt x="0" y="298"/>
                    </a:lnTo>
                    <a:lnTo>
                      <a:pt x="1" y="299"/>
                    </a:lnTo>
                    <a:lnTo>
                      <a:pt x="3" y="300"/>
                    </a:lnTo>
                    <a:lnTo>
                      <a:pt x="4" y="300"/>
                    </a:lnTo>
                    <a:lnTo>
                      <a:pt x="6" y="300"/>
                    </a:lnTo>
                    <a:lnTo>
                      <a:pt x="8" y="299"/>
                    </a:lnTo>
                    <a:lnTo>
                      <a:pt x="9" y="298"/>
                    </a:lnTo>
                    <a:lnTo>
                      <a:pt x="9" y="296"/>
                    </a:lnTo>
                    <a:lnTo>
                      <a:pt x="9" y="296"/>
                    </a:lnTo>
                    <a:lnTo>
                      <a:pt x="10" y="277"/>
                    </a:lnTo>
                    <a:lnTo>
                      <a:pt x="11" y="258"/>
                    </a:lnTo>
                    <a:lnTo>
                      <a:pt x="15" y="222"/>
                    </a:lnTo>
                    <a:lnTo>
                      <a:pt x="22" y="186"/>
                    </a:lnTo>
                    <a:lnTo>
                      <a:pt x="29" y="150"/>
                    </a:lnTo>
                    <a:lnTo>
                      <a:pt x="35" y="114"/>
                    </a:lnTo>
                    <a:lnTo>
                      <a:pt x="41" y="78"/>
                    </a:lnTo>
                    <a:lnTo>
                      <a:pt x="45" y="42"/>
                    </a:lnTo>
                    <a:lnTo>
                      <a:pt x="46" y="23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3" name="Freeform 276"/>
              <p:cNvSpPr/>
              <p:nvPr/>
            </p:nvSpPr>
            <p:spPr bwMode="auto">
              <a:xfrm>
                <a:off x="2649538" y="2581275"/>
                <a:ext cx="22225" cy="206375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34" y="5"/>
                  </a:cxn>
                  <a:cxn ang="0">
                    <a:pos x="33" y="25"/>
                  </a:cxn>
                  <a:cxn ang="0">
                    <a:pos x="30" y="47"/>
                  </a:cxn>
                  <a:cxn ang="0">
                    <a:pos x="24" y="89"/>
                  </a:cxn>
                  <a:cxn ang="0">
                    <a:pos x="19" y="133"/>
                  </a:cxn>
                  <a:cxn ang="0">
                    <a:pos x="17" y="154"/>
                  </a:cxn>
                  <a:cxn ang="0">
                    <a:pos x="16" y="175"/>
                  </a:cxn>
                  <a:cxn ang="0">
                    <a:pos x="16" y="175"/>
                  </a:cxn>
                  <a:cxn ang="0">
                    <a:pos x="15" y="191"/>
                  </a:cxn>
                  <a:cxn ang="0">
                    <a:pos x="14" y="207"/>
                  </a:cxn>
                  <a:cxn ang="0">
                    <a:pos x="11" y="239"/>
                  </a:cxn>
                  <a:cxn ang="0">
                    <a:pos x="11" y="239"/>
                  </a:cxn>
                  <a:cxn ang="0">
                    <a:pos x="6" y="290"/>
                  </a:cxn>
                  <a:cxn ang="0">
                    <a:pos x="2" y="340"/>
                  </a:cxn>
                  <a:cxn ang="0">
                    <a:pos x="2" y="340"/>
                  </a:cxn>
                  <a:cxn ang="0">
                    <a:pos x="1" y="351"/>
                  </a:cxn>
                  <a:cxn ang="0">
                    <a:pos x="0" y="365"/>
                  </a:cxn>
                  <a:cxn ang="0">
                    <a:pos x="0" y="372"/>
                  </a:cxn>
                  <a:cxn ang="0">
                    <a:pos x="0" y="380"/>
                  </a:cxn>
                  <a:cxn ang="0">
                    <a:pos x="2" y="385"/>
                  </a:cxn>
                  <a:cxn ang="0">
                    <a:pos x="3" y="387"/>
                  </a:cxn>
                  <a:cxn ang="0">
                    <a:pos x="5" y="388"/>
                  </a:cxn>
                  <a:cxn ang="0">
                    <a:pos x="5" y="388"/>
                  </a:cxn>
                  <a:cxn ang="0">
                    <a:pos x="7" y="388"/>
                  </a:cxn>
                  <a:cxn ang="0">
                    <a:pos x="8" y="388"/>
                  </a:cxn>
                  <a:cxn ang="0">
                    <a:pos x="11" y="387"/>
                  </a:cxn>
                  <a:cxn ang="0">
                    <a:pos x="12" y="386"/>
                  </a:cxn>
                  <a:cxn ang="0">
                    <a:pos x="13" y="384"/>
                  </a:cxn>
                  <a:cxn ang="0">
                    <a:pos x="13" y="383"/>
                  </a:cxn>
                  <a:cxn ang="0">
                    <a:pos x="12" y="381"/>
                  </a:cxn>
                  <a:cxn ang="0">
                    <a:pos x="10" y="380"/>
                  </a:cxn>
                  <a:cxn ang="0">
                    <a:pos x="10" y="380"/>
                  </a:cxn>
                  <a:cxn ang="0">
                    <a:pos x="12" y="380"/>
                  </a:cxn>
                  <a:cxn ang="0">
                    <a:pos x="12" y="380"/>
                  </a:cxn>
                  <a:cxn ang="0">
                    <a:pos x="11" y="375"/>
                  </a:cxn>
                  <a:cxn ang="0">
                    <a:pos x="11" y="375"/>
                  </a:cxn>
                  <a:cxn ang="0">
                    <a:pos x="12" y="362"/>
                  </a:cxn>
                  <a:cxn ang="0">
                    <a:pos x="12" y="362"/>
                  </a:cxn>
                  <a:cxn ang="0">
                    <a:pos x="14" y="324"/>
                  </a:cxn>
                  <a:cxn ang="0">
                    <a:pos x="14" y="324"/>
                  </a:cxn>
                  <a:cxn ang="0">
                    <a:pos x="21" y="226"/>
                  </a:cxn>
                  <a:cxn ang="0">
                    <a:pos x="21" y="226"/>
                  </a:cxn>
                  <a:cxn ang="0">
                    <a:pos x="23" y="197"/>
                  </a:cxn>
                  <a:cxn ang="0">
                    <a:pos x="26" y="168"/>
                  </a:cxn>
                  <a:cxn ang="0">
                    <a:pos x="26" y="168"/>
                  </a:cxn>
                  <a:cxn ang="0">
                    <a:pos x="30" y="127"/>
                  </a:cxn>
                  <a:cxn ang="0">
                    <a:pos x="33" y="86"/>
                  </a:cxn>
                  <a:cxn ang="0">
                    <a:pos x="33" y="86"/>
                  </a:cxn>
                  <a:cxn ang="0">
                    <a:pos x="36" y="66"/>
                  </a:cxn>
                  <a:cxn ang="0">
                    <a:pos x="39" y="45"/>
                  </a:cxn>
                  <a:cxn ang="0">
                    <a:pos x="42" y="25"/>
                  </a:cxn>
                  <a:cxn ang="0">
                    <a:pos x="44" y="5"/>
                  </a:cxn>
                  <a:cxn ang="0">
                    <a:pos x="44" y="5"/>
                  </a:cxn>
                  <a:cxn ang="0">
                    <a:pos x="44" y="3"/>
                  </a:cxn>
                  <a:cxn ang="0">
                    <a:pos x="43" y="1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7" y="1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5"/>
                  </a:cxn>
                  <a:cxn ang="0">
                    <a:pos x="34" y="5"/>
                  </a:cxn>
                </a:cxnLst>
                <a:rect l="0" t="0" r="r" b="b"/>
                <a:pathLst>
                  <a:path w="44" h="388">
                    <a:moveTo>
                      <a:pt x="34" y="5"/>
                    </a:moveTo>
                    <a:lnTo>
                      <a:pt x="34" y="5"/>
                    </a:lnTo>
                    <a:lnTo>
                      <a:pt x="33" y="25"/>
                    </a:lnTo>
                    <a:lnTo>
                      <a:pt x="30" y="47"/>
                    </a:lnTo>
                    <a:lnTo>
                      <a:pt x="24" y="89"/>
                    </a:lnTo>
                    <a:lnTo>
                      <a:pt x="19" y="133"/>
                    </a:lnTo>
                    <a:lnTo>
                      <a:pt x="17" y="154"/>
                    </a:lnTo>
                    <a:lnTo>
                      <a:pt x="16" y="175"/>
                    </a:lnTo>
                    <a:lnTo>
                      <a:pt x="16" y="175"/>
                    </a:lnTo>
                    <a:lnTo>
                      <a:pt x="15" y="191"/>
                    </a:lnTo>
                    <a:lnTo>
                      <a:pt x="14" y="207"/>
                    </a:lnTo>
                    <a:lnTo>
                      <a:pt x="11" y="239"/>
                    </a:lnTo>
                    <a:lnTo>
                      <a:pt x="11" y="239"/>
                    </a:lnTo>
                    <a:lnTo>
                      <a:pt x="6" y="290"/>
                    </a:lnTo>
                    <a:lnTo>
                      <a:pt x="2" y="340"/>
                    </a:lnTo>
                    <a:lnTo>
                      <a:pt x="2" y="340"/>
                    </a:lnTo>
                    <a:lnTo>
                      <a:pt x="1" y="351"/>
                    </a:lnTo>
                    <a:lnTo>
                      <a:pt x="0" y="365"/>
                    </a:lnTo>
                    <a:lnTo>
                      <a:pt x="0" y="372"/>
                    </a:lnTo>
                    <a:lnTo>
                      <a:pt x="0" y="380"/>
                    </a:lnTo>
                    <a:lnTo>
                      <a:pt x="2" y="385"/>
                    </a:lnTo>
                    <a:lnTo>
                      <a:pt x="3" y="387"/>
                    </a:lnTo>
                    <a:lnTo>
                      <a:pt x="5" y="388"/>
                    </a:lnTo>
                    <a:lnTo>
                      <a:pt x="5" y="388"/>
                    </a:lnTo>
                    <a:lnTo>
                      <a:pt x="7" y="388"/>
                    </a:lnTo>
                    <a:lnTo>
                      <a:pt x="8" y="388"/>
                    </a:lnTo>
                    <a:lnTo>
                      <a:pt x="11" y="387"/>
                    </a:lnTo>
                    <a:lnTo>
                      <a:pt x="12" y="386"/>
                    </a:lnTo>
                    <a:lnTo>
                      <a:pt x="13" y="384"/>
                    </a:lnTo>
                    <a:lnTo>
                      <a:pt x="13" y="383"/>
                    </a:lnTo>
                    <a:lnTo>
                      <a:pt x="12" y="381"/>
                    </a:lnTo>
                    <a:lnTo>
                      <a:pt x="10" y="380"/>
                    </a:lnTo>
                    <a:lnTo>
                      <a:pt x="10" y="380"/>
                    </a:lnTo>
                    <a:lnTo>
                      <a:pt x="12" y="380"/>
                    </a:lnTo>
                    <a:lnTo>
                      <a:pt x="12" y="380"/>
                    </a:lnTo>
                    <a:lnTo>
                      <a:pt x="11" y="375"/>
                    </a:lnTo>
                    <a:lnTo>
                      <a:pt x="11" y="375"/>
                    </a:lnTo>
                    <a:lnTo>
                      <a:pt x="12" y="362"/>
                    </a:lnTo>
                    <a:lnTo>
                      <a:pt x="12" y="362"/>
                    </a:lnTo>
                    <a:lnTo>
                      <a:pt x="14" y="324"/>
                    </a:lnTo>
                    <a:lnTo>
                      <a:pt x="14" y="324"/>
                    </a:lnTo>
                    <a:lnTo>
                      <a:pt x="21" y="226"/>
                    </a:lnTo>
                    <a:lnTo>
                      <a:pt x="21" y="226"/>
                    </a:lnTo>
                    <a:lnTo>
                      <a:pt x="23" y="197"/>
                    </a:lnTo>
                    <a:lnTo>
                      <a:pt x="26" y="168"/>
                    </a:lnTo>
                    <a:lnTo>
                      <a:pt x="26" y="168"/>
                    </a:lnTo>
                    <a:lnTo>
                      <a:pt x="30" y="127"/>
                    </a:lnTo>
                    <a:lnTo>
                      <a:pt x="33" y="86"/>
                    </a:lnTo>
                    <a:lnTo>
                      <a:pt x="33" y="86"/>
                    </a:lnTo>
                    <a:lnTo>
                      <a:pt x="36" y="66"/>
                    </a:lnTo>
                    <a:lnTo>
                      <a:pt x="39" y="45"/>
                    </a:lnTo>
                    <a:lnTo>
                      <a:pt x="42" y="25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4" y="3"/>
                    </a:lnTo>
                    <a:lnTo>
                      <a:pt x="43" y="1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5"/>
                    </a:lnTo>
                    <a:lnTo>
                      <a:pt x="34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4" name="Freeform 277"/>
              <p:cNvSpPr/>
              <p:nvPr/>
            </p:nvSpPr>
            <p:spPr bwMode="auto">
              <a:xfrm>
                <a:off x="2687638" y="2544763"/>
                <a:ext cx="20638" cy="236538"/>
              </a:xfrm>
              <a:custGeom>
                <a:avLst/>
                <a:gdLst/>
                <a:ahLst/>
                <a:cxnLst>
                  <a:cxn ang="0">
                    <a:pos x="31" y="5"/>
                  </a:cxn>
                  <a:cxn ang="0">
                    <a:pos x="31" y="5"/>
                  </a:cxn>
                  <a:cxn ang="0">
                    <a:pos x="29" y="58"/>
                  </a:cxn>
                  <a:cxn ang="0">
                    <a:pos x="26" y="113"/>
                  </a:cxn>
                  <a:cxn ang="0">
                    <a:pos x="23" y="167"/>
                  </a:cxn>
                  <a:cxn ang="0">
                    <a:pos x="18" y="219"/>
                  </a:cxn>
                  <a:cxn ang="0">
                    <a:pos x="18" y="219"/>
                  </a:cxn>
                  <a:cxn ang="0">
                    <a:pos x="13" y="275"/>
                  </a:cxn>
                  <a:cxn ang="0">
                    <a:pos x="7" y="330"/>
                  </a:cxn>
                  <a:cxn ang="0">
                    <a:pos x="2" y="386"/>
                  </a:cxn>
                  <a:cxn ang="0">
                    <a:pos x="0" y="414"/>
                  </a:cxn>
                  <a:cxn ang="0">
                    <a:pos x="0" y="441"/>
                  </a:cxn>
                  <a:cxn ang="0">
                    <a:pos x="0" y="441"/>
                  </a:cxn>
                  <a:cxn ang="0">
                    <a:pos x="0" y="444"/>
                  </a:cxn>
                  <a:cxn ang="0">
                    <a:pos x="1" y="445"/>
                  </a:cxn>
                  <a:cxn ang="0">
                    <a:pos x="3" y="446"/>
                  </a:cxn>
                  <a:cxn ang="0">
                    <a:pos x="4" y="446"/>
                  </a:cxn>
                  <a:cxn ang="0">
                    <a:pos x="6" y="446"/>
                  </a:cxn>
                  <a:cxn ang="0">
                    <a:pos x="7" y="445"/>
                  </a:cxn>
                  <a:cxn ang="0">
                    <a:pos x="8" y="444"/>
                  </a:cxn>
                  <a:cxn ang="0">
                    <a:pos x="9" y="441"/>
                  </a:cxn>
                  <a:cxn ang="0">
                    <a:pos x="9" y="441"/>
                  </a:cxn>
                  <a:cxn ang="0">
                    <a:pos x="10" y="414"/>
                  </a:cxn>
                  <a:cxn ang="0">
                    <a:pos x="11" y="386"/>
                  </a:cxn>
                  <a:cxn ang="0">
                    <a:pos x="16" y="330"/>
                  </a:cxn>
                  <a:cxn ang="0">
                    <a:pos x="22" y="275"/>
                  </a:cxn>
                  <a:cxn ang="0">
                    <a:pos x="27" y="219"/>
                  </a:cxn>
                  <a:cxn ang="0">
                    <a:pos x="27" y="219"/>
                  </a:cxn>
                  <a:cxn ang="0">
                    <a:pos x="33" y="167"/>
                  </a:cxn>
                  <a:cxn ang="0">
                    <a:pos x="37" y="113"/>
                  </a:cxn>
                  <a:cxn ang="0">
                    <a:pos x="39" y="59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2" y="2"/>
                  </a:cxn>
                  <a:cxn ang="0">
                    <a:pos x="31" y="5"/>
                  </a:cxn>
                  <a:cxn ang="0">
                    <a:pos x="31" y="5"/>
                  </a:cxn>
                </a:cxnLst>
                <a:rect l="0" t="0" r="r" b="b"/>
                <a:pathLst>
                  <a:path w="40" h="446">
                    <a:moveTo>
                      <a:pt x="31" y="5"/>
                    </a:moveTo>
                    <a:lnTo>
                      <a:pt x="31" y="5"/>
                    </a:lnTo>
                    <a:lnTo>
                      <a:pt x="29" y="58"/>
                    </a:lnTo>
                    <a:lnTo>
                      <a:pt x="26" y="113"/>
                    </a:lnTo>
                    <a:lnTo>
                      <a:pt x="23" y="167"/>
                    </a:lnTo>
                    <a:lnTo>
                      <a:pt x="18" y="219"/>
                    </a:lnTo>
                    <a:lnTo>
                      <a:pt x="18" y="219"/>
                    </a:lnTo>
                    <a:lnTo>
                      <a:pt x="13" y="275"/>
                    </a:lnTo>
                    <a:lnTo>
                      <a:pt x="7" y="330"/>
                    </a:lnTo>
                    <a:lnTo>
                      <a:pt x="2" y="386"/>
                    </a:lnTo>
                    <a:lnTo>
                      <a:pt x="0" y="414"/>
                    </a:lnTo>
                    <a:lnTo>
                      <a:pt x="0" y="441"/>
                    </a:lnTo>
                    <a:lnTo>
                      <a:pt x="0" y="441"/>
                    </a:lnTo>
                    <a:lnTo>
                      <a:pt x="0" y="444"/>
                    </a:lnTo>
                    <a:lnTo>
                      <a:pt x="1" y="445"/>
                    </a:lnTo>
                    <a:lnTo>
                      <a:pt x="3" y="446"/>
                    </a:lnTo>
                    <a:lnTo>
                      <a:pt x="4" y="446"/>
                    </a:lnTo>
                    <a:lnTo>
                      <a:pt x="6" y="446"/>
                    </a:lnTo>
                    <a:lnTo>
                      <a:pt x="7" y="445"/>
                    </a:lnTo>
                    <a:lnTo>
                      <a:pt x="8" y="444"/>
                    </a:lnTo>
                    <a:lnTo>
                      <a:pt x="9" y="441"/>
                    </a:lnTo>
                    <a:lnTo>
                      <a:pt x="9" y="441"/>
                    </a:lnTo>
                    <a:lnTo>
                      <a:pt x="10" y="414"/>
                    </a:lnTo>
                    <a:lnTo>
                      <a:pt x="11" y="386"/>
                    </a:lnTo>
                    <a:lnTo>
                      <a:pt x="16" y="330"/>
                    </a:lnTo>
                    <a:lnTo>
                      <a:pt x="22" y="275"/>
                    </a:lnTo>
                    <a:lnTo>
                      <a:pt x="27" y="219"/>
                    </a:lnTo>
                    <a:lnTo>
                      <a:pt x="27" y="219"/>
                    </a:lnTo>
                    <a:lnTo>
                      <a:pt x="33" y="167"/>
                    </a:lnTo>
                    <a:lnTo>
                      <a:pt x="37" y="113"/>
                    </a:lnTo>
                    <a:lnTo>
                      <a:pt x="39" y="59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1" y="5"/>
                    </a:lnTo>
                    <a:lnTo>
                      <a:pt x="31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5" name="Freeform 278"/>
              <p:cNvSpPr/>
              <p:nvPr/>
            </p:nvSpPr>
            <p:spPr bwMode="auto">
              <a:xfrm>
                <a:off x="2714625" y="2535238"/>
                <a:ext cx="17463" cy="265113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20" y="34"/>
                  </a:cxn>
                  <a:cxn ang="0">
                    <a:pos x="21" y="64"/>
                  </a:cxn>
                  <a:cxn ang="0">
                    <a:pos x="23" y="125"/>
                  </a:cxn>
                  <a:cxn ang="0">
                    <a:pos x="24" y="155"/>
                  </a:cxn>
                  <a:cxn ang="0">
                    <a:pos x="24" y="185"/>
                  </a:cxn>
                  <a:cxn ang="0">
                    <a:pos x="23" y="215"/>
                  </a:cxn>
                  <a:cxn ang="0">
                    <a:pos x="20" y="245"/>
                  </a:cxn>
                  <a:cxn ang="0">
                    <a:pos x="20" y="245"/>
                  </a:cxn>
                  <a:cxn ang="0">
                    <a:pos x="13" y="306"/>
                  </a:cxn>
                  <a:cxn ang="0">
                    <a:pos x="9" y="335"/>
                  </a:cxn>
                  <a:cxn ang="0">
                    <a:pos x="7" y="366"/>
                  </a:cxn>
                  <a:cxn ang="0">
                    <a:pos x="7" y="366"/>
                  </a:cxn>
                  <a:cxn ang="0">
                    <a:pos x="3" y="427"/>
                  </a:cxn>
                  <a:cxn ang="0">
                    <a:pos x="1" y="458"/>
                  </a:cxn>
                  <a:cxn ang="0">
                    <a:pos x="0" y="489"/>
                  </a:cxn>
                  <a:cxn ang="0">
                    <a:pos x="0" y="489"/>
                  </a:cxn>
                  <a:cxn ang="0">
                    <a:pos x="0" y="490"/>
                  </a:cxn>
                  <a:cxn ang="0">
                    <a:pos x="0" y="497"/>
                  </a:cxn>
                  <a:cxn ang="0">
                    <a:pos x="0" y="497"/>
                  </a:cxn>
                  <a:cxn ang="0">
                    <a:pos x="0" y="499"/>
                  </a:cxn>
                  <a:cxn ang="0">
                    <a:pos x="1" y="501"/>
                  </a:cxn>
                  <a:cxn ang="0">
                    <a:pos x="3" y="502"/>
                  </a:cxn>
                  <a:cxn ang="0">
                    <a:pos x="4" y="502"/>
                  </a:cxn>
                  <a:cxn ang="0">
                    <a:pos x="6" y="502"/>
                  </a:cxn>
                  <a:cxn ang="0">
                    <a:pos x="7" y="501"/>
                  </a:cxn>
                  <a:cxn ang="0">
                    <a:pos x="8" y="499"/>
                  </a:cxn>
                  <a:cxn ang="0">
                    <a:pos x="9" y="497"/>
                  </a:cxn>
                  <a:cxn ang="0">
                    <a:pos x="9" y="497"/>
                  </a:cxn>
                  <a:cxn ang="0">
                    <a:pos x="10" y="467"/>
                  </a:cxn>
                  <a:cxn ang="0">
                    <a:pos x="13" y="436"/>
                  </a:cxn>
                  <a:cxn ang="0">
                    <a:pos x="15" y="406"/>
                  </a:cxn>
                  <a:cxn ang="0">
                    <a:pos x="17" y="376"/>
                  </a:cxn>
                  <a:cxn ang="0">
                    <a:pos x="17" y="376"/>
                  </a:cxn>
                  <a:cxn ang="0">
                    <a:pos x="18" y="345"/>
                  </a:cxn>
                  <a:cxn ang="0">
                    <a:pos x="21" y="314"/>
                  </a:cxn>
                  <a:cxn ang="0">
                    <a:pos x="29" y="253"/>
                  </a:cxn>
                  <a:cxn ang="0">
                    <a:pos x="29" y="253"/>
                  </a:cxn>
                  <a:cxn ang="0">
                    <a:pos x="32" y="222"/>
                  </a:cxn>
                  <a:cxn ang="0">
                    <a:pos x="33" y="191"/>
                  </a:cxn>
                  <a:cxn ang="0">
                    <a:pos x="33" y="160"/>
                  </a:cxn>
                  <a:cxn ang="0">
                    <a:pos x="32" y="129"/>
                  </a:cxn>
                  <a:cxn ang="0">
                    <a:pos x="30" y="67"/>
                  </a:cxn>
                  <a:cxn ang="0">
                    <a:pos x="29" y="35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3" h="502">
                    <a:moveTo>
                      <a:pt x="28" y="4"/>
                    </a:moveTo>
                    <a:lnTo>
                      <a:pt x="28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20" y="34"/>
                    </a:lnTo>
                    <a:lnTo>
                      <a:pt x="21" y="64"/>
                    </a:lnTo>
                    <a:lnTo>
                      <a:pt x="23" y="125"/>
                    </a:lnTo>
                    <a:lnTo>
                      <a:pt x="24" y="155"/>
                    </a:lnTo>
                    <a:lnTo>
                      <a:pt x="24" y="185"/>
                    </a:lnTo>
                    <a:lnTo>
                      <a:pt x="23" y="215"/>
                    </a:lnTo>
                    <a:lnTo>
                      <a:pt x="20" y="245"/>
                    </a:lnTo>
                    <a:lnTo>
                      <a:pt x="20" y="245"/>
                    </a:lnTo>
                    <a:lnTo>
                      <a:pt x="13" y="306"/>
                    </a:lnTo>
                    <a:lnTo>
                      <a:pt x="9" y="335"/>
                    </a:lnTo>
                    <a:lnTo>
                      <a:pt x="7" y="366"/>
                    </a:lnTo>
                    <a:lnTo>
                      <a:pt x="7" y="366"/>
                    </a:lnTo>
                    <a:lnTo>
                      <a:pt x="3" y="427"/>
                    </a:lnTo>
                    <a:lnTo>
                      <a:pt x="1" y="458"/>
                    </a:lnTo>
                    <a:lnTo>
                      <a:pt x="0" y="489"/>
                    </a:lnTo>
                    <a:lnTo>
                      <a:pt x="0" y="489"/>
                    </a:lnTo>
                    <a:lnTo>
                      <a:pt x="0" y="490"/>
                    </a:lnTo>
                    <a:lnTo>
                      <a:pt x="0" y="497"/>
                    </a:lnTo>
                    <a:lnTo>
                      <a:pt x="0" y="497"/>
                    </a:lnTo>
                    <a:lnTo>
                      <a:pt x="0" y="499"/>
                    </a:lnTo>
                    <a:lnTo>
                      <a:pt x="1" y="501"/>
                    </a:lnTo>
                    <a:lnTo>
                      <a:pt x="3" y="502"/>
                    </a:lnTo>
                    <a:lnTo>
                      <a:pt x="4" y="502"/>
                    </a:lnTo>
                    <a:lnTo>
                      <a:pt x="6" y="502"/>
                    </a:lnTo>
                    <a:lnTo>
                      <a:pt x="7" y="501"/>
                    </a:lnTo>
                    <a:lnTo>
                      <a:pt x="8" y="499"/>
                    </a:lnTo>
                    <a:lnTo>
                      <a:pt x="9" y="497"/>
                    </a:lnTo>
                    <a:lnTo>
                      <a:pt x="9" y="497"/>
                    </a:lnTo>
                    <a:lnTo>
                      <a:pt x="10" y="467"/>
                    </a:lnTo>
                    <a:lnTo>
                      <a:pt x="13" y="436"/>
                    </a:lnTo>
                    <a:lnTo>
                      <a:pt x="15" y="406"/>
                    </a:lnTo>
                    <a:lnTo>
                      <a:pt x="17" y="376"/>
                    </a:lnTo>
                    <a:lnTo>
                      <a:pt x="17" y="376"/>
                    </a:lnTo>
                    <a:lnTo>
                      <a:pt x="18" y="345"/>
                    </a:lnTo>
                    <a:lnTo>
                      <a:pt x="21" y="314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32" y="222"/>
                    </a:lnTo>
                    <a:lnTo>
                      <a:pt x="33" y="191"/>
                    </a:lnTo>
                    <a:lnTo>
                      <a:pt x="33" y="160"/>
                    </a:lnTo>
                    <a:lnTo>
                      <a:pt x="32" y="129"/>
                    </a:lnTo>
                    <a:lnTo>
                      <a:pt x="30" y="67"/>
                    </a:lnTo>
                    <a:lnTo>
                      <a:pt x="29" y="35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6" name="Freeform 279"/>
              <p:cNvSpPr/>
              <p:nvPr/>
            </p:nvSpPr>
            <p:spPr bwMode="auto">
              <a:xfrm>
                <a:off x="2744788" y="2547938"/>
                <a:ext cx="19050" cy="252413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34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1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5" y="5"/>
                  </a:cxn>
                  <a:cxn ang="0">
                    <a:pos x="25" y="5"/>
                  </a:cxn>
                  <a:cxn ang="0">
                    <a:pos x="26" y="64"/>
                  </a:cxn>
                  <a:cxn ang="0">
                    <a:pos x="27" y="123"/>
                  </a:cxn>
                  <a:cxn ang="0">
                    <a:pos x="27" y="123"/>
                  </a:cxn>
                  <a:cxn ang="0">
                    <a:pos x="25" y="151"/>
                  </a:cxn>
                  <a:cxn ang="0">
                    <a:pos x="23" y="180"/>
                  </a:cxn>
                  <a:cxn ang="0">
                    <a:pos x="16" y="238"/>
                  </a:cxn>
                  <a:cxn ang="0">
                    <a:pos x="16" y="238"/>
                  </a:cxn>
                  <a:cxn ang="0">
                    <a:pos x="6" y="355"/>
                  </a:cxn>
                  <a:cxn ang="0">
                    <a:pos x="2" y="414"/>
                  </a:cxn>
                  <a:cxn ang="0">
                    <a:pos x="0" y="443"/>
                  </a:cxn>
                  <a:cxn ang="0">
                    <a:pos x="0" y="472"/>
                  </a:cxn>
                  <a:cxn ang="0">
                    <a:pos x="0" y="472"/>
                  </a:cxn>
                  <a:cxn ang="0">
                    <a:pos x="0" y="474"/>
                  </a:cxn>
                  <a:cxn ang="0">
                    <a:pos x="1" y="476"/>
                  </a:cxn>
                  <a:cxn ang="0">
                    <a:pos x="3" y="477"/>
                  </a:cxn>
                  <a:cxn ang="0">
                    <a:pos x="4" y="477"/>
                  </a:cxn>
                  <a:cxn ang="0">
                    <a:pos x="6" y="477"/>
                  </a:cxn>
                  <a:cxn ang="0">
                    <a:pos x="7" y="476"/>
                  </a:cxn>
                  <a:cxn ang="0">
                    <a:pos x="9" y="474"/>
                  </a:cxn>
                  <a:cxn ang="0">
                    <a:pos x="9" y="472"/>
                  </a:cxn>
                  <a:cxn ang="0">
                    <a:pos x="9" y="472"/>
                  </a:cxn>
                  <a:cxn ang="0">
                    <a:pos x="9" y="443"/>
                  </a:cxn>
                  <a:cxn ang="0">
                    <a:pos x="11" y="414"/>
                  </a:cxn>
                  <a:cxn ang="0">
                    <a:pos x="15" y="355"/>
                  </a:cxn>
                  <a:cxn ang="0">
                    <a:pos x="26" y="238"/>
                  </a:cxn>
                  <a:cxn ang="0">
                    <a:pos x="26" y="238"/>
                  </a:cxn>
                  <a:cxn ang="0">
                    <a:pos x="32" y="180"/>
                  </a:cxn>
                  <a:cxn ang="0">
                    <a:pos x="35" y="151"/>
                  </a:cxn>
                  <a:cxn ang="0">
                    <a:pos x="36" y="123"/>
                  </a:cxn>
                  <a:cxn ang="0">
                    <a:pos x="36" y="123"/>
                  </a:cxn>
                  <a:cxn ang="0">
                    <a:pos x="36" y="93"/>
                  </a:cxn>
                  <a:cxn ang="0">
                    <a:pos x="35" y="64"/>
                  </a:cxn>
                  <a:cxn ang="0">
                    <a:pos x="34" y="5"/>
                  </a:cxn>
                  <a:cxn ang="0">
                    <a:pos x="34" y="5"/>
                  </a:cxn>
                </a:cxnLst>
                <a:rect l="0" t="0" r="r" b="b"/>
                <a:pathLst>
                  <a:path w="36" h="477">
                    <a:moveTo>
                      <a:pt x="34" y="5"/>
                    </a:moveTo>
                    <a:lnTo>
                      <a:pt x="34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6" y="64"/>
                    </a:lnTo>
                    <a:lnTo>
                      <a:pt x="27" y="123"/>
                    </a:lnTo>
                    <a:lnTo>
                      <a:pt x="27" y="123"/>
                    </a:lnTo>
                    <a:lnTo>
                      <a:pt x="25" y="151"/>
                    </a:lnTo>
                    <a:lnTo>
                      <a:pt x="23" y="180"/>
                    </a:lnTo>
                    <a:lnTo>
                      <a:pt x="16" y="238"/>
                    </a:lnTo>
                    <a:lnTo>
                      <a:pt x="16" y="238"/>
                    </a:lnTo>
                    <a:lnTo>
                      <a:pt x="6" y="355"/>
                    </a:lnTo>
                    <a:lnTo>
                      <a:pt x="2" y="414"/>
                    </a:lnTo>
                    <a:lnTo>
                      <a:pt x="0" y="443"/>
                    </a:lnTo>
                    <a:lnTo>
                      <a:pt x="0" y="472"/>
                    </a:lnTo>
                    <a:lnTo>
                      <a:pt x="0" y="472"/>
                    </a:lnTo>
                    <a:lnTo>
                      <a:pt x="0" y="474"/>
                    </a:lnTo>
                    <a:lnTo>
                      <a:pt x="1" y="476"/>
                    </a:lnTo>
                    <a:lnTo>
                      <a:pt x="3" y="477"/>
                    </a:lnTo>
                    <a:lnTo>
                      <a:pt x="4" y="477"/>
                    </a:lnTo>
                    <a:lnTo>
                      <a:pt x="6" y="477"/>
                    </a:lnTo>
                    <a:lnTo>
                      <a:pt x="7" y="476"/>
                    </a:lnTo>
                    <a:lnTo>
                      <a:pt x="9" y="474"/>
                    </a:lnTo>
                    <a:lnTo>
                      <a:pt x="9" y="472"/>
                    </a:lnTo>
                    <a:lnTo>
                      <a:pt x="9" y="472"/>
                    </a:lnTo>
                    <a:lnTo>
                      <a:pt x="9" y="443"/>
                    </a:lnTo>
                    <a:lnTo>
                      <a:pt x="11" y="414"/>
                    </a:lnTo>
                    <a:lnTo>
                      <a:pt x="15" y="355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32" y="180"/>
                    </a:lnTo>
                    <a:lnTo>
                      <a:pt x="35" y="151"/>
                    </a:lnTo>
                    <a:lnTo>
                      <a:pt x="36" y="123"/>
                    </a:lnTo>
                    <a:lnTo>
                      <a:pt x="36" y="123"/>
                    </a:lnTo>
                    <a:lnTo>
                      <a:pt x="36" y="93"/>
                    </a:lnTo>
                    <a:lnTo>
                      <a:pt x="35" y="64"/>
                    </a:lnTo>
                    <a:lnTo>
                      <a:pt x="34" y="5"/>
                    </a:lnTo>
                    <a:lnTo>
                      <a:pt x="34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7" name="Freeform 280"/>
              <p:cNvSpPr/>
              <p:nvPr/>
            </p:nvSpPr>
            <p:spPr bwMode="auto">
              <a:xfrm>
                <a:off x="2774950" y="2544763"/>
                <a:ext cx="25400" cy="242888"/>
              </a:xfrm>
              <a:custGeom>
                <a:avLst/>
                <a:gdLst/>
                <a:ahLst/>
                <a:cxnLst>
                  <a:cxn ang="0">
                    <a:pos x="47" y="5"/>
                  </a:cxn>
                  <a:cxn ang="0">
                    <a:pos x="47" y="5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5"/>
                  </a:cxn>
                  <a:cxn ang="0">
                    <a:pos x="38" y="5"/>
                  </a:cxn>
                  <a:cxn ang="0">
                    <a:pos x="38" y="60"/>
                  </a:cxn>
                  <a:cxn ang="0">
                    <a:pos x="39" y="116"/>
                  </a:cxn>
                  <a:cxn ang="0">
                    <a:pos x="39" y="144"/>
                  </a:cxn>
                  <a:cxn ang="0">
                    <a:pos x="39" y="172"/>
                  </a:cxn>
                  <a:cxn ang="0">
                    <a:pos x="37" y="200"/>
                  </a:cxn>
                  <a:cxn ang="0">
                    <a:pos x="35" y="228"/>
                  </a:cxn>
                  <a:cxn ang="0">
                    <a:pos x="35" y="228"/>
                  </a:cxn>
                  <a:cxn ang="0">
                    <a:pos x="27" y="291"/>
                  </a:cxn>
                  <a:cxn ang="0">
                    <a:pos x="21" y="322"/>
                  </a:cxn>
                  <a:cxn ang="0">
                    <a:pos x="16" y="353"/>
                  </a:cxn>
                  <a:cxn ang="0">
                    <a:pos x="16" y="353"/>
                  </a:cxn>
                  <a:cxn ang="0">
                    <a:pos x="7" y="395"/>
                  </a:cxn>
                  <a:cxn ang="0">
                    <a:pos x="3" y="417"/>
                  </a:cxn>
                  <a:cxn ang="0">
                    <a:pos x="1" y="438"/>
                  </a:cxn>
                  <a:cxn ang="0">
                    <a:pos x="1" y="438"/>
                  </a:cxn>
                  <a:cxn ang="0">
                    <a:pos x="0" y="441"/>
                  </a:cxn>
                  <a:cxn ang="0">
                    <a:pos x="0" y="454"/>
                  </a:cxn>
                  <a:cxn ang="0">
                    <a:pos x="0" y="454"/>
                  </a:cxn>
                  <a:cxn ang="0">
                    <a:pos x="0" y="456"/>
                  </a:cxn>
                  <a:cxn ang="0">
                    <a:pos x="1" y="457"/>
                  </a:cxn>
                  <a:cxn ang="0">
                    <a:pos x="3" y="458"/>
                  </a:cxn>
                  <a:cxn ang="0">
                    <a:pos x="4" y="458"/>
                  </a:cxn>
                  <a:cxn ang="0">
                    <a:pos x="6" y="458"/>
                  </a:cxn>
                  <a:cxn ang="0">
                    <a:pos x="8" y="457"/>
                  </a:cxn>
                  <a:cxn ang="0">
                    <a:pos x="9" y="456"/>
                  </a:cxn>
                  <a:cxn ang="0">
                    <a:pos x="9" y="454"/>
                  </a:cxn>
                  <a:cxn ang="0">
                    <a:pos x="9" y="454"/>
                  </a:cxn>
                  <a:cxn ang="0">
                    <a:pos x="10" y="440"/>
                  </a:cxn>
                  <a:cxn ang="0">
                    <a:pos x="11" y="426"/>
                  </a:cxn>
                  <a:cxn ang="0">
                    <a:pos x="15" y="399"/>
                  </a:cxn>
                  <a:cxn ang="0">
                    <a:pos x="27" y="345"/>
                  </a:cxn>
                  <a:cxn ang="0">
                    <a:pos x="27" y="345"/>
                  </a:cxn>
                  <a:cxn ang="0">
                    <a:pos x="32" y="319"/>
                  </a:cxn>
                  <a:cxn ang="0">
                    <a:pos x="36" y="292"/>
                  </a:cxn>
                  <a:cxn ang="0">
                    <a:pos x="43" y="237"/>
                  </a:cxn>
                  <a:cxn ang="0">
                    <a:pos x="43" y="237"/>
                  </a:cxn>
                  <a:cxn ang="0">
                    <a:pos x="46" y="208"/>
                  </a:cxn>
                  <a:cxn ang="0">
                    <a:pos x="47" y="179"/>
                  </a:cxn>
                  <a:cxn ang="0">
                    <a:pos x="48" y="150"/>
                  </a:cxn>
                  <a:cxn ang="0">
                    <a:pos x="48" y="121"/>
                  </a:cxn>
                  <a:cxn ang="0">
                    <a:pos x="48" y="63"/>
                  </a:cxn>
                  <a:cxn ang="0">
                    <a:pos x="47" y="5"/>
                  </a:cxn>
                  <a:cxn ang="0">
                    <a:pos x="47" y="5"/>
                  </a:cxn>
                </a:cxnLst>
                <a:rect l="0" t="0" r="r" b="b"/>
                <a:pathLst>
                  <a:path w="48" h="458">
                    <a:moveTo>
                      <a:pt x="47" y="5"/>
                    </a:moveTo>
                    <a:lnTo>
                      <a:pt x="47" y="5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8" y="60"/>
                    </a:lnTo>
                    <a:lnTo>
                      <a:pt x="39" y="116"/>
                    </a:lnTo>
                    <a:lnTo>
                      <a:pt x="39" y="144"/>
                    </a:lnTo>
                    <a:lnTo>
                      <a:pt x="39" y="172"/>
                    </a:lnTo>
                    <a:lnTo>
                      <a:pt x="37" y="200"/>
                    </a:lnTo>
                    <a:lnTo>
                      <a:pt x="35" y="228"/>
                    </a:lnTo>
                    <a:lnTo>
                      <a:pt x="35" y="228"/>
                    </a:lnTo>
                    <a:lnTo>
                      <a:pt x="27" y="291"/>
                    </a:lnTo>
                    <a:lnTo>
                      <a:pt x="21" y="322"/>
                    </a:lnTo>
                    <a:lnTo>
                      <a:pt x="16" y="353"/>
                    </a:lnTo>
                    <a:lnTo>
                      <a:pt x="16" y="353"/>
                    </a:lnTo>
                    <a:lnTo>
                      <a:pt x="7" y="395"/>
                    </a:lnTo>
                    <a:lnTo>
                      <a:pt x="3" y="417"/>
                    </a:lnTo>
                    <a:lnTo>
                      <a:pt x="1" y="438"/>
                    </a:lnTo>
                    <a:lnTo>
                      <a:pt x="1" y="438"/>
                    </a:lnTo>
                    <a:lnTo>
                      <a:pt x="0" y="441"/>
                    </a:lnTo>
                    <a:lnTo>
                      <a:pt x="0" y="454"/>
                    </a:lnTo>
                    <a:lnTo>
                      <a:pt x="0" y="454"/>
                    </a:lnTo>
                    <a:lnTo>
                      <a:pt x="0" y="456"/>
                    </a:lnTo>
                    <a:lnTo>
                      <a:pt x="1" y="457"/>
                    </a:lnTo>
                    <a:lnTo>
                      <a:pt x="3" y="458"/>
                    </a:lnTo>
                    <a:lnTo>
                      <a:pt x="4" y="458"/>
                    </a:lnTo>
                    <a:lnTo>
                      <a:pt x="6" y="458"/>
                    </a:lnTo>
                    <a:lnTo>
                      <a:pt x="8" y="457"/>
                    </a:lnTo>
                    <a:lnTo>
                      <a:pt x="9" y="456"/>
                    </a:lnTo>
                    <a:lnTo>
                      <a:pt x="9" y="454"/>
                    </a:lnTo>
                    <a:lnTo>
                      <a:pt x="9" y="454"/>
                    </a:lnTo>
                    <a:lnTo>
                      <a:pt x="10" y="440"/>
                    </a:lnTo>
                    <a:lnTo>
                      <a:pt x="11" y="426"/>
                    </a:lnTo>
                    <a:lnTo>
                      <a:pt x="15" y="399"/>
                    </a:lnTo>
                    <a:lnTo>
                      <a:pt x="27" y="345"/>
                    </a:lnTo>
                    <a:lnTo>
                      <a:pt x="27" y="345"/>
                    </a:lnTo>
                    <a:lnTo>
                      <a:pt x="32" y="319"/>
                    </a:lnTo>
                    <a:lnTo>
                      <a:pt x="36" y="292"/>
                    </a:lnTo>
                    <a:lnTo>
                      <a:pt x="43" y="237"/>
                    </a:lnTo>
                    <a:lnTo>
                      <a:pt x="43" y="237"/>
                    </a:lnTo>
                    <a:lnTo>
                      <a:pt x="46" y="208"/>
                    </a:lnTo>
                    <a:lnTo>
                      <a:pt x="47" y="179"/>
                    </a:lnTo>
                    <a:lnTo>
                      <a:pt x="48" y="150"/>
                    </a:lnTo>
                    <a:lnTo>
                      <a:pt x="48" y="121"/>
                    </a:lnTo>
                    <a:lnTo>
                      <a:pt x="48" y="63"/>
                    </a:lnTo>
                    <a:lnTo>
                      <a:pt x="47" y="5"/>
                    </a:lnTo>
                    <a:lnTo>
                      <a:pt x="47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8" name="Freeform 281"/>
              <p:cNvSpPr/>
              <p:nvPr/>
            </p:nvSpPr>
            <p:spPr bwMode="auto">
              <a:xfrm>
                <a:off x="2808288" y="2571750"/>
                <a:ext cx="20638" cy="209550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31" y="50"/>
                  </a:cxn>
                  <a:cxn ang="0">
                    <a:pos x="30" y="95"/>
                  </a:cxn>
                  <a:cxn ang="0">
                    <a:pos x="30" y="95"/>
                  </a:cxn>
                  <a:cxn ang="0">
                    <a:pos x="28" y="121"/>
                  </a:cxn>
                  <a:cxn ang="0">
                    <a:pos x="24" y="147"/>
                  </a:cxn>
                  <a:cxn ang="0">
                    <a:pos x="20" y="171"/>
                  </a:cxn>
                  <a:cxn ang="0">
                    <a:pos x="17" y="197"/>
                  </a:cxn>
                  <a:cxn ang="0">
                    <a:pos x="17" y="197"/>
                  </a:cxn>
                  <a:cxn ang="0">
                    <a:pos x="6" y="293"/>
                  </a:cxn>
                  <a:cxn ang="0">
                    <a:pos x="2" y="342"/>
                  </a:cxn>
                  <a:cxn ang="0">
                    <a:pos x="0" y="366"/>
                  </a:cxn>
                  <a:cxn ang="0">
                    <a:pos x="0" y="390"/>
                  </a:cxn>
                  <a:cxn ang="0">
                    <a:pos x="0" y="390"/>
                  </a:cxn>
                  <a:cxn ang="0">
                    <a:pos x="0" y="393"/>
                  </a:cxn>
                  <a:cxn ang="0">
                    <a:pos x="1" y="394"/>
                  </a:cxn>
                  <a:cxn ang="0">
                    <a:pos x="3" y="395"/>
                  </a:cxn>
                  <a:cxn ang="0">
                    <a:pos x="5" y="395"/>
                  </a:cxn>
                  <a:cxn ang="0">
                    <a:pos x="6" y="395"/>
                  </a:cxn>
                  <a:cxn ang="0">
                    <a:pos x="8" y="394"/>
                  </a:cxn>
                  <a:cxn ang="0">
                    <a:pos x="9" y="393"/>
                  </a:cxn>
                  <a:cxn ang="0">
                    <a:pos x="9" y="390"/>
                  </a:cxn>
                  <a:cxn ang="0">
                    <a:pos x="9" y="390"/>
                  </a:cxn>
                  <a:cxn ang="0">
                    <a:pos x="10" y="366"/>
                  </a:cxn>
                  <a:cxn ang="0">
                    <a:pos x="11" y="342"/>
                  </a:cxn>
                  <a:cxn ang="0">
                    <a:pos x="15" y="293"/>
                  </a:cxn>
                  <a:cxn ang="0">
                    <a:pos x="21" y="246"/>
                  </a:cxn>
                  <a:cxn ang="0">
                    <a:pos x="27" y="197"/>
                  </a:cxn>
                  <a:cxn ang="0">
                    <a:pos x="27" y="197"/>
                  </a:cxn>
                  <a:cxn ang="0">
                    <a:pos x="30" y="174"/>
                  </a:cxn>
                  <a:cxn ang="0">
                    <a:pos x="33" y="151"/>
                  </a:cxn>
                  <a:cxn ang="0">
                    <a:pos x="36" y="127"/>
                  </a:cxn>
                  <a:cxn ang="0">
                    <a:pos x="39" y="103"/>
                  </a:cxn>
                  <a:cxn ang="0">
                    <a:pos x="39" y="103"/>
                  </a:cxn>
                  <a:cxn ang="0">
                    <a:pos x="40" y="79"/>
                  </a:cxn>
                  <a:cxn ang="0">
                    <a:pos x="41" y="54"/>
                  </a:cxn>
                  <a:cxn ang="0">
                    <a:pos x="41" y="4"/>
                  </a:cxn>
                  <a:cxn ang="0">
                    <a:pos x="41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1"/>
                  </a:cxn>
                  <a:cxn ang="0">
                    <a:pos x="32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1" h="395">
                    <a:moveTo>
                      <a:pt x="32" y="4"/>
                    </a:moveTo>
                    <a:lnTo>
                      <a:pt x="32" y="4"/>
                    </a:lnTo>
                    <a:lnTo>
                      <a:pt x="31" y="50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28" y="121"/>
                    </a:lnTo>
                    <a:lnTo>
                      <a:pt x="24" y="147"/>
                    </a:lnTo>
                    <a:lnTo>
                      <a:pt x="20" y="171"/>
                    </a:lnTo>
                    <a:lnTo>
                      <a:pt x="17" y="197"/>
                    </a:lnTo>
                    <a:lnTo>
                      <a:pt x="17" y="197"/>
                    </a:lnTo>
                    <a:lnTo>
                      <a:pt x="6" y="293"/>
                    </a:lnTo>
                    <a:lnTo>
                      <a:pt x="2" y="342"/>
                    </a:lnTo>
                    <a:lnTo>
                      <a:pt x="0" y="366"/>
                    </a:lnTo>
                    <a:lnTo>
                      <a:pt x="0" y="390"/>
                    </a:lnTo>
                    <a:lnTo>
                      <a:pt x="0" y="390"/>
                    </a:lnTo>
                    <a:lnTo>
                      <a:pt x="0" y="393"/>
                    </a:lnTo>
                    <a:lnTo>
                      <a:pt x="1" y="394"/>
                    </a:lnTo>
                    <a:lnTo>
                      <a:pt x="3" y="395"/>
                    </a:lnTo>
                    <a:lnTo>
                      <a:pt x="5" y="395"/>
                    </a:lnTo>
                    <a:lnTo>
                      <a:pt x="6" y="395"/>
                    </a:lnTo>
                    <a:lnTo>
                      <a:pt x="8" y="394"/>
                    </a:lnTo>
                    <a:lnTo>
                      <a:pt x="9" y="393"/>
                    </a:lnTo>
                    <a:lnTo>
                      <a:pt x="9" y="390"/>
                    </a:lnTo>
                    <a:lnTo>
                      <a:pt x="9" y="390"/>
                    </a:lnTo>
                    <a:lnTo>
                      <a:pt x="10" y="366"/>
                    </a:lnTo>
                    <a:lnTo>
                      <a:pt x="11" y="342"/>
                    </a:lnTo>
                    <a:lnTo>
                      <a:pt x="15" y="293"/>
                    </a:lnTo>
                    <a:lnTo>
                      <a:pt x="21" y="246"/>
                    </a:lnTo>
                    <a:lnTo>
                      <a:pt x="27" y="197"/>
                    </a:lnTo>
                    <a:lnTo>
                      <a:pt x="27" y="197"/>
                    </a:lnTo>
                    <a:lnTo>
                      <a:pt x="30" y="174"/>
                    </a:lnTo>
                    <a:lnTo>
                      <a:pt x="33" y="151"/>
                    </a:lnTo>
                    <a:lnTo>
                      <a:pt x="36" y="127"/>
                    </a:lnTo>
                    <a:lnTo>
                      <a:pt x="39" y="103"/>
                    </a:lnTo>
                    <a:lnTo>
                      <a:pt x="39" y="103"/>
                    </a:lnTo>
                    <a:lnTo>
                      <a:pt x="40" y="79"/>
                    </a:lnTo>
                    <a:lnTo>
                      <a:pt x="41" y="5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59" name="Freeform 282"/>
              <p:cNvSpPr/>
              <p:nvPr/>
            </p:nvSpPr>
            <p:spPr bwMode="auto">
              <a:xfrm>
                <a:off x="2847975" y="2592388"/>
                <a:ext cx="14288" cy="144463"/>
              </a:xfrm>
              <a:custGeom>
                <a:avLst/>
                <a:gdLst/>
                <a:ahLst/>
                <a:cxnLst>
                  <a:cxn ang="0">
                    <a:pos x="20" y="4"/>
                  </a:cxn>
                  <a:cxn ang="0">
                    <a:pos x="20" y="4"/>
                  </a:cxn>
                  <a:cxn ang="0">
                    <a:pos x="19" y="18"/>
                  </a:cxn>
                  <a:cxn ang="0">
                    <a:pos x="17" y="31"/>
                  </a:cxn>
                  <a:cxn ang="0">
                    <a:pos x="15" y="44"/>
                  </a:cxn>
                  <a:cxn ang="0">
                    <a:pos x="14" y="57"/>
                  </a:cxn>
                  <a:cxn ang="0">
                    <a:pos x="14" y="133"/>
                  </a:cxn>
                  <a:cxn ang="0">
                    <a:pos x="14" y="133"/>
                  </a:cxn>
                  <a:cxn ang="0">
                    <a:pos x="13" y="151"/>
                  </a:cxn>
                  <a:cxn ang="0">
                    <a:pos x="12" y="168"/>
                  </a:cxn>
                  <a:cxn ang="0">
                    <a:pos x="7" y="202"/>
                  </a:cxn>
                  <a:cxn ang="0">
                    <a:pos x="3" y="236"/>
                  </a:cxn>
                  <a:cxn ang="0">
                    <a:pos x="1" y="253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1" y="272"/>
                  </a:cxn>
                  <a:cxn ang="0">
                    <a:pos x="2" y="273"/>
                  </a:cxn>
                  <a:cxn ang="0">
                    <a:pos x="3" y="274"/>
                  </a:cxn>
                  <a:cxn ang="0">
                    <a:pos x="5" y="275"/>
                  </a:cxn>
                  <a:cxn ang="0">
                    <a:pos x="7" y="274"/>
                  </a:cxn>
                  <a:cxn ang="0">
                    <a:pos x="8" y="273"/>
                  </a:cxn>
                  <a:cxn ang="0">
                    <a:pos x="9" y="272"/>
                  </a:cxn>
                  <a:cxn ang="0">
                    <a:pos x="10" y="270"/>
                  </a:cxn>
                  <a:cxn ang="0">
                    <a:pos x="10" y="270"/>
                  </a:cxn>
                  <a:cxn ang="0">
                    <a:pos x="10" y="253"/>
                  </a:cxn>
                  <a:cxn ang="0">
                    <a:pos x="13" y="236"/>
                  </a:cxn>
                  <a:cxn ang="0">
                    <a:pos x="17" y="202"/>
                  </a:cxn>
                  <a:cxn ang="0">
                    <a:pos x="21" y="168"/>
                  </a:cxn>
                  <a:cxn ang="0">
                    <a:pos x="22" y="151"/>
                  </a:cxn>
                  <a:cxn ang="0">
                    <a:pos x="23" y="133"/>
                  </a:cxn>
                  <a:cxn ang="0">
                    <a:pos x="23" y="57"/>
                  </a:cxn>
                  <a:cxn ang="0">
                    <a:pos x="23" y="57"/>
                  </a:cxn>
                  <a:cxn ang="0">
                    <a:pos x="24" y="44"/>
                  </a:cxn>
                  <a:cxn ang="0">
                    <a:pos x="26" y="31"/>
                  </a:cxn>
                  <a:cxn ang="0">
                    <a:pos x="28" y="18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8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20" y="4"/>
                  </a:cxn>
                  <a:cxn ang="0">
                    <a:pos x="20" y="4"/>
                  </a:cxn>
                </a:cxnLst>
                <a:rect l="0" t="0" r="r" b="b"/>
                <a:pathLst>
                  <a:path w="29" h="275">
                    <a:moveTo>
                      <a:pt x="20" y="4"/>
                    </a:moveTo>
                    <a:lnTo>
                      <a:pt x="20" y="4"/>
                    </a:lnTo>
                    <a:lnTo>
                      <a:pt x="19" y="18"/>
                    </a:lnTo>
                    <a:lnTo>
                      <a:pt x="17" y="31"/>
                    </a:lnTo>
                    <a:lnTo>
                      <a:pt x="15" y="44"/>
                    </a:lnTo>
                    <a:lnTo>
                      <a:pt x="14" y="57"/>
                    </a:lnTo>
                    <a:lnTo>
                      <a:pt x="14" y="133"/>
                    </a:lnTo>
                    <a:lnTo>
                      <a:pt x="14" y="133"/>
                    </a:lnTo>
                    <a:lnTo>
                      <a:pt x="13" y="151"/>
                    </a:lnTo>
                    <a:lnTo>
                      <a:pt x="12" y="168"/>
                    </a:lnTo>
                    <a:lnTo>
                      <a:pt x="7" y="202"/>
                    </a:lnTo>
                    <a:lnTo>
                      <a:pt x="3" y="236"/>
                    </a:lnTo>
                    <a:lnTo>
                      <a:pt x="1" y="253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1" y="272"/>
                    </a:lnTo>
                    <a:lnTo>
                      <a:pt x="2" y="273"/>
                    </a:lnTo>
                    <a:lnTo>
                      <a:pt x="3" y="274"/>
                    </a:lnTo>
                    <a:lnTo>
                      <a:pt x="5" y="275"/>
                    </a:lnTo>
                    <a:lnTo>
                      <a:pt x="7" y="274"/>
                    </a:lnTo>
                    <a:lnTo>
                      <a:pt x="8" y="273"/>
                    </a:lnTo>
                    <a:lnTo>
                      <a:pt x="9" y="272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0" y="253"/>
                    </a:lnTo>
                    <a:lnTo>
                      <a:pt x="13" y="236"/>
                    </a:lnTo>
                    <a:lnTo>
                      <a:pt x="17" y="202"/>
                    </a:lnTo>
                    <a:lnTo>
                      <a:pt x="21" y="168"/>
                    </a:lnTo>
                    <a:lnTo>
                      <a:pt x="22" y="151"/>
                    </a:lnTo>
                    <a:lnTo>
                      <a:pt x="23" y="133"/>
                    </a:lnTo>
                    <a:lnTo>
                      <a:pt x="23" y="57"/>
                    </a:lnTo>
                    <a:lnTo>
                      <a:pt x="23" y="57"/>
                    </a:lnTo>
                    <a:lnTo>
                      <a:pt x="24" y="44"/>
                    </a:lnTo>
                    <a:lnTo>
                      <a:pt x="26" y="31"/>
                    </a:lnTo>
                    <a:lnTo>
                      <a:pt x="28" y="18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20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0" name="Freeform 283"/>
              <p:cNvSpPr/>
              <p:nvPr/>
            </p:nvSpPr>
            <p:spPr bwMode="auto">
              <a:xfrm>
                <a:off x="2874963" y="2625725"/>
                <a:ext cx="14288" cy="101600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8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51"/>
                  </a:cxn>
                  <a:cxn ang="0">
                    <a:pos x="19" y="74"/>
                  </a:cxn>
                  <a:cxn ang="0">
                    <a:pos x="18" y="96"/>
                  </a:cxn>
                  <a:cxn ang="0">
                    <a:pos x="16" y="120"/>
                  </a:cxn>
                  <a:cxn ang="0">
                    <a:pos x="12" y="142"/>
                  </a:cxn>
                  <a:cxn ang="0">
                    <a:pos x="8" y="164"/>
                  </a:cxn>
                  <a:cxn ang="0">
                    <a:pos x="1" y="187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1" y="190"/>
                  </a:cxn>
                  <a:cxn ang="0">
                    <a:pos x="2" y="191"/>
                  </a:cxn>
                  <a:cxn ang="0">
                    <a:pos x="3" y="192"/>
                  </a:cxn>
                  <a:cxn ang="0">
                    <a:pos x="7" y="192"/>
                  </a:cxn>
                  <a:cxn ang="0">
                    <a:pos x="8" y="191"/>
                  </a:cxn>
                  <a:cxn ang="0">
                    <a:pos x="9" y="189"/>
                  </a:cxn>
                  <a:cxn ang="0">
                    <a:pos x="9" y="189"/>
                  </a:cxn>
                  <a:cxn ang="0">
                    <a:pos x="16" y="167"/>
                  </a:cxn>
                  <a:cxn ang="0">
                    <a:pos x="23" y="144"/>
                  </a:cxn>
                  <a:cxn ang="0">
                    <a:pos x="26" y="121"/>
                  </a:cxn>
                  <a:cxn ang="0">
                    <a:pos x="28" y="98"/>
                  </a:cxn>
                  <a:cxn ang="0">
                    <a:pos x="29" y="75"/>
                  </a:cxn>
                  <a:cxn ang="0">
                    <a:pos x="29" y="52"/>
                  </a:cxn>
                  <a:cxn ang="0">
                    <a:pos x="29" y="4"/>
                  </a:cxn>
                  <a:cxn ang="0">
                    <a:pos x="29" y="4"/>
                  </a:cxn>
                </a:cxnLst>
                <a:rect l="0" t="0" r="r" b="b"/>
                <a:pathLst>
                  <a:path w="29" h="192">
                    <a:moveTo>
                      <a:pt x="29" y="4"/>
                    </a:moveTo>
                    <a:lnTo>
                      <a:pt x="29" y="4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51"/>
                    </a:lnTo>
                    <a:lnTo>
                      <a:pt x="19" y="74"/>
                    </a:lnTo>
                    <a:lnTo>
                      <a:pt x="18" y="96"/>
                    </a:lnTo>
                    <a:lnTo>
                      <a:pt x="16" y="120"/>
                    </a:lnTo>
                    <a:lnTo>
                      <a:pt x="12" y="142"/>
                    </a:lnTo>
                    <a:lnTo>
                      <a:pt x="8" y="164"/>
                    </a:lnTo>
                    <a:lnTo>
                      <a:pt x="1" y="187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1" y="190"/>
                    </a:lnTo>
                    <a:lnTo>
                      <a:pt x="2" y="191"/>
                    </a:lnTo>
                    <a:lnTo>
                      <a:pt x="3" y="192"/>
                    </a:lnTo>
                    <a:lnTo>
                      <a:pt x="7" y="192"/>
                    </a:lnTo>
                    <a:lnTo>
                      <a:pt x="8" y="191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16" y="167"/>
                    </a:lnTo>
                    <a:lnTo>
                      <a:pt x="23" y="144"/>
                    </a:lnTo>
                    <a:lnTo>
                      <a:pt x="26" y="121"/>
                    </a:lnTo>
                    <a:lnTo>
                      <a:pt x="28" y="98"/>
                    </a:lnTo>
                    <a:lnTo>
                      <a:pt x="29" y="75"/>
                    </a:lnTo>
                    <a:lnTo>
                      <a:pt x="29" y="52"/>
                    </a:lnTo>
                    <a:lnTo>
                      <a:pt x="29" y="4"/>
                    </a:lnTo>
                    <a:lnTo>
                      <a:pt x="29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1" name="Freeform 284"/>
              <p:cNvSpPr/>
              <p:nvPr/>
            </p:nvSpPr>
            <p:spPr bwMode="auto">
              <a:xfrm>
                <a:off x="2254250" y="2162175"/>
                <a:ext cx="657225" cy="652463"/>
              </a:xfrm>
              <a:custGeom>
                <a:avLst/>
                <a:gdLst/>
                <a:ahLst/>
                <a:cxnLst>
                  <a:cxn ang="0">
                    <a:pos x="794" y="1224"/>
                  </a:cxn>
                  <a:cxn ang="0">
                    <a:pos x="567" y="1137"/>
                  </a:cxn>
                  <a:cxn ang="0">
                    <a:pos x="468" y="1063"/>
                  </a:cxn>
                  <a:cxn ang="0">
                    <a:pos x="325" y="941"/>
                  </a:cxn>
                  <a:cxn ang="0">
                    <a:pos x="171" y="752"/>
                  </a:cxn>
                  <a:cxn ang="0">
                    <a:pos x="109" y="650"/>
                  </a:cxn>
                  <a:cxn ang="0">
                    <a:pos x="52" y="558"/>
                  </a:cxn>
                  <a:cxn ang="0">
                    <a:pos x="12" y="442"/>
                  </a:cxn>
                  <a:cxn ang="0">
                    <a:pos x="2" y="323"/>
                  </a:cxn>
                  <a:cxn ang="0">
                    <a:pos x="45" y="213"/>
                  </a:cxn>
                  <a:cxn ang="0">
                    <a:pos x="165" y="75"/>
                  </a:cxn>
                  <a:cxn ang="0">
                    <a:pos x="261" y="10"/>
                  </a:cxn>
                  <a:cxn ang="0">
                    <a:pos x="280" y="1"/>
                  </a:cxn>
                  <a:cxn ang="0">
                    <a:pos x="336" y="9"/>
                  </a:cxn>
                  <a:cxn ang="0">
                    <a:pos x="412" y="44"/>
                  </a:cxn>
                  <a:cxn ang="0">
                    <a:pos x="470" y="93"/>
                  </a:cxn>
                  <a:cxn ang="0">
                    <a:pos x="549" y="207"/>
                  </a:cxn>
                  <a:cxn ang="0">
                    <a:pos x="570" y="271"/>
                  </a:cxn>
                  <a:cxn ang="0">
                    <a:pos x="583" y="316"/>
                  </a:cxn>
                  <a:cxn ang="0">
                    <a:pos x="563" y="330"/>
                  </a:cxn>
                  <a:cxn ang="0">
                    <a:pos x="541" y="302"/>
                  </a:cxn>
                  <a:cxn ang="0">
                    <a:pos x="522" y="232"/>
                  </a:cxn>
                  <a:cxn ang="0">
                    <a:pos x="429" y="102"/>
                  </a:cxn>
                  <a:cxn ang="0">
                    <a:pos x="351" y="54"/>
                  </a:cxn>
                  <a:cxn ang="0">
                    <a:pos x="283" y="42"/>
                  </a:cxn>
                  <a:cxn ang="0">
                    <a:pos x="169" y="115"/>
                  </a:cxn>
                  <a:cxn ang="0">
                    <a:pos x="95" y="197"/>
                  </a:cxn>
                  <a:cxn ang="0">
                    <a:pos x="52" y="278"/>
                  </a:cxn>
                  <a:cxn ang="0">
                    <a:pos x="37" y="361"/>
                  </a:cxn>
                  <a:cxn ang="0">
                    <a:pos x="59" y="479"/>
                  </a:cxn>
                  <a:cxn ang="0">
                    <a:pos x="113" y="593"/>
                  </a:cxn>
                  <a:cxn ang="0">
                    <a:pos x="154" y="647"/>
                  </a:cxn>
                  <a:cxn ang="0">
                    <a:pos x="194" y="713"/>
                  </a:cxn>
                  <a:cxn ang="0">
                    <a:pos x="265" y="822"/>
                  </a:cxn>
                  <a:cxn ang="0">
                    <a:pos x="440" y="993"/>
                  </a:cxn>
                  <a:cxn ang="0">
                    <a:pos x="526" y="1068"/>
                  </a:cxn>
                  <a:cxn ang="0">
                    <a:pos x="682" y="1151"/>
                  </a:cxn>
                  <a:cxn ang="0">
                    <a:pos x="831" y="1193"/>
                  </a:cxn>
                  <a:cxn ang="0">
                    <a:pos x="961" y="1178"/>
                  </a:cxn>
                  <a:cxn ang="0">
                    <a:pos x="1063" y="1130"/>
                  </a:cxn>
                  <a:cxn ang="0">
                    <a:pos x="1149" y="1057"/>
                  </a:cxn>
                  <a:cxn ang="0">
                    <a:pos x="1198" y="1006"/>
                  </a:cxn>
                  <a:cxn ang="0">
                    <a:pos x="1193" y="930"/>
                  </a:cxn>
                  <a:cxn ang="0">
                    <a:pos x="1158" y="869"/>
                  </a:cxn>
                  <a:cxn ang="0">
                    <a:pos x="1126" y="834"/>
                  </a:cxn>
                  <a:cxn ang="0">
                    <a:pos x="1059" y="783"/>
                  </a:cxn>
                  <a:cxn ang="0">
                    <a:pos x="892" y="720"/>
                  </a:cxn>
                  <a:cxn ang="0">
                    <a:pos x="875" y="706"/>
                  </a:cxn>
                  <a:cxn ang="0">
                    <a:pos x="886" y="684"/>
                  </a:cxn>
                  <a:cxn ang="0">
                    <a:pos x="923" y="690"/>
                  </a:cxn>
                  <a:cxn ang="0">
                    <a:pos x="1000" y="705"/>
                  </a:cxn>
                  <a:cxn ang="0">
                    <a:pos x="1112" y="776"/>
                  </a:cxn>
                  <a:cxn ang="0">
                    <a:pos x="1192" y="850"/>
                  </a:cxn>
                  <a:cxn ang="0">
                    <a:pos x="1228" y="925"/>
                  </a:cxn>
                  <a:cxn ang="0">
                    <a:pos x="1242" y="1015"/>
                  </a:cxn>
                  <a:cxn ang="0">
                    <a:pos x="1224" y="1029"/>
                  </a:cxn>
                  <a:cxn ang="0">
                    <a:pos x="1165" y="1095"/>
                  </a:cxn>
                  <a:cxn ang="0">
                    <a:pos x="1111" y="1141"/>
                  </a:cxn>
                  <a:cxn ang="0">
                    <a:pos x="1027" y="1191"/>
                  </a:cxn>
                  <a:cxn ang="0">
                    <a:pos x="858" y="1232"/>
                  </a:cxn>
                </a:cxnLst>
                <a:rect l="0" t="0" r="r" b="b"/>
                <a:pathLst>
                  <a:path w="1242" h="1232">
                    <a:moveTo>
                      <a:pt x="858" y="1232"/>
                    </a:moveTo>
                    <a:lnTo>
                      <a:pt x="858" y="1232"/>
                    </a:lnTo>
                    <a:lnTo>
                      <a:pt x="841" y="1232"/>
                    </a:lnTo>
                    <a:lnTo>
                      <a:pt x="825" y="1230"/>
                    </a:lnTo>
                    <a:lnTo>
                      <a:pt x="809" y="1227"/>
                    </a:lnTo>
                    <a:lnTo>
                      <a:pt x="794" y="1224"/>
                    </a:lnTo>
                    <a:lnTo>
                      <a:pt x="794" y="1224"/>
                    </a:lnTo>
                    <a:lnTo>
                      <a:pt x="761" y="1216"/>
                    </a:lnTo>
                    <a:lnTo>
                      <a:pt x="728" y="1206"/>
                    </a:lnTo>
                    <a:lnTo>
                      <a:pt x="696" y="1194"/>
                    </a:lnTo>
                    <a:lnTo>
                      <a:pt x="663" y="1182"/>
                    </a:lnTo>
                    <a:lnTo>
                      <a:pt x="630" y="1168"/>
                    </a:lnTo>
                    <a:lnTo>
                      <a:pt x="598" y="1152"/>
                    </a:lnTo>
                    <a:lnTo>
                      <a:pt x="567" y="1137"/>
                    </a:lnTo>
                    <a:lnTo>
                      <a:pt x="538" y="1119"/>
                    </a:lnTo>
                    <a:lnTo>
                      <a:pt x="538" y="1119"/>
                    </a:lnTo>
                    <a:lnTo>
                      <a:pt x="519" y="1107"/>
                    </a:lnTo>
                    <a:lnTo>
                      <a:pt x="501" y="1092"/>
                    </a:lnTo>
                    <a:lnTo>
                      <a:pt x="484" y="1078"/>
                    </a:lnTo>
                    <a:lnTo>
                      <a:pt x="468" y="1063"/>
                    </a:lnTo>
                    <a:lnTo>
                      <a:pt x="468" y="1063"/>
                    </a:lnTo>
                    <a:lnTo>
                      <a:pt x="448" y="1046"/>
                    </a:lnTo>
                    <a:lnTo>
                      <a:pt x="427" y="1028"/>
                    </a:lnTo>
                    <a:lnTo>
                      <a:pt x="427" y="1028"/>
                    </a:lnTo>
                    <a:lnTo>
                      <a:pt x="400" y="1006"/>
                    </a:lnTo>
                    <a:lnTo>
                      <a:pt x="374" y="985"/>
                    </a:lnTo>
                    <a:lnTo>
                      <a:pt x="350" y="963"/>
                    </a:lnTo>
                    <a:lnTo>
                      <a:pt x="325" y="941"/>
                    </a:lnTo>
                    <a:lnTo>
                      <a:pt x="325" y="941"/>
                    </a:lnTo>
                    <a:lnTo>
                      <a:pt x="297" y="913"/>
                    </a:lnTo>
                    <a:lnTo>
                      <a:pt x="270" y="885"/>
                    </a:lnTo>
                    <a:lnTo>
                      <a:pt x="243" y="854"/>
                    </a:lnTo>
                    <a:lnTo>
                      <a:pt x="218" y="822"/>
                    </a:lnTo>
                    <a:lnTo>
                      <a:pt x="194" y="787"/>
                    </a:lnTo>
                    <a:lnTo>
                      <a:pt x="171" y="752"/>
                    </a:lnTo>
                    <a:lnTo>
                      <a:pt x="150" y="715"/>
                    </a:lnTo>
                    <a:lnTo>
                      <a:pt x="130" y="678"/>
                    </a:lnTo>
                    <a:lnTo>
                      <a:pt x="130" y="678"/>
                    </a:lnTo>
                    <a:lnTo>
                      <a:pt x="125" y="671"/>
                    </a:lnTo>
                    <a:lnTo>
                      <a:pt x="120" y="663"/>
                    </a:lnTo>
                    <a:lnTo>
                      <a:pt x="109" y="650"/>
                    </a:lnTo>
                    <a:lnTo>
                      <a:pt x="109" y="650"/>
                    </a:lnTo>
                    <a:lnTo>
                      <a:pt x="98" y="639"/>
                    </a:lnTo>
                    <a:lnTo>
                      <a:pt x="93" y="632"/>
                    </a:lnTo>
                    <a:lnTo>
                      <a:pt x="89" y="626"/>
                    </a:lnTo>
                    <a:lnTo>
                      <a:pt x="89" y="626"/>
                    </a:lnTo>
                    <a:lnTo>
                      <a:pt x="75" y="598"/>
                    </a:lnTo>
                    <a:lnTo>
                      <a:pt x="60" y="573"/>
                    </a:lnTo>
                    <a:lnTo>
                      <a:pt x="52" y="558"/>
                    </a:lnTo>
                    <a:lnTo>
                      <a:pt x="52" y="558"/>
                    </a:lnTo>
                    <a:lnTo>
                      <a:pt x="44" y="544"/>
                    </a:lnTo>
                    <a:lnTo>
                      <a:pt x="38" y="528"/>
                    </a:lnTo>
                    <a:lnTo>
                      <a:pt x="31" y="514"/>
                    </a:lnTo>
                    <a:lnTo>
                      <a:pt x="26" y="498"/>
                    </a:lnTo>
                    <a:lnTo>
                      <a:pt x="17" y="468"/>
                    </a:lnTo>
                    <a:lnTo>
                      <a:pt x="12" y="442"/>
                    </a:lnTo>
                    <a:lnTo>
                      <a:pt x="12" y="442"/>
                    </a:lnTo>
                    <a:lnTo>
                      <a:pt x="5" y="409"/>
                    </a:lnTo>
                    <a:lnTo>
                      <a:pt x="2" y="392"/>
                    </a:lnTo>
                    <a:lnTo>
                      <a:pt x="0" y="374"/>
                    </a:lnTo>
                    <a:lnTo>
                      <a:pt x="0" y="358"/>
                    </a:lnTo>
                    <a:lnTo>
                      <a:pt x="0" y="340"/>
                    </a:lnTo>
                    <a:lnTo>
                      <a:pt x="2" y="323"/>
                    </a:lnTo>
                    <a:lnTo>
                      <a:pt x="6" y="305"/>
                    </a:lnTo>
                    <a:lnTo>
                      <a:pt x="6" y="305"/>
                    </a:lnTo>
                    <a:lnTo>
                      <a:pt x="11" y="289"/>
                    </a:lnTo>
                    <a:lnTo>
                      <a:pt x="16" y="273"/>
                    </a:lnTo>
                    <a:lnTo>
                      <a:pt x="22" y="258"/>
                    </a:lnTo>
                    <a:lnTo>
                      <a:pt x="29" y="243"/>
                    </a:lnTo>
                    <a:lnTo>
                      <a:pt x="45" y="213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80" y="158"/>
                    </a:lnTo>
                    <a:lnTo>
                      <a:pt x="98" y="137"/>
                    </a:lnTo>
                    <a:lnTo>
                      <a:pt x="117" y="115"/>
                    </a:lnTo>
                    <a:lnTo>
                      <a:pt x="140" y="94"/>
                    </a:lnTo>
                    <a:lnTo>
                      <a:pt x="165" y="75"/>
                    </a:lnTo>
                    <a:lnTo>
                      <a:pt x="193" y="55"/>
                    </a:lnTo>
                    <a:lnTo>
                      <a:pt x="224" y="35"/>
                    </a:lnTo>
                    <a:lnTo>
                      <a:pt x="257" y="16"/>
                    </a:lnTo>
                    <a:lnTo>
                      <a:pt x="259" y="15"/>
                    </a:lnTo>
                    <a:lnTo>
                      <a:pt x="260" y="13"/>
                    </a:lnTo>
                    <a:lnTo>
                      <a:pt x="260" y="13"/>
                    </a:lnTo>
                    <a:lnTo>
                      <a:pt x="261" y="10"/>
                    </a:lnTo>
                    <a:lnTo>
                      <a:pt x="264" y="5"/>
                    </a:lnTo>
                    <a:lnTo>
                      <a:pt x="268" y="2"/>
                    </a:lnTo>
                    <a:lnTo>
                      <a:pt x="271" y="1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80" y="1"/>
                    </a:lnTo>
                    <a:lnTo>
                      <a:pt x="280" y="1"/>
                    </a:lnTo>
                    <a:lnTo>
                      <a:pt x="288" y="3"/>
                    </a:lnTo>
                    <a:lnTo>
                      <a:pt x="294" y="4"/>
                    </a:lnTo>
                    <a:lnTo>
                      <a:pt x="308" y="4"/>
                    </a:lnTo>
                    <a:lnTo>
                      <a:pt x="308" y="4"/>
                    </a:lnTo>
                    <a:lnTo>
                      <a:pt x="323" y="5"/>
                    </a:lnTo>
                    <a:lnTo>
                      <a:pt x="330" y="7"/>
                    </a:lnTo>
                    <a:lnTo>
                      <a:pt x="336" y="9"/>
                    </a:lnTo>
                    <a:lnTo>
                      <a:pt x="336" y="9"/>
                    </a:lnTo>
                    <a:lnTo>
                      <a:pt x="351" y="15"/>
                    </a:lnTo>
                    <a:lnTo>
                      <a:pt x="351" y="15"/>
                    </a:lnTo>
                    <a:lnTo>
                      <a:pt x="367" y="21"/>
                    </a:lnTo>
                    <a:lnTo>
                      <a:pt x="385" y="29"/>
                    </a:lnTo>
                    <a:lnTo>
                      <a:pt x="385" y="29"/>
                    </a:lnTo>
                    <a:lnTo>
                      <a:pt x="412" y="44"/>
                    </a:lnTo>
                    <a:lnTo>
                      <a:pt x="424" y="52"/>
                    </a:lnTo>
                    <a:lnTo>
                      <a:pt x="435" y="59"/>
                    </a:lnTo>
                    <a:lnTo>
                      <a:pt x="446" y="67"/>
                    </a:lnTo>
                    <a:lnTo>
                      <a:pt x="455" y="76"/>
                    </a:lnTo>
                    <a:lnTo>
                      <a:pt x="463" y="84"/>
                    </a:lnTo>
                    <a:lnTo>
                      <a:pt x="470" y="93"/>
                    </a:lnTo>
                    <a:lnTo>
                      <a:pt x="470" y="93"/>
                    </a:lnTo>
                    <a:lnTo>
                      <a:pt x="487" y="115"/>
                    </a:lnTo>
                    <a:lnTo>
                      <a:pt x="503" y="138"/>
                    </a:lnTo>
                    <a:lnTo>
                      <a:pt x="533" y="184"/>
                    </a:lnTo>
                    <a:lnTo>
                      <a:pt x="544" y="200"/>
                    </a:lnTo>
                    <a:lnTo>
                      <a:pt x="544" y="200"/>
                    </a:lnTo>
                    <a:lnTo>
                      <a:pt x="549" y="207"/>
                    </a:lnTo>
                    <a:lnTo>
                      <a:pt x="549" y="207"/>
                    </a:lnTo>
                    <a:lnTo>
                      <a:pt x="554" y="214"/>
                    </a:lnTo>
                    <a:lnTo>
                      <a:pt x="559" y="222"/>
                    </a:lnTo>
                    <a:lnTo>
                      <a:pt x="562" y="230"/>
                    </a:lnTo>
                    <a:lnTo>
                      <a:pt x="563" y="238"/>
                    </a:lnTo>
                    <a:lnTo>
                      <a:pt x="563" y="238"/>
                    </a:lnTo>
                    <a:lnTo>
                      <a:pt x="565" y="251"/>
                    </a:lnTo>
                    <a:lnTo>
                      <a:pt x="570" y="271"/>
                    </a:lnTo>
                    <a:lnTo>
                      <a:pt x="575" y="291"/>
                    </a:lnTo>
                    <a:lnTo>
                      <a:pt x="578" y="299"/>
                    </a:lnTo>
                    <a:lnTo>
                      <a:pt x="580" y="304"/>
                    </a:lnTo>
                    <a:lnTo>
                      <a:pt x="580" y="304"/>
                    </a:lnTo>
                    <a:lnTo>
                      <a:pt x="582" y="308"/>
                    </a:lnTo>
                    <a:lnTo>
                      <a:pt x="583" y="312"/>
                    </a:lnTo>
                    <a:lnTo>
                      <a:pt x="583" y="316"/>
                    </a:lnTo>
                    <a:lnTo>
                      <a:pt x="582" y="321"/>
                    </a:lnTo>
                    <a:lnTo>
                      <a:pt x="582" y="321"/>
                    </a:lnTo>
                    <a:lnTo>
                      <a:pt x="579" y="325"/>
                    </a:lnTo>
                    <a:lnTo>
                      <a:pt x="574" y="328"/>
                    </a:lnTo>
                    <a:lnTo>
                      <a:pt x="570" y="330"/>
                    </a:lnTo>
                    <a:lnTo>
                      <a:pt x="563" y="330"/>
                    </a:lnTo>
                    <a:lnTo>
                      <a:pt x="563" y="330"/>
                    </a:lnTo>
                    <a:lnTo>
                      <a:pt x="560" y="330"/>
                    </a:lnTo>
                    <a:lnTo>
                      <a:pt x="556" y="329"/>
                    </a:lnTo>
                    <a:lnTo>
                      <a:pt x="553" y="326"/>
                    </a:lnTo>
                    <a:lnTo>
                      <a:pt x="549" y="322"/>
                    </a:lnTo>
                    <a:lnTo>
                      <a:pt x="549" y="322"/>
                    </a:lnTo>
                    <a:lnTo>
                      <a:pt x="544" y="312"/>
                    </a:lnTo>
                    <a:lnTo>
                      <a:pt x="541" y="302"/>
                    </a:lnTo>
                    <a:lnTo>
                      <a:pt x="539" y="291"/>
                    </a:lnTo>
                    <a:lnTo>
                      <a:pt x="537" y="278"/>
                    </a:lnTo>
                    <a:lnTo>
                      <a:pt x="537" y="278"/>
                    </a:lnTo>
                    <a:lnTo>
                      <a:pt x="534" y="267"/>
                    </a:lnTo>
                    <a:lnTo>
                      <a:pt x="531" y="254"/>
                    </a:lnTo>
                    <a:lnTo>
                      <a:pt x="528" y="243"/>
                    </a:lnTo>
                    <a:lnTo>
                      <a:pt x="522" y="232"/>
                    </a:lnTo>
                    <a:lnTo>
                      <a:pt x="522" y="232"/>
                    </a:lnTo>
                    <a:lnTo>
                      <a:pt x="490" y="183"/>
                    </a:lnTo>
                    <a:lnTo>
                      <a:pt x="459" y="137"/>
                    </a:lnTo>
                    <a:lnTo>
                      <a:pt x="459" y="137"/>
                    </a:lnTo>
                    <a:lnTo>
                      <a:pt x="450" y="124"/>
                    </a:lnTo>
                    <a:lnTo>
                      <a:pt x="439" y="113"/>
                    </a:lnTo>
                    <a:lnTo>
                      <a:pt x="429" y="102"/>
                    </a:lnTo>
                    <a:lnTo>
                      <a:pt x="418" y="91"/>
                    </a:lnTo>
                    <a:lnTo>
                      <a:pt x="405" y="82"/>
                    </a:lnTo>
                    <a:lnTo>
                      <a:pt x="392" y="74"/>
                    </a:lnTo>
                    <a:lnTo>
                      <a:pt x="378" y="66"/>
                    </a:lnTo>
                    <a:lnTo>
                      <a:pt x="365" y="59"/>
                    </a:lnTo>
                    <a:lnTo>
                      <a:pt x="365" y="59"/>
                    </a:lnTo>
                    <a:lnTo>
                      <a:pt x="351" y="54"/>
                    </a:lnTo>
                    <a:lnTo>
                      <a:pt x="337" y="50"/>
                    </a:lnTo>
                    <a:lnTo>
                      <a:pt x="323" y="47"/>
                    </a:lnTo>
                    <a:lnTo>
                      <a:pt x="309" y="45"/>
                    </a:lnTo>
                    <a:lnTo>
                      <a:pt x="309" y="45"/>
                    </a:lnTo>
                    <a:lnTo>
                      <a:pt x="288" y="41"/>
                    </a:lnTo>
                    <a:lnTo>
                      <a:pt x="286" y="41"/>
                    </a:lnTo>
                    <a:lnTo>
                      <a:pt x="283" y="42"/>
                    </a:lnTo>
                    <a:lnTo>
                      <a:pt x="283" y="42"/>
                    </a:lnTo>
                    <a:lnTo>
                      <a:pt x="280" y="44"/>
                    </a:lnTo>
                    <a:lnTo>
                      <a:pt x="280" y="44"/>
                    </a:lnTo>
                    <a:lnTo>
                      <a:pt x="251" y="60"/>
                    </a:lnTo>
                    <a:lnTo>
                      <a:pt x="222" y="77"/>
                    </a:lnTo>
                    <a:lnTo>
                      <a:pt x="195" y="95"/>
                    </a:lnTo>
                    <a:lnTo>
                      <a:pt x="169" y="115"/>
                    </a:lnTo>
                    <a:lnTo>
                      <a:pt x="155" y="125"/>
                    </a:lnTo>
                    <a:lnTo>
                      <a:pt x="144" y="137"/>
                    </a:lnTo>
                    <a:lnTo>
                      <a:pt x="133" y="148"/>
                    </a:lnTo>
                    <a:lnTo>
                      <a:pt x="121" y="159"/>
                    </a:lnTo>
                    <a:lnTo>
                      <a:pt x="112" y="172"/>
                    </a:lnTo>
                    <a:lnTo>
                      <a:pt x="103" y="184"/>
                    </a:lnTo>
                    <a:lnTo>
                      <a:pt x="95" y="197"/>
                    </a:lnTo>
                    <a:lnTo>
                      <a:pt x="88" y="210"/>
                    </a:lnTo>
                    <a:lnTo>
                      <a:pt x="88" y="210"/>
                    </a:lnTo>
                    <a:lnTo>
                      <a:pt x="79" y="228"/>
                    </a:lnTo>
                    <a:lnTo>
                      <a:pt x="70" y="244"/>
                    </a:lnTo>
                    <a:lnTo>
                      <a:pt x="70" y="244"/>
                    </a:lnTo>
                    <a:lnTo>
                      <a:pt x="58" y="267"/>
                    </a:lnTo>
                    <a:lnTo>
                      <a:pt x="52" y="278"/>
                    </a:lnTo>
                    <a:lnTo>
                      <a:pt x="47" y="290"/>
                    </a:lnTo>
                    <a:lnTo>
                      <a:pt x="43" y="302"/>
                    </a:lnTo>
                    <a:lnTo>
                      <a:pt x="40" y="315"/>
                    </a:lnTo>
                    <a:lnTo>
                      <a:pt x="38" y="329"/>
                    </a:lnTo>
                    <a:lnTo>
                      <a:pt x="37" y="343"/>
                    </a:lnTo>
                    <a:lnTo>
                      <a:pt x="37" y="343"/>
                    </a:lnTo>
                    <a:lnTo>
                      <a:pt x="37" y="361"/>
                    </a:lnTo>
                    <a:lnTo>
                      <a:pt x="38" y="378"/>
                    </a:lnTo>
                    <a:lnTo>
                      <a:pt x="40" y="396"/>
                    </a:lnTo>
                    <a:lnTo>
                      <a:pt x="42" y="414"/>
                    </a:lnTo>
                    <a:lnTo>
                      <a:pt x="46" y="430"/>
                    </a:lnTo>
                    <a:lnTo>
                      <a:pt x="49" y="447"/>
                    </a:lnTo>
                    <a:lnTo>
                      <a:pt x="54" y="463"/>
                    </a:lnTo>
                    <a:lnTo>
                      <a:pt x="59" y="479"/>
                    </a:lnTo>
                    <a:lnTo>
                      <a:pt x="59" y="479"/>
                    </a:lnTo>
                    <a:lnTo>
                      <a:pt x="68" y="501"/>
                    </a:lnTo>
                    <a:lnTo>
                      <a:pt x="78" y="523"/>
                    </a:lnTo>
                    <a:lnTo>
                      <a:pt x="100" y="566"/>
                    </a:lnTo>
                    <a:lnTo>
                      <a:pt x="100" y="566"/>
                    </a:lnTo>
                    <a:lnTo>
                      <a:pt x="113" y="593"/>
                    </a:lnTo>
                    <a:lnTo>
                      <a:pt x="113" y="593"/>
                    </a:lnTo>
                    <a:lnTo>
                      <a:pt x="118" y="603"/>
                    </a:lnTo>
                    <a:lnTo>
                      <a:pt x="124" y="611"/>
                    </a:lnTo>
                    <a:lnTo>
                      <a:pt x="138" y="626"/>
                    </a:lnTo>
                    <a:lnTo>
                      <a:pt x="138" y="626"/>
                    </a:lnTo>
                    <a:lnTo>
                      <a:pt x="150" y="641"/>
                    </a:lnTo>
                    <a:lnTo>
                      <a:pt x="150" y="641"/>
                    </a:lnTo>
                    <a:lnTo>
                      <a:pt x="154" y="647"/>
                    </a:lnTo>
                    <a:lnTo>
                      <a:pt x="157" y="653"/>
                    </a:lnTo>
                    <a:lnTo>
                      <a:pt x="165" y="666"/>
                    </a:lnTo>
                    <a:lnTo>
                      <a:pt x="165" y="666"/>
                    </a:lnTo>
                    <a:lnTo>
                      <a:pt x="171" y="677"/>
                    </a:lnTo>
                    <a:lnTo>
                      <a:pt x="177" y="688"/>
                    </a:lnTo>
                    <a:lnTo>
                      <a:pt x="177" y="688"/>
                    </a:lnTo>
                    <a:lnTo>
                      <a:pt x="194" y="713"/>
                    </a:lnTo>
                    <a:lnTo>
                      <a:pt x="208" y="738"/>
                    </a:lnTo>
                    <a:lnTo>
                      <a:pt x="208" y="738"/>
                    </a:lnTo>
                    <a:lnTo>
                      <a:pt x="231" y="776"/>
                    </a:lnTo>
                    <a:lnTo>
                      <a:pt x="243" y="795"/>
                    </a:lnTo>
                    <a:lnTo>
                      <a:pt x="257" y="812"/>
                    </a:lnTo>
                    <a:lnTo>
                      <a:pt x="265" y="822"/>
                    </a:lnTo>
                    <a:lnTo>
                      <a:pt x="265" y="822"/>
                    </a:lnTo>
                    <a:lnTo>
                      <a:pt x="286" y="846"/>
                    </a:lnTo>
                    <a:lnTo>
                      <a:pt x="306" y="870"/>
                    </a:lnTo>
                    <a:lnTo>
                      <a:pt x="328" y="894"/>
                    </a:lnTo>
                    <a:lnTo>
                      <a:pt x="351" y="916"/>
                    </a:lnTo>
                    <a:lnTo>
                      <a:pt x="351" y="916"/>
                    </a:lnTo>
                    <a:lnTo>
                      <a:pt x="398" y="958"/>
                    </a:lnTo>
                    <a:lnTo>
                      <a:pt x="440" y="993"/>
                    </a:lnTo>
                    <a:lnTo>
                      <a:pt x="440" y="993"/>
                    </a:lnTo>
                    <a:lnTo>
                      <a:pt x="460" y="1010"/>
                    </a:lnTo>
                    <a:lnTo>
                      <a:pt x="479" y="1027"/>
                    </a:lnTo>
                    <a:lnTo>
                      <a:pt x="479" y="1027"/>
                    </a:lnTo>
                    <a:lnTo>
                      <a:pt x="494" y="1042"/>
                    </a:lnTo>
                    <a:lnTo>
                      <a:pt x="510" y="1055"/>
                    </a:lnTo>
                    <a:lnTo>
                      <a:pt x="526" y="1068"/>
                    </a:lnTo>
                    <a:lnTo>
                      <a:pt x="543" y="1080"/>
                    </a:lnTo>
                    <a:lnTo>
                      <a:pt x="543" y="1080"/>
                    </a:lnTo>
                    <a:lnTo>
                      <a:pt x="570" y="1095"/>
                    </a:lnTo>
                    <a:lnTo>
                      <a:pt x="597" y="1111"/>
                    </a:lnTo>
                    <a:lnTo>
                      <a:pt x="625" y="1125"/>
                    </a:lnTo>
                    <a:lnTo>
                      <a:pt x="653" y="1139"/>
                    </a:lnTo>
                    <a:lnTo>
                      <a:pt x="682" y="1151"/>
                    </a:lnTo>
                    <a:lnTo>
                      <a:pt x="710" y="1162"/>
                    </a:lnTo>
                    <a:lnTo>
                      <a:pt x="738" y="1173"/>
                    </a:lnTo>
                    <a:lnTo>
                      <a:pt x="767" y="1182"/>
                    </a:lnTo>
                    <a:lnTo>
                      <a:pt x="767" y="1182"/>
                    </a:lnTo>
                    <a:lnTo>
                      <a:pt x="788" y="1187"/>
                    </a:lnTo>
                    <a:lnTo>
                      <a:pt x="809" y="1191"/>
                    </a:lnTo>
                    <a:lnTo>
                      <a:pt x="831" y="1193"/>
                    </a:lnTo>
                    <a:lnTo>
                      <a:pt x="854" y="1194"/>
                    </a:lnTo>
                    <a:lnTo>
                      <a:pt x="854" y="1194"/>
                    </a:lnTo>
                    <a:lnTo>
                      <a:pt x="874" y="1193"/>
                    </a:lnTo>
                    <a:lnTo>
                      <a:pt x="896" y="1191"/>
                    </a:lnTo>
                    <a:lnTo>
                      <a:pt x="918" y="1188"/>
                    </a:lnTo>
                    <a:lnTo>
                      <a:pt x="939" y="1184"/>
                    </a:lnTo>
                    <a:lnTo>
                      <a:pt x="961" y="1178"/>
                    </a:lnTo>
                    <a:lnTo>
                      <a:pt x="983" y="1171"/>
                    </a:lnTo>
                    <a:lnTo>
                      <a:pt x="1004" y="1162"/>
                    </a:lnTo>
                    <a:lnTo>
                      <a:pt x="1026" y="1152"/>
                    </a:lnTo>
                    <a:lnTo>
                      <a:pt x="1026" y="1152"/>
                    </a:lnTo>
                    <a:lnTo>
                      <a:pt x="1038" y="1146"/>
                    </a:lnTo>
                    <a:lnTo>
                      <a:pt x="1051" y="1139"/>
                    </a:lnTo>
                    <a:lnTo>
                      <a:pt x="1063" y="1130"/>
                    </a:lnTo>
                    <a:lnTo>
                      <a:pt x="1076" y="1122"/>
                    </a:lnTo>
                    <a:lnTo>
                      <a:pt x="1088" y="1112"/>
                    </a:lnTo>
                    <a:lnTo>
                      <a:pt x="1100" y="1101"/>
                    </a:lnTo>
                    <a:lnTo>
                      <a:pt x="1125" y="1078"/>
                    </a:lnTo>
                    <a:lnTo>
                      <a:pt x="1125" y="1078"/>
                    </a:lnTo>
                    <a:lnTo>
                      <a:pt x="1138" y="1067"/>
                    </a:lnTo>
                    <a:lnTo>
                      <a:pt x="1149" y="1057"/>
                    </a:lnTo>
                    <a:lnTo>
                      <a:pt x="1149" y="1057"/>
                    </a:lnTo>
                    <a:lnTo>
                      <a:pt x="1161" y="1047"/>
                    </a:lnTo>
                    <a:lnTo>
                      <a:pt x="1173" y="1035"/>
                    </a:lnTo>
                    <a:lnTo>
                      <a:pt x="1184" y="1024"/>
                    </a:lnTo>
                    <a:lnTo>
                      <a:pt x="1193" y="1011"/>
                    </a:lnTo>
                    <a:lnTo>
                      <a:pt x="1193" y="1011"/>
                    </a:lnTo>
                    <a:lnTo>
                      <a:pt x="1198" y="1006"/>
                    </a:lnTo>
                    <a:lnTo>
                      <a:pt x="1202" y="1003"/>
                    </a:lnTo>
                    <a:lnTo>
                      <a:pt x="1205" y="1002"/>
                    </a:lnTo>
                    <a:lnTo>
                      <a:pt x="1205" y="998"/>
                    </a:lnTo>
                    <a:lnTo>
                      <a:pt x="1205" y="998"/>
                    </a:lnTo>
                    <a:lnTo>
                      <a:pt x="1201" y="968"/>
                    </a:lnTo>
                    <a:lnTo>
                      <a:pt x="1198" y="950"/>
                    </a:lnTo>
                    <a:lnTo>
                      <a:pt x="1193" y="930"/>
                    </a:lnTo>
                    <a:lnTo>
                      <a:pt x="1187" y="911"/>
                    </a:lnTo>
                    <a:lnTo>
                      <a:pt x="1183" y="903"/>
                    </a:lnTo>
                    <a:lnTo>
                      <a:pt x="1179" y="895"/>
                    </a:lnTo>
                    <a:lnTo>
                      <a:pt x="1175" y="887"/>
                    </a:lnTo>
                    <a:lnTo>
                      <a:pt x="1170" y="880"/>
                    </a:lnTo>
                    <a:lnTo>
                      <a:pt x="1165" y="874"/>
                    </a:lnTo>
                    <a:lnTo>
                      <a:pt x="1158" y="869"/>
                    </a:lnTo>
                    <a:lnTo>
                      <a:pt x="1158" y="869"/>
                    </a:lnTo>
                    <a:lnTo>
                      <a:pt x="1152" y="865"/>
                    </a:lnTo>
                    <a:lnTo>
                      <a:pt x="1147" y="859"/>
                    </a:lnTo>
                    <a:lnTo>
                      <a:pt x="1137" y="846"/>
                    </a:lnTo>
                    <a:lnTo>
                      <a:pt x="1135" y="843"/>
                    </a:lnTo>
                    <a:lnTo>
                      <a:pt x="1135" y="843"/>
                    </a:lnTo>
                    <a:lnTo>
                      <a:pt x="1126" y="834"/>
                    </a:lnTo>
                    <a:lnTo>
                      <a:pt x="1117" y="825"/>
                    </a:lnTo>
                    <a:lnTo>
                      <a:pt x="1107" y="817"/>
                    </a:lnTo>
                    <a:lnTo>
                      <a:pt x="1096" y="810"/>
                    </a:lnTo>
                    <a:lnTo>
                      <a:pt x="1096" y="810"/>
                    </a:lnTo>
                    <a:lnTo>
                      <a:pt x="1082" y="800"/>
                    </a:lnTo>
                    <a:lnTo>
                      <a:pt x="1082" y="800"/>
                    </a:lnTo>
                    <a:lnTo>
                      <a:pt x="1059" y="783"/>
                    </a:lnTo>
                    <a:lnTo>
                      <a:pt x="1036" y="769"/>
                    </a:lnTo>
                    <a:lnTo>
                      <a:pt x="1012" y="755"/>
                    </a:lnTo>
                    <a:lnTo>
                      <a:pt x="988" y="744"/>
                    </a:lnTo>
                    <a:lnTo>
                      <a:pt x="964" y="735"/>
                    </a:lnTo>
                    <a:lnTo>
                      <a:pt x="939" y="728"/>
                    </a:lnTo>
                    <a:lnTo>
                      <a:pt x="916" y="723"/>
                    </a:lnTo>
                    <a:lnTo>
                      <a:pt x="892" y="720"/>
                    </a:lnTo>
                    <a:lnTo>
                      <a:pt x="892" y="720"/>
                    </a:lnTo>
                    <a:lnTo>
                      <a:pt x="888" y="719"/>
                    </a:lnTo>
                    <a:lnTo>
                      <a:pt x="885" y="717"/>
                    </a:lnTo>
                    <a:lnTo>
                      <a:pt x="881" y="715"/>
                    </a:lnTo>
                    <a:lnTo>
                      <a:pt x="878" y="713"/>
                    </a:lnTo>
                    <a:lnTo>
                      <a:pt x="877" y="710"/>
                    </a:lnTo>
                    <a:lnTo>
                      <a:pt x="875" y="706"/>
                    </a:lnTo>
                    <a:lnTo>
                      <a:pt x="874" y="699"/>
                    </a:lnTo>
                    <a:lnTo>
                      <a:pt x="874" y="699"/>
                    </a:lnTo>
                    <a:lnTo>
                      <a:pt x="875" y="693"/>
                    </a:lnTo>
                    <a:lnTo>
                      <a:pt x="878" y="688"/>
                    </a:lnTo>
                    <a:lnTo>
                      <a:pt x="880" y="686"/>
                    </a:lnTo>
                    <a:lnTo>
                      <a:pt x="883" y="685"/>
                    </a:lnTo>
                    <a:lnTo>
                      <a:pt x="886" y="684"/>
                    </a:lnTo>
                    <a:lnTo>
                      <a:pt x="890" y="684"/>
                    </a:lnTo>
                    <a:lnTo>
                      <a:pt x="890" y="684"/>
                    </a:lnTo>
                    <a:lnTo>
                      <a:pt x="892" y="684"/>
                    </a:lnTo>
                    <a:lnTo>
                      <a:pt x="892" y="684"/>
                    </a:lnTo>
                    <a:lnTo>
                      <a:pt x="907" y="686"/>
                    </a:lnTo>
                    <a:lnTo>
                      <a:pt x="923" y="690"/>
                    </a:lnTo>
                    <a:lnTo>
                      <a:pt x="923" y="690"/>
                    </a:lnTo>
                    <a:lnTo>
                      <a:pt x="939" y="694"/>
                    </a:lnTo>
                    <a:lnTo>
                      <a:pt x="939" y="694"/>
                    </a:lnTo>
                    <a:lnTo>
                      <a:pt x="960" y="698"/>
                    </a:lnTo>
                    <a:lnTo>
                      <a:pt x="960" y="698"/>
                    </a:lnTo>
                    <a:lnTo>
                      <a:pt x="974" y="700"/>
                    </a:lnTo>
                    <a:lnTo>
                      <a:pt x="988" y="702"/>
                    </a:lnTo>
                    <a:lnTo>
                      <a:pt x="1000" y="705"/>
                    </a:lnTo>
                    <a:lnTo>
                      <a:pt x="1005" y="707"/>
                    </a:lnTo>
                    <a:lnTo>
                      <a:pt x="1010" y="710"/>
                    </a:lnTo>
                    <a:lnTo>
                      <a:pt x="1010" y="710"/>
                    </a:lnTo>
                    <a:lnTo>
                      <a:pt x="1050" y="736"/>
                    </a:lnTo>
                    <a:lnTo>
                      <a:pt x="1050" y="736"/>
                    </a:lnTo>
                    <a:lnTo>
                      <a:pt x="1091" y="763"/>
                    </a:lnTo>
                    <a:lnTo>
                      <a:pt x="1112" y="776"/>
                    </a:lnTo>
                    <a:lnTo>
                      <a:pt x="1131" y="792"/>
                    </a:lnTo>
                    <a:lnTo>
                      <a:pt x="1131" y="792"/>
                    </a:lnTo>
                    <a:lnTo>
                      <a:pt x="1147" y="804"/>
                    </a:lnTo>
                    <a:lnTo>
                      <a:pt x="1160" y="816"/>
                    </a:lnTo>
                    <a:lnTo>
                      <a:pt x="1172" y="828"/>
                    </a:lnTo>
                    <a:lnTo>
                      <a:pt x="1183" y="839"/>
                    </a:lnTo>
                    <a:lnTo>
                      <a:pt x="1192" y="850"/>
                    </a:lnTo>
                    <a:lnTo>
                      <a:pt x="1201" y="861"/>
                    </a:lnTo>
                    <a:lnTo>
                      <a:pt x="1207" y="871"/>
                    </a:lnTo>
                    <a:lnTo>
                      <a:pt x="1212" y="881"/>
                    </a:lnTo>
                    <a:lnTo>
                      <a:pt x="1212" y="881"/>
                    </a:lnTo>
                    <a:lnTo>
                      <a:pt x="1218" y="896"/>
                    </a:lnTo>
                    <a:lnTo>
                      <a:pt x="1223" y="910"/>
                    </a:lnTo>
                    <a:lnTo>
                      <a:pt x="1228" y="925"/>
                    </a:lnTo>
                    <a:lnTo>
                      <a:pt x="1232" y="941"/>
                    </a:lnTo>
                    <a:lnTo>
                      <a:pt x="1236" y="958"/>
                    </a:lnTo>
                    <a:lnTo>
                      <a:pt x="1238" y="975"/>
                    </a:lnTo>
                    <a:lnTo>
                      <a:pt x="1240" y="993"/>
                    </a:lnTo>
                    <a:lnTo>
                      <a:pt x="1242" y="1011"/>
                    </a:lnTo>
                    <a:lnTo>
                      <a:pt x="1242" y="1011"/>
                    </a:lnTo>
                    <a:lnTo>
                      <a:pt x="1242" y="1015"/>
                    </a:lnTo>
                    <a:lnTo>
                      <a:pt x="1240" y="1019"/>
                    </a:lnTo>
                    <a:lnTo>
                      <a:pt x="1239" y="1021"/>
                    </a:lnTo>
                    <a:lnTo>
                      <a:pt x="1237" y="1023"/>
                    </a:lnTo>
                    <a:lnTo>
                      <a:pt x="1232" y="1026"/>
                    </a:lnTo>
                    <a:lnTo>
                      <a:pt x="1229" y="1027"/>
                    </a:lnTo>
                    <a:lnTo>
                      <a:pt x="1225" y="1027"/>
                    </a:lnTo>
                    <a:lnTo>
                      <a:pt x="1224" y="1029"/>
                    </a:lnTo>
                    <a:lnTo>
                      <a:pt x="1224" y="1029"/>
                    </a:lnTo>
                    <a:lnTo>
                      <a:pt x="1217" y="1039"/>
                    </a:lnTo>
                    <a:lnTo>
                      <a:pt x="1210" y="1050"/>
                    </a:lnTo>
                    <a:lnTo>
                      <a:pt x="1192" y="1069"/>
                    </a:lnTo>
                    <a:lnTo>
                      <a:pt x="1183" y="1079"/>
                    </a:lnTo>
                    <a:lnTo>
                      <a:pt x="1174" y="1087"/>
                    </a:lnTo>
                    <a:lnTo>
                      <a:pt x="1165" y="1095"/>
                    </a:lnTo>
                    <a:lnTo>
                      <a:pt x="1155" y="1101"/>
                    </a:lnTo>
                    <a:lnTo>
                      <a:pt x="1155" y="1101"/>
                    </a:lnTo>
                    <a:lnTo>
                      <a:pt x="1146" y="1108"/>
                    </a:lnTo>
                    <a:lnTo>
                      <a:pt x="1138" y="1115"/>
                    </a:lnTo>
                    <a:lnTo>
                      <a:pt x="1122" y="1129"/>
                    </a:lnTo>
                    <a:lnTo>
                      <a:pt x="1122" y="1129"/>
                    </a:lnTo>
                    <a:lnTo>
                      <a:pt x="1111" y="1141"/>
                    </a:lnTo>
                    <a:lnTo>
                      <a:pt x="1099" y="1150"/>
                    </a:lnTo>
                    <a:lnTo>
                      <a:pt x="1099" y="1150"/>
                    </a:lnTo>
                    <a:lnTo>
                      <a:pt x="1087" y="1159"/>
                    </a:lnTo>
                    <a:lnTo>
                      <a:pt x="1074" y="1168"/>
                    </a:lnTo>
                    <a:lnTo>
                      <a:pt x="1045" y="1183"/>
                    </a:lnTo>
                    <a:lnTo>
                      <a:pt x="1045" y="1183"/>
                    </a:lnTo>
                    <a:lnTo>
                      <a:pt x="1027" y="1191"/>
                    </a:lnTo>
                    <a:lnTo>
                      <a:pt x="1008" y="1200"/>
                    </a:lnTo>
                    <a:lnTo>
                      <a:pt x="986" y="1208"/>
                    </a:lnTo>
                    <a:lnTo>
                      <a:pt x="962" y="1216"/>
                    </a:lnTo>
                    <a:lnTo>
                      <a:pt x="937" y="1222"/>
                    </a:lnTo>
                    <a:lnTo>
                      <a:pt x="911" y="1227"/>
                    </a:lnTo>
                    <a:lnTo>
                      <a:pt x="886" y="1231"/>
                    </a:lnTo>
                    <a:lnTo>
                      <a:pt x="858" y="1232"/>
                    </a:lnTo>
                    <a:lnTo>
                      <a:pt x="858" y="1232"/>
                    </a:lnTo>
                    <a:lnTo>
                      <a:pt x="858" y="1232"/>
                    </a:lnTo>
                    <a:lnTo>
                      <a:pt x="858" y="1232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2" name="Freeform 285"/>
              <p:cNvSpPr/>
              <p:nvPr/>
            </p:nvSpPr>
            <p:spPr bwMode="auto">
              <a:xfrm>
                <a:off x="2463800" y="2317750"/>
                <a:ext cx="261938" cy="290513"/>
              </a:xfrm>
              <a:custGeom>
                <a:avLst/>
                <a:gdLst/>
                <a:ahLst/>
                <a:cxnLst>
                  <a:cxn ang="0">
                    <a:pos x="314" y="547"/>
                  </a:cxn>
                  <a:cxn ang="0">
                    <a:pos x="288" y="541"/>
                  </a:cxn>
                  <a:cxn ang="0">
                    <a:pos x="245" y="523"/>
                  </a:cxn>
                  <a:cxn ang="0">
                    <a:pos x="210" y="499"/>
                  </a:cxn>
                  <a:cxn ang="0">
                    <a:pos x="170" y="460"/>
                  </a:cxn>
                  <a:cxn ang="0">
                    <a:pos x="135" y="426"/>
                  </a:cxn>
                  <a:cxn ang="0">
                    <a:pos x="104" y="390"/>
                  </a:cxn>
                  <a:cxn ang="0">
                    <a:pos x="40" y="301"/>
                  </a:cxn>
                  <a:cxn ang="0">
                    <a:pos x="16" y="260"/>
                  </a:cxn>
                  <a:cxn ang="0">
                    <a:pos x="3" y="221"/>
                  </a:cxn>
                  <a:cxn ang="0">
                    <a:pos x="1" y="180"/>
                  </a:cxn>
                  <a:cxn ang="0">
                    <a:pos x="8" y="157"/>
                  </a:cxn>
                  <a:cxn ang="0">
                    <a:pos x="29" y="121"/>
                  </a:cxn>
                  <a:cxn ang="0">
                    <a:pos x="71" y="67"/>
                  </a:cxn>
                  <a:cxn ang="0">
                    <a:pos x="89" y="48"/>
                  </a:cxn>
                  <a:cxn ang="0">
                    <a:pos x="150" y="3"/>
                  </a:cxn>
                  <a:cxn ang="0">
                    <a:pos x="158" y="0"/>
                  </a:cxn>
                  <a:cxn ang="0">
                    <a:pos x="168" y="3"/>
                  </a:cxn>
                  <a:cxn ang="0">
                    <a:pos x="175" y="13"/>
                  </a:cxn>
                  <a:cxn ang="0">
                    <a:pos x="175" y="25"/>
                  </a:cxn>
                  <a:cxn ang="0">
                    <a:pos x="167" y="34"/>
                  </a:cxn>
                  <a:cxn ang="0">
                    <a:pos x="144" y="49"/>
                  </a:cxn>
                  <a:cxn ang="0">
                    <a:pos x="106" y="81"/>
                  </a:cxn>
                  <a:cxn ang="0">
                    <a:pos x="91" y="101"/>
                  </a:cxn>
                  <a:cxn ang="0">
                    <a:pos x="72" y="124"/>
                  </a:cxn>
                  <a:cxn ang="0">
                    <a:pos x="47" y="158"/>
                  </a:cxn>
                  <a:cxn ang="0">
                    <a:pos x="38" y="188"/>
                  </a:cxn>
                  <a:cxn ang="0">
                    <a:pos x="42" y="216"/>
                  </a:cxn>
                  <a:cxn ang="0">
                    <a:pos x="46" y="234"/>
                  </a:cxn>
                  <a:cxn ang="0">
                    <a:pos x="53" y="253"/>
                  </a:cxn>
                  <a:cxn ang="0">
                    <a:pos x="66" y="272"/>
                  </a:cxn>
                  <a:cxn ang="0">
                    <a:pos x="80" y="290"/>
                  </a:cxn>
                  <a:cxn ang="0">
                    <a:pos x="127" y="361"/>
                  </a:cxn>
                  <a:cxn ang="0">
                    <a:pos x="179" y="417"/>
                  </a:cxn>
                  <a:cxn ang="0">
                    <a:pos x="208" y="446"/>
                  </a:cxn>
                  <a:cxn ang="0">
                    <a:pos x="233" y="472"/>
                  </a:cxn>
                  <a:cxn ang="0">
                    <a:pos x="263" y="493"/>
                  </a:cxn>
                  <a:cxn ang="0">
                    <a:pos x="286" y="503"/>
                  </a:cxn>
                  <a:cxn ang="0">
                    <a:pos x="312" y="507"/>
                  </a:cxn>
                  <a:cxn ang="0">
                    <a:pos x="345" y="501"/>
                  </a:cxn>
                  <a:cxn ang="0">
                    <a:pos x="375" y="486"/>
                  </a:cxn>
                  <a:cxn ang="0">
                    <a:pos x="412" y="455"/>
                  </a:cxn>
                  <a:cxn ang="0">
                    <a:pos x="460" y="398"/>
                  </a:cxn>
                  <a:cxn ang="0">
                    <a:pos x="468" y="392"/>
                  </a:cxn>
                  <a:cxn ang="0">
                    <a:pos x="475" y="390"/>
                  </a:cxn>
                  <a:cxn ang="0">
                    <a:pos x="491" y="396"/>
                  </a:cxn>
                  <a:cxn ang="0">
                    <a:pos x="495" y="405"/>
                  </a:cxn>
                  <a:cxn ang="0">
                    <a:pos x="492" y="415"/>
                  </a:cxn>
                  <a:cxn ang="0">
                    <a:pos x="444" y="473"/>
                  </a:cxn>
                  <a:cxn ang="0">
                    <a:pos x="401" y="514"/>
                  </a:cxn>
                  <a:cxn ang="0">
                    <a:pos x="370" y="535"/>
                  </a:cxn>
                  <a:cxn ang="0">
                    <a:pos x="341" y="546"/>
                  </a:cxn>
                  <a:cxn ang="0">
                    <a:pos x="322" y="548"/>
                  </a:cxn>
                </a:cxnLst>
                <a:rect l="0" t="0" r="r" b="b"/>
                <a:pathLst>
                  <a:path w="495" h="548">
                    <a:moveTo>
                      <a:pt x="322" y="548"/>
                    </a:moveTo>
                    <a:lnTo>
                      <a:pt x="322" y="548"/>
                    </a:lnTo>
                    <a:lnTo>
                      <a:pt x="314" y="547"/>
                    </a:lnTo>
                    <a:lnTo>
                      <a:pt x="305" y="546"/>
                    </a:lnTo>
                    <a:lnTo>
                      <a:pt x="305" y="546"/>
                    </a:lnTo>
                    <a:lnTo>
                      <a:pt x="288" y="541"/>
                    </a:lnTo>
                    <a:lnTo>
                      <a:pt x="273" y="536"/>
                    </a:lnTo>
                    <a:lnTo>
                      <a:pt x="258" y="530"/>
                    </a:lnTo>
                    <a:lnTo>
                      <a:pt x="245" y="523"/>
                    </a:lnTo>
                    <a:lnTo>
                      <a:pt x="232" y="516"/>
                    </a:lnTo>
                    <a:lnTo>
                      <a:pt x="221" y="508"/>
                    </a:lnTo>
                    <a:lnTo>
                      <a:pt x="210" y="499"/>
                    </a:lnTo>
                    <a:lnTo>
                      <a:pt x="198" y="488"/>
                    </a:lnTo>
                    <a:lnTo>
                      <a:pt x="198" y="488"/>
                    </a:lnTo>
                    <a:lnTo>
                      <a:pt x="170" y="460"/>
                    </a:lnTo>
                    <a:lnTo>
                      <a:pt x="170" y="460"/>
                    </a:lnTo>
                    <a:lnTo>
                      <a:pt x="153" y="444"/>
                    </a:lnTo>
                    <a:lnTo>
                      <a:pt x="135" y="426"/>
                    </a:lnTo>
                    <a:lnTo>
                      <a:pt x="119" y="409"/>
                    </a:lnTo>
                    <a:lnTo>
                      <a:pt x="104" y="390"/>
                    </a:lnTo>
                    <a:lnTo>
                      <a:pt x="104" y="390"/>
                    </a:lnTo>
                    <a:lnTo>
                      <a:pt x="82" y="360"/>
                    </a:lnTo>
                    <a:lnTo>
                      <a:pt x="61" y="330"/>
                    </a:lnTo>
                    <a:lnTo>
                      <a:pt x="40" y="301"/>
                    </a:lnTo>
                    <a:lnTo>
                      <a:pt x="22" y="271"/>
                    </a:lnTo>
                    <a:lnTo>
                      <a:pt x="22" y="271"/>
                    </a:lnTo>
                    <a:lnTo>
                      <a:pt x="16" y="260"/>
                    </a:lnTo>
                    <a:lnTo>
                      <a:pt x="11" y="248"/>
                    </a:lnTo>
                    <a:lnTo>
                      <a:pt x="6" y="235"/>
                    </a:lnTo>
                    <a:lnTo>
                      <a:pt x="3" y="221"/>
                    </a:lnTo>
                    <a:lnTo>
                      <a:pt x="1" y="207"/>
                    </a:lnTo>
                    <a:lnTo>
                      <a:pt x="0" y="194"/>
                    </a:lnTo>
                    <a:lnTo>
                      <a:pt x="1" y="180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8" y="157"/>
                    </a:lnTo>
                    <a:lnTo>
                      <a:pt x="15" y="144"/>
                    </a:lnTo>
                    <a:lnTo>
                      <a:pt x="21" y="133"/>
                    </a:lnTo>
                    <a:lnTo>
                      <a:pt x="29" y="121"/>
                    </a:lnTo>
                    <a:lnTo>
                      <a:pt x="46" y="98"/>
                    </a:lnTo>
                    <a:lnTo>
                      <a:pt x="64" y="76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80" y="58"/>
                    </a:lnTo>
                    <a:lnTo>
                      <a:pt x="89" y="48"/>
                    </a:lnTo>
                    <a:lnTo>
                      <a:pt x="107" y="32"/>
                    </a:lnTo>
                    <a:lnTo>
                      <a:pt x="128" y="17"/>
                    </a:lnTo>
                    <a:lnTo>
                      <a:pt x="150" y="3"/>
                    </a:lnTo>
                    <a:lnTo>
                      <a:pt x="150" y="3"/>
                    </a:lnTo>
                    <a:lnTo>
                      <a:pt x="154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63" y="0"/>
                    </a:lnTo>
                    <a:lnTo>
                      <a:pt x="168" y="3"/>
                    </a:lnTo>
                    <a:lnTo>
                      <a:pt x="172" y="7"/>
                    </a:lnTo>
                    <a:lnTo>
                      <a:pt x="175" y="13"/>
                    </a:lnTo>
                    <a:lnTo>
                      <a:pt x="175" y="13"/>
                    </a:lnTo>
                    <a:lnTo>
                      <a:pt x="175" y="16"/>
                    </a:lnTo>
                    <a:lnTo>
                      <a:pt x="175" y="21"/>
                    </a:lnTo>
                    <a:lnTo>
                      <a:pt x="175" y="25"/>
                    </a:lnTo>
                    <a:lnTo>
                      <a:pt x="173" y="28"/>
                    </a:lnTo>
                    <a:lnTo>
                      <a:pt x="170" y="31"/>
                    </a:lnTo>
                    <a:lnTo>
                      <a:pt x="167" y="34"/>
                    </a:lnTo>
                    <a:lnTo>
                      <a:pt x="164" y="36"/>
                    </a:lnTo>
                    <a:lnTo>
                      <a:pt x="164" y="36"/>
                    </a:lnTo>
                    <a:lnTo>
                      <a:pt x="144" y="49"/>
                    </a:lnTo>
                    <a:lnTo>
                      <a:pt x="124" y="64"/>
                    </a:lnTo>
                    <a:lnTo>
                      <a:pt x="115" y="72"/>
                    </a:lnTo>
                    <a:lnTo>
                      <a:pt x="106" y="81"/>
                    </a:lnTo>
                    <a:lnTo>
                      <a:pt x="98" y="91"/>
                    </a:lnTo>
                    <a:lnTo>
                      <a:pt x="91" y="101"/>
                    </a:lnTo>
                    <a:lnTo>
                      <a:pt x="91" y="101"/>
                    </a:lnTo>
                    <a:lnTo>
                      <a:pt x="83" y="112"/>
                    </a:lnTo>
                    <a:lnTo>
                      <a:pt x="72" y="124"/>
                    </a:lnTo>
                    <a:lnTo>
                      <a:pt x="72" y="124"/>
                    </a:lnTo>
                    <a:lnTo>
                      <a:pt x="59" y="140"/>
                    </a:lnTo>
                    <a:lnTo>
                      <a:pt x="52" y="149"/>
                    </a:lnTo>
                    <a:lnTo>
                      <a:pt x="47" y="158"/>
                    </a:lnTo>
                    <a:lnTo>
                      <a:pt x="42" y="167"/>
                    </a:lnTo>
                    <a:lnTo>
                      <a:pt x="39" y="177"/>
                    </a:lnTo>
                    <a:lnTo>
                      <a:pt x="38" y="188"/>
                    </a:lnTo>
                    <a:lnTo>
                      <a:pt x="39" y="198"/>
                    </a:lnTo>
                    <a:lnTo>
                      <a:pt x="39" y="198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3" y="225"/>
                    </a:lnTo>
                    <a:lnTo>
                      <a:pt x="46" y="234"/>
                    </a:lnTo>
                    <a:lnTo>
                      <a:pt x="49" y="245"/>
                    </a:lnTo>
                    <a:lnTo>
                      <a:pt x="53" y="253"/>
                    </a:lnTo>
                    <a:lnTo>
                      <a:pt x="53" y="253"/>
                    </a:lnTo>
                    <a:lnTo>
                      <a:pt x="60" y="263"/>
                    </a:lnTo>
                    <a:lnTo>
                      <a:pt x="66" y="272"/>
                    </a:lnTo>
                    <a:lnTo>
                      <a:pt x="66" y="272"/>
                    </a:lnTo>
                    <a:lnTo>
                      <a:pt x="73" y="281"/>
                    </a:lnTo>
                    <a:lnTo>
                      <a:pt x="80" y="290"/>
                    </a:lnTo>
                    <a:lnTo>
                      <a:pt x="80" y="290"/>
                    </a:lnTo>
                    <a:lnTo>
                      <a:pt x="104" y="328"/>
                    </a:lnTo>
                    <a:lnTo>
                      <a:pt x="127" y="361"/>
                    </a:lnTo>
                    <a:lnTo>
                      <a:pt x="127" y="361"/>
                    </a:lnTo>
                    <a:lnTo>
                      <a:pt x="140" y="377"/>
                    </a:lnTo>
                    <a:lnTo>
                      <a:pt x="152" y="390"/>
                    </a:lnTo>
                    <a:lnTo>
                      <a:pt x="179" y="417"/>
                    </a:lnTo>
                    <a:lnTo>
                      <a:pt x="179" y="417"/>
                    </a:lnTo>
                    <a:lnTo>
                      <a:pt x="205" y="443"/>
                    </a:lnTo>
                    <a:lnTo>
                      <a:pt x="208" y="446"/>
                    </a:lnTo>
                    <a:lnTo>
                      <a:pt x="208" y="446"/>
                    </a:lnTo>
                    <a:lnTo>
                      <a:pt x="224" y="462"/>
                    </a:lnTo>
                    <a:lnTo>
                      <a:pt x="233" y="472"/>
                    </a:lnTo>
                    <a:lnTo>
                      <a:pt x="243" y="479"/>
                    </a:lnTo>
                    <a:lnTo>
                      <a:pt x="252" y="487"/>
                    </a:lnTo>
                    <a:lnTo>
                      <a:pt x="263" y="493"/>
                    </a:lnTo>
                    <a:lnTo>
                      <a:pt x="274" y="499"/>
                    </a:lnTo>
                    <a:lnTo>
                      <a:pt x="286" y="503"/>
                    </a:lnTo>
                    <a:lnTo>
                      <a:pt x="286" y="503"/>
                    </a:lnTo>
                    <a:lnTo>
                      <a:pt x="299" y="506"/>
                    </a:lnTo>
                    <a:lnTo>
                      <a:pt x="312" y="507"/>
                    </a:lnTo>
                    <a:lnTo>
                      <a:pt x="312" y="507"/>
                    </a:lnTo>
                    <a:lnTo>
                      <a:pt x="323" y="506"/>
                    </a:lnTo>
                    <a:lnTo>
                      <a:pt x="334" y="504"/>
                    </a:lnTo>
                    <a:lnTo>
                      <a:pt x="345" y="501"/>
                    </a:lnTo>
                    <a:lnTo>
                      <a:pt x="355" y="497"/>
                    </a:lnTo>
                    <a:lnTo>
                      <a:pt x="366" y="491"/>
                    </a:lnTo>
                    <a:lnTo>
                      <a:pt x="375" y="486"/>
                    </a:lnTo>
                    <a:lnTo>
                      <a:pt x="385" y="479"/>
                    </a:lnTo>
                    <a:lnTo>
                      <a:pt x="395" y="472"/>
                    </a:lnTo>
                    <a:lnTo>
                      <a:pt x="412" y="455"/>
                    </a:lnTo>
                    <a:lnTo>
                      <a:pt x="430" y="437"/>
                    </a:lnTo>
                    <a:lnTo>
                      <a:pt x="445" y="417"/>
                    </a:lnTo>
                    <a:lnTo>
                      <a:pt x="460" y="398"/>
                    </a:lnTo>
                    <a:lnTo>
                      <a:pt x="460" y="398"/>
                    </a:lnTo>
                    <a:lnTo>
                      <a:pt x="464" y="394"/>
                    </a:lnTo>
                    <a:lnTo>
                      <a:pt x="468" y="392"/>
                    </a:lnTo>
                    <a:lnTo>
                      <a:pt x="472" y="390"/>
                    </a:lnTo>
                    <a:lnTo>
                      <a:pt x="475" y="390"/>
                    </a:lnTo>
                    <a:lnTo>
                      <a:pt x="475" y="390"/>
                    </a:lnTo>
                    <a:lnTo>
                      <a:pt x="481" y="391"/>
                    </a:lnTo>
                    <a:lnTo>
                      <a:pt x="487" y="393"/>
                    </a:lnTo>
                    <a:lnTo>
                      <a:pt x="491" y="396"/>
                    </a:lnTo>
                    <a:lnTo>
                      <a:pt x="494" y="400"/>
                    </a:lnTo>
                    <a:lnTo>
                      <a:pt x="494" y="400"/>
                    </a:lnTo>
                    <a:lnTo>
                      <a:pt x="495" y="405"/>
                    </a:lnTo>
                    <a:lnTo>
                      <a:pt x="495" y="408"/>
                    </a:lnTo>
                    <a:lnTo>
                      <a:pt x="494" y="412"/>
                    </a:lnTo>
                    <a:lnTo>
                      <a:pt x="492" y="415"/>
                    </a:lnTo>
                    <a:lnTo>
                      <a:pt x="492" y="415"/>
                    </a:lnTo>
                    <a:lnTo>
                      <a:pt x="468" y="446"/>
                    </a:lnTo>
                    <a:lnTo>
                      <a:pt x="444" y="473"/>
                    </a:lnTo>
                    <a:lnTo>
                      <a:pt x="423" y="496"/>
                    </a:lnTo>
                    <a:lnTo>
                      <a:pt x="411" y="506"/>
                    </a:lnTo>
                    <a:lnTo>
                      <a:pt x="401" y="514"/>
                    </a:lnTo>
                    <a:lnTo>
                      <a:pt x="391" y="522"/>
                    </a:lnTo>
                    <a:lnTo>
                      <a:pt x="380" y="530"/>
                    </a:lnTo>
                    <a:lnTo>
                      <a:pt x="370" y="535"/>
                    </a:lnTo>
                    <a:lnTo>
                      <a:pt x="360" y="540"/>
                    </a:lnTo>
                    <a:lnTo>
                      <a:pt x="350" y="543"/>
                    </a:lnTo>
                    <a:lnTo>
                      <a:pt x="341" y="546"/>
                    </a:lnTo>
                    <a:lnTo>
                      <a:pt x="332" y="547"/>
                    </a:lnTo>
                    <a:lnTo>
                      <a:pt x="322" y="548"/>
                    </a:lnTo>
                    <a:lnTo>
                      <a:pt x="322" y="548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3" name="Freeform 286"/>
              <p:cNvSpPr>
                <a:spLocks noEditPoints="1"/>
              </p:cNvSpPr>
              <p:nvPr/>
            </p:nvSpPr>
            <p:spPr bwMode="auto">
              <a:xfrm>
                <a:off x="2262188" y="2705100"/>
                <a:ext cx="312738" cy="139700"/>
              </a:xfrm>
              <a:custGeom>
                <a:avLst/>
                <a:gdLst/>
                <a:ahLst/>
                <a:cxnLst>
                  <a:cxn ang="0">
                    <a:pos x="146" y="262"/>
                  </a:cxn>
                  <a:cxn ang="0">
                    <a:pos x="69" y="253"/>
                  </a:cxn>
                  <a:cxn ang="0">
                    <a:pos x="30" y="239"/>
                  </a:cxn>
                  <a:cxn ang="0">
                    <a:pos x="2" y="212"/>
                  </a:cxn>
                  <a:cxn ang="0">
                    <a:pos x="1" y="197"/>
                  </a:cxn>
                  <a:cxn ang="0">
                    <a:pos x="10" y="187"/>
                  </a:cxn>
                  <a:cxn ang="0">
                    <a:pos x="23" y="184"/>
                  </a:cxn>
                  <a:cxn ang="0">
                    <a:pos x="33" y="193"/>
                  </a:cxn>
                  <a:cxn ang="0">
                    <a:pos x="58" y="213"/>
                  </a:cxn>
                  <a:cxn ang="0">
                    <a:pos x="111" y="225"/>
                  </a:cxn>
                  <a:cxn ang="0">
                    <a:pos x="159" y="226"/>
                  </a:cxn>
                  <a:cxn ang="0">
                    <a:pos x="199" y="218"/>
                  </a:cxn>
                  <a:cxn ang="0">
                    <a:pos x="160" y="192"/>
                  </a:cxn>
                  <a:cxn ang="0">
                    <a:pos x="126" y="150"/>
                  </a:cxn>
                  <a:cxn ang="0">
                    <a:pos x="119" y="111"/>
                  </a:cxn>
                  <a:cxn ang="0">
                    <a:pos x="127" y="56"/>
                  </a:cxn>
                  <a:cxn ang="0">
                    <a:pos x="146" y="24"/>
                  </a:cxn>
                  <a:cxn ang="0">
                    <a:pos x="178" y="4"/>
                  </a:cxn>
                  <a:cxn ang="0">
                    <a:pos x="209" y="0"/>
                  </a:cxn>
                  <a:cxn ang="0">
                    <a:pos x="265" y="17"/>
                  </a:cxn>
                  <a:cxn ang="0">
                    <a:pos x="307" y="66"/>
                  </a:cxn>
                  <a:cxn ang="0">
                    <a:pos x="322" y="113"/>
                  </a:cxn>
                  <a:cxn ang="0">
                    <a:pos x="322" y="146"/>
                  </a:cxn>
                  <a:cxn ang="0">
                    <a:pos x="310" y="177"/>
                  </a:cxn>
                  <a:cxn ang="0">
                    <a:pos x="284" y="210"/>
                  </a:cxn>
                  <a:cxn ang="0">
                    <a:pos x="312" y="212"/>
                  </a:cxn>
                  <a:cxn ang="0">
                    <a:pos x="366" y="205"/>
                  </a:cxn>
                  <a:cxn ang="0">
                    <a:pos x="453" y="185"/>
                  </a:cxn>
                  <a:cxn ang="0">
                    <a:pos x="498" y="166"/>
                  </a:cxn>
                  <a:cxn ang="0">
                    <a:pos x="540" y="135"/>
                  </a:cxn>
                  <a:cxn ang="0">
                    <a:pos x="555" y="106"/>
                  </a:cxn>
                  <a:cxn ang="0">
                    <a:pos x="560" y="98"/>
                  </a:cxn>
                  <a:cxn ang="0">
                    <a:pos x="570" y="94"/>
                  </a:cxn>
                  <a:cxn ang="0">
                    <a:pos x="587" y="102"/>
                  </a:cxn>
                  <a:cxn ang="0">
                    <a:pos x="590" y="113"/>
                  </a:cxn>
                  <a:cxn ang="0">
                    <a:pos x="582" y="138"/>
                  </a:cxn>
                  <a:cxn ang="0">
                    <a:pos x="554" y="174"/>
                  </a:cxn>
                  <a:cxn ang="0">
                    <a:pos x="513" y="199"/>
                  </a:cxn>
                  <a:cxn ang="0">
                    <a:pos x="447" y="224"/>
                  </a:cxn>
                  <a:cxn ang="0">
                    <a:pos x="344" y="246"/>
                  </a:cxn>
                  <a:cxn ang="0">
                    <a:pos x="314" y="248"/>
                  </a:cxn>
                  <a:cxn ang="0">
                    <a:pos x="247" y="238"/>
                  </a:cxn>
                  <a:cxn ang="0">
                    <a:pos x="231" y="244"/>
                  </a:cxn>
                  <a:cxn ang="0">
                    <a:pos x="186" y="259"/>
                  </a:cxn>
                  <a:cxn ang="0">
                    <a:pos x="152" y="263"/>
                  </a:cxn>
                  <a:cxn ang="0">
                    <a:pos x="188" y="40"/>
                  </a:cxn>
                  <a:cxn ang="0">
                    <a:pos x="160" y="66"/>
                  </a:cxn>
                  <a:cxn ang="0">
                    <a:pos x="155" y="101"/>
                  </a:cxn>
                  <a:cxn ang="0">
                    <a:pos x="161" y="132"/>
                  </a:cxn>
                  <a:cxn ang="0">
                    <a:pos x="192" y="170"/>
                  </a:cxn>
                  <a:cxn ang="0">
                    <a:pos x="226" y="191"/>
                  </a:cxn>
                  <a:cxn ang="0">
                    <a:pos x="244" y="196"/>
                  </a:cxn>
                  <a:cxn ang="0">
                    <a:pos x="272" y="168"/>
                  </a:cxn>
                  <a:cxn ang="0">
                    <a:pos x="286" y="135"/>
                  </a:cxn>
                  <a:cxn ang="0">
                    <a:pos x="285" y="108"/>
                  </a:cxn>
                  <a:cxn ang="0">
                    <a:pos x="270" y="73"/>
                  </a:cxn>
                  <a:cxn ang="0">
                    <a:pos x="241" y="48"/>
                  </a:cxn>
                  <a:cxn ang="0">
                    <a:pos x="204" y="37"/>
                  </a:cxn>
                </a:cxnLst>
                <a:rect l="0" t="0" r="r" b="b"/>
                <a:pathLst>
                  <a:path w="590" h="263">
                    <a:moveTo>
                      <a:pt x="152" y="263"/>
                    </a:moveTo>
                    <a:lnTo>
                      <a:pt x="152" y="263"/>
                    </a:lnTo>
                    <a:lnTo>
                      <a:pt x="146" y="262"/>
                    </a:lnTo>
                    <a:lnTo>
                      <a:pt x="146" y="262"/>
                    </a:lnTo>
                    <a:lnTo>
                      <a:pt x="130" y="262"/>
                    </a:lnTo>
                    <a:lnTo>
                      <a:pt x="111" y="260"/>
                    </a:lnTo>
                    <a:lnTo>
                      <a:pt x="91" y="258"/>
                    </a:lnTo>
                    <a:lnTo>
                      <a:pt x="69" y="253"/>
                    </a:lnTo>
                    <a:lnTo>
                      <a:pt x="59" y="251"/>
                    </a:lnTo>
                    <a:lnTo>
                      <a:pt x="48" y="247"/>
                    </a:lnTo>
                    <a:lnTo>
                      <a:pt x="39" y="243"/>
                    </a:lnTo>
                    <a:lnTo>
                      <a:pt x="30" y="239"/>
                    </a:lnTo>
                    <a:lnTo>
                      <a:pt x="22" y="233"/>
                    </a:lnTo>
                    <a:lnTo>
                      <a:pt x="13" y="226"/>
                    </a:lnTo>
                    <a:lnTo>
                      <a:pt x="7" y="219"/>
                    </a:lnTo>
                    <a:lnTo>
                      <a:pt x="2" y="212"/>
                    </a:lnTo>
                    <a:lnTo>
                      <a:pt x="2" y="212"/>
                    </a:lnTo>
                    <a:lnTo>
                      <a:pt x="0" y="206"/>
                    </a:lnTo>
                    <a:lnTo>
                      <a:pt x="0" y="201"/>
                    </a:lnTo>
                    <a:lnTo>
                      <a:pt x="1" y="197"/>
                    </a:lnTo>
                    <a:lnTo>
                      <a:pt x="3" y="194"/>
                    </a:lnTo>
                    <a:lnTo>
                      <a:pt x="3" y="194"/>
                    </a:lnTo>
                    <a:lnTo>
                      <a:pt x="6" y="190"/>
                    </a:lnTo>
                    <a:lnTo>
                      <a:pt x="10" y="187"/>
                    </a:lnTo>
                    <a:lnTo>
                      <a:pt x="14" y="185"/>
                    </a:lnTo>
                    <a:lnTo>
                      <a:pt x="20" y="184"/>
                    </a:lnTo>
                    <a:lnTo>
                      <a:pt x="20" y="184"/>
                    </a:lnTo>
                    <a:lnTo>
                      <a:pt x="23" y="184"/>
                    </a:lnTo>
                    <a:lnTo>
                      <a:pt x="27" y="186"/>
                    </a:lnTo>
                    <a:lnTo>
                      <a:pt x="30" y="188"/>
                    </a:lnTo>
                    <a:lnTo>
                      <a:pt x="33" y="193"/>
                    </a:lnTo>
                    <a:lnTo>
                      <a:pt x="33" y="193"/>
                    </a:lnTo>
                    <a:lnTo>
                      <a:pt x="37" y="198"/>
                    </a:lnTo>
                    <a:lnTo>
                      <a:pt x="42" y="204"/>
                    </a:lnTo>
                    <a:lnTo>
                      <a:pt x="49" y="209"/>
                    </a:lnTo>
                    <a:lnTo>
                      <a:pt x="58" y="213"/>
                    </a:lnTo>
                    <a:lnTo>
                      <a:pt x="66" y="216"/>
                    </a:lnTo>
                    <a:lnTo>
                      <a:pt x="75" y="219"/>
                    </a:lnTo>
                    <a:lnTo>
                      <a:pt x="94" y="223"/>
                    </a:lnTo>
                    <a:lnTo>
                      <a:pt x="111" y="225"/>
                    </a:lnTo>
                    <a:lnTo>
                      <a:pt x="128" y="226"/>
                    </a:lnTo>
                    <a:lnTo>
                      <a:pt x="145" y="227"/>
                    </a:lnTo>
                    <a:lnTo>
                      <a:pt x="145" y="227"/>
                    </a:lnTo>
                    <a:lnTo>
                      <a:pt x="159" y="226"/>
                    </a:lnTo>
                    <a:lnTo>
                      <a:pt x="159" y="226"/>
                    </a:lnTo>
                    <a:lnTo>
                      <a:pt x="171" y="224"/>
                    </a:lnTo>
                    <a:lnTo>
                      <a:pt x="186" y="221"/>
                    </a:lnTo>
                    <a:lnTo>
                      <a:pt x="199" y="218"/>
                    </a:lnTo>
                    <a:lnTo>
                      <a:pt x="187" y="211"/>
                    </a:lnTo>
                    <a:lnTo>
                      <a:pt x="187" y="211"/>
                    </a:lnTo>
                    <a:lnTo>
                      <a:pt x="172" y="201"/>
                    </a:lnTo>
                    <a:lnTo>
                      <a:pt x="160" y="192"/>
                    </a:lnTo>
                    <a:lnTo>
                      <a:pt x="149" y="182"/>
                    </a:lnTo>
                    <a:lnTo>
                      <a:pt x="139" y="172"/>
                    </a:lnTo>
                    <a:lnTo>
                      <a:pt x="132" y="161"/>
                    </a:lnTo>
                    <a:lnTo>
                      <a:pt x="126" y="150"/>
                    </a:lnTo>
                    <a:lnTo>
                      <a:pt x="122" y="138"/>
                    </a:lnTo>
                    <a:lnTo>
                      <a:pt x="120" y="127"/>
                    </a:lnTo>
                    <a:lnTo>
                      <a:pt x="120" y="127"/>
                    </a:lnTo>
                    <a:lnTo>
                      <a:pt x="119" y="111"/>
                    </a:lnTo>
                    <a:lnTo>
                      <a:pt x="119" y="92"/>
                    </a:lnTo>
                    <a:lnTo>
                      <a:pt x="122" y="73"/>
                    </a:lnTo>
                    <a:lnTo>
                      <a:pt x="124" y="65"/>
                    </a:lnTo>
                    <a:lnTo>
                      <a:pt x="127" y="56"/>
                    </a:lnTo>
                    <a:lnTo>
                      <a:pt x="130" y="47"/>
                    </a:lnTo>
                    <a:lnTo>
                      <a:pt x="134" y="38"/>
                    </a:lnTo>
                    <a:lnTo>
                      <a:pt x="139" y="31"/>
                    </a:lnTo>
                    <a:lnTo>
                      <a:pt x="146" y="24"/>
                    </a:lnTo>
                    <a:lnTo>
                      <a:pt x="152" y="18"/>
                    </a:lnTo>
                    <a:lnTo>
                      <a:pt x="159" y="12"/>
                    </a:lnTo>
                    <a:lnTo>
                      <a:pt x="168" y="7"/>
                    </a:lnTo>
                    <a:lnTo>
                      <a:pt x="178" y="4"/>
                    </a:lnTo>
                    <a:lnTo>
                      <a:pt x="178" y="4"/>
                    </a:lnTo>
                    <a:lnTo>
                      <a:pt x="193" y="1"/>
                    </a:lnTo>
                    <a:lnTo>
                      <a:pt x="209" y="0"/>
                    </a:lnTo>
                    <a:lnTo>
                      <a:pt x="209" y="0"/>
                    </a:lnTo>
                    <a:lnTo>
                      <a:pt x="224" y="1"/>
                    </a:lnTo>
                    <a:lnTo>
                      <a:pt x="239" y="4"/>
                    </a:lnTo>
                    <a:lnTo>
                      <a:pt x="252" y="9"/>
                    </a:lnTo>
                    <a:lnTo>
                      <a:pt x="265" y="17"/>
                    </a:lnTo>
                    <a:lnTo>
                      <a:pt x="278" y="27"/>
                    </a:lnTo>
                    <a:lnTo>
                      <a:pt x="288" y="38"/>
                    </a:lnTo>
                    <a:lnTo>
                      <a:pt x="297" y="51"/>
                    </a:lnTo>
                    <a:lnTo>
                      <a:pt x="307" y="66"/>
                    </a:lnTo>
                    <a:lnTo>
                      <a:pt x="307" y="66"/>
                    </a:lnTo>
                    <a:lnTo>
                      <a:pt x="315" y="86"/>
                    </a:lnTo>
                    <a:lnTo>
                      <a:pt x="321" y="103"/>
                    </a:lnTo>
                    <a:lnTo>
                      <a:pt x="322" y="113"/>
                    </a:lnTo>
                    <a:lnTo>
                      <a:pt x="323" y="121"/>
                    </a:lnTo>
                    <a:lnTo>
                      <a:pt x="324" y="129"/>
                    </a:lnTo>
                    <a:lnTo>
                      <a:pt x="323" y="137"/>
                    </a:lnTo>
                    <a:lnTo>
                      <a:pt x="322" y="146"/>
                    </a:lnTo>
                    <a:lnTo>
                      <a:pt x="320" y="153"/>
                    </a:lnTo>
                    <a:lnTo>
                      <a:pt x="318" y="161"/>
                    </a:lnTo>
                    <a:lnTo>
                      <a:pt x="314" y="168"/>
                    </a:lnTo>
                    <a:lnTo>
                      <a:pt x="310" y="177"/>
                    </a:lnTo>
                    <a:lnTo>
                      <a:pt x="306" y="184"/>
                    </a:lnTo>
                    <a:lnTo>
                      <a:pt x="293" y="199"/>
                    </a:lnTo>
                    <a:lnTo>
                      <a:pt x="291" y="201"/>
                    </a:lnTo>
                    <a:lnTo>
                      <a:pt x="284" y="210"/>
                    </a:lnTo>
                    <a:lnTo>
                      <a:pt x="295" y="211"/>
                    </a:lnTo>
                    <a:lnTo>
                      <a:pt x="295" y="211"/>
                    </a:lnTo>
                    <a:lnTo>
                      <a:pt x="312" y="212"/>
                    </a:lnTo>
                    <a:lnTo>
                      <a:pt x="312" y="212"/>
                    </a:lnTo>
                    <a:lnTo>
                      <a:pt x="328" y="211"/>
                    </a:lnTo>
                    <a:lnTo>
                      <a:pt x="344" y="209"/>
                    </a:lnTo>
                    <a:lnTo>
                      <a:pt x="344" y="209"/>
                    </a:lnTo>
                    <a:lnTo>
                      <a:pt x="366" y="205"/>
                    </a:lnTo>
                    <a:lnTo>
                      <a:pt x="366" y="205"/>
                    </a:lnTo>
                    <a:lnTo>
                      <a:pt x="410" y="196"/>
                    </a:lnTo>
                    <a:lnTo>
                      <a:pt x="432" y="191"/>
                    </a:lnTo>
                    <a:lnTo>
                      <a:pt x="453" y="185"/>
                    </a:lnTo>
                    <a:lnTo>
                      <a:pt x="453" y="185"/>
                    </a:lnTo>
                    <a:lnTo>
                      <a:pt x="467" y="180"/>
                    </a:lnTo>
                    <a:lnTo>
                      <a:pt x="482" y="174"/>
                    </a:lnTo>
                    <a:lnTo>
                      <a:pt x="498" y="166"/>
                    </a:lnTo>
                    <a:lnTo>
                      <a:pt x="513" y="157"/>
                    </a:lnTo>
                    <a:lnTo>
                      <a:pt x="528" y="147"/>
                    </a:lnTo>
                    <a:lnTo>
                      <a:pt x="534" y="142"/>
                    </a:lnTo>
                    <a:lnTo>
                      <a:pt x="540" y="135"/>
                    </a:lnTo>
                    <a:lnTo>
                      <a:pt x="545" y="129"/>
                    </a:lnTo>
                    <a:lnTo>
                      <a:pt x="549" y="122"/>
                    </a:lnTo>
                    <a:lnTo>
                      <a:pt x="553" y="115"/>
                    </a:lnTo>
                    <a:lnTo>
                      <a:pt x="555" y="106"/>
                    </a:lnTo>
                    <a:lnTo>
                      <a:pt x="555" y="106"/>
                    </a:lnTo>
                    <a:lnTo>
                      <a:pt x="557" y="103"/>
                    </a:lnTo>
                    <a:lnTo>
                      <a:pt x="558" y="100"/>
                    </a:lnTo>
                    <a:lnTo>
                      <a:pt x="560" y="98"/>
                    </a:lnTo>
                    <a:lnTo>
                      <a:pt x="562" y="96"/>
                    </a:lnTo>
                    <a:lnTo>
                      <a:pt x="567" y="95"/>
                    </a:lnTo>
                    <a:lnTo>
                      <a:pt x="570" y="94"/>
                    </a:lnTo>
                    <a:lnTo>
                      <a:pt x="570" y="94"/>
                    </a:lnTo>
                    <a:lnTo>
                      <a:pt x="575" y="95"/>
                    </a:lnTo>
                    <a:lnTo>
                      <a:pt x="579" y="96"/>
                    </a:lnTo>
                    <a:lnTo>
                      <a:pt x="584" y="99"/>
                    </a:lnTo>
                    <a:lnTo>
                      <a:pt x="587" y="102"/>
                    </a:lnTo>
                    <a:lnTo>
                      <a:pt x="587" y="102"/>
                    </a:lnTo>
                    <a:lnTo>
                      <a:pt x="588" y="104"/>
                    </a:lnTo>
                    <a:lnTo>
                      <a:pt x="590" y="107"/>
                    </a:lnTo>
                    <a:lnTo>
                      <a:pt x="590" y="113"/>
                    </a:lnTo>
                    <a:lnTo>
                      <a:pt x="590" y="117"/>
                    </a:lnTo>
                    <a:lnTo>
                      <a:pt x="590" y="117"/>
                    </a:lnTo>
                    <a:lnTo>
                      <a:pt x="587" y="128"/>
                    </a:lnTo>
                    <a:lnTo>
                      <a:pt x="582" y="138"/>
                    </a:lnTo>
                    <a:lnTo>
                      <a:pt x="576" y="149"/>
                    </a:lnTo>
                    <a:lnTo>
                      <a:pt x="570" y="157"/>
                    </a:lnTo>
                    <a:lnTo>
                      <a:pt x="562" y="165"/>
                    </a:lnTo>
                    <a:lnTo>
                      <a:pt x="554" y="174"/>
                    </a:lnTo>
                    <a:lnTo>
                      <a:pt x="544" y="181"/>
                    </a:lnTo>
                    <a:lnTo>
                      <a:pt x="534" y="187"/>
                    </a:lnTo>
                    <a:lnTo>
                      <a:pt x="524" y="193"/>
                    </a:lnTo>
                    <a:lnTo>
                      <a:pt x="513" y="199"/>
                    </a:lnTo>
                    <a:lnTo>
                      <a:pt x="491" y="209"/>
                    </a:lnTo>
                    <a:lnTo>
                      <a:pt x="469" y="217"/>
                    </a:lnTo>
                    <a:lnTo>
                      <a:pt x="447" y="224"/>
                    </a:lnTo>
                    <a:lnTo>
                      <a:pt x="447" y="224"/>
                    </a:lnTo>
                    <a:lnTo>
                      <a:pt x="410" y="235"/>
                    </a:lnTo>
                    <a:lnTo>
                      <a:pt x="376" y="242"/>
                    </a:lnTo>
                    <a:lnTo>
                      <a:pt x="359" y="245"/>
                    </a:lnTo>
                    <a:lnTo>
                      <a:pt x="344" y="246"/>
                    </a:lnTo>
                    <a:lnTo>
                      <a:pt x="328" y="247"/>
                    </a:lnTo>
                    <a:lnTo>
                      <a:pt x="314" y="248"/>
                    </a:lnTo>
                    <a:lnTo>
                      <a:pt x="314" y="248"/>
                    </a:lnTo>
                    <a:lnTo>
                      <a:pt x="314" y="248"/>
                    </a:lnTo>
                    <a:lnTo>
                      <a:pt x="296" y="247"/>
                    </a:lnTo>
                    <a:lnTo>
                      <a:pt x="279" y="245"/>
                    </a:lnTo>
                    <a:lnTo>
                      <a:pt x="262" y="242"/>
                    </a:lnTo>
                    <a:lnTo>
                      <a:pt x="247" y="238"/>
                    </a:lnTo>
                    <a:lnTo>
                      <a:pt x="245" y="238"/>
                    </a:lnTo>
                    <a:lnTo>
                      <a:pt x="243" y="239"/>
                    </a:lnTo>
                    <a:lnTo>
                      <a:pt x="243" y="239"/>
                    </a:lnTo>
                    <a:lnTo>
                      <a:pt x="231" y="244"/>
                    </a:lnTo>
                    <a:lnTo>
                      <a:pt x="220" y="249"/>
                    </a:lnTo>
                    <a:lnTo>
                      <a:pt x="209" y="253"/>
                    </a:lnTo>
                    <a:lnTo>
                      <a:pt x="197" y="256"/>
                    </a:lnTo>
                    <a:lnTo>
                      <a:pt x="186" y="259"/>
                    </a:lnTo>
                    <a:lnTo>
                      <a:pt x="174" y="261"/>
                    </a:lnTo>
                    <a:lnTo>
                      <a:pt x="163" y="262"/>
                    </a:lnTo>
                    <a:lnTo>
                      <a:pt x="152" y="263"/>
                    </a:lnTo>
                    <a:lnTo>
                      <a:pt x="152" y="263"/>
                    </a:lnTo>
                    <a:close/>
                    <a:moveTo>
                      <a:pt x="204" y="37"/>
                    </a:moveTo>
                    <a:lnTo>
                      <a:pt x="204" y="37"/>
                    </a:lnTo>
                    <a:lnTo>
                      <a:pt x="196" y="38"/>
                    </a:lnTo>
                    <a:lnTo>
                      <a:pt x="188" y="40"/>
                    </a:lnTo>
                    <a:lnTo>
                      <a:pt x="180" y="43"/>
                    </a:lnTo>
                    <a:lnTo>
                      <a:pt x="171" y="50"/>
                    </a:lnTo>
                    <a:lnTo>
                      <a:pt x="165" y="57"/>
                    </a:lnTo>
                    <a:lnTo>
                      <a:pt x="160" y="66"/>
                    </a:lnTo>
                    <a:lnTo>
                      <a:pt x="157" y="79"/>
                    </a:lnTo>
                    <a:lnTo>
                      <a:pt x="155" y="92"/>
                    </a:lnTo>
                    <a:lnTo>
                      <a:pt x="155" y="92"/>
                    </a:lnTo>
                    <a:lnTo>
                      <a:pt x="155" y="101"/>
                    </a:lnTo>
                    <a:lnTo>
                      <a:pt x="156" y="110"/>
                    </a:lnTo>
                    <a:lnTo>
                      <a:pt x="157" y="118"/>
                    </a:lnTo>
                    <a:lnTo>
                      <a:pt x="159" y="125"/>
                    </a:lnTo>
                    <a:lnTo>
                      <a:pt x="161" y="132"/>
                    </a:lnTo>
                    <a:lnTo>
                      <a:pt x="164" y="139"/>
                    </a:lnTo>
                    <a:lnTo>
                      <a:pt x="172" y="151"/>
                    </a:lnTo>
                    <a:lnTo>
                      <a:pt x="182" y="161"/>
                    </a:lnTo>
                    <a:lnTo>
                      <a:pt x="192" y="170"/>
                    </a:lnTo>
                    <a:lnTo>
                      <a:pt x="202" y="178"/>
                    </a:lnTo>
                    <a:lnTo>
                      <a:pt x="214" y="185"/>
                    </a:lnTo>
                    <a:lnTo>
                      <a:pt x="214" y="185"/>
                    </a:lnTo>
                    <a:lnTo>
                      <a:pt x="226" y="191"/>
                    </a:lnTo>
                    <a:lnTo>
                      <a:pt x="239" y="196"/>
                    </a:lnTo>
                    <a:lnTo>
                      <a:pt x="242" y="197"/>
                    </a:lnTo>
                    <a:lnTo>
                      <a:pt x="244" y="196"/>
                    </a:lnTo>
                    <a:lnTo>
                      <a:pt x="244" y="196"/>
                    </a:lnTo>
                    <a:lnTo>
                      <a:pt x="253" y="189"/>
                    </a:lnTo>
                    <a:lnTo>
                      <a:pt x="260" y="182"/>
                    </a:lnTo>
                    <a:lnTo>
                      <a:pt x="260" y="182"/>
                    </a:lnTo>
                    <a:lnTo>
                      <a:pt x="272" y="168"/>
                    </a:lnTo>
                    <a:lnTo>
                      <a:pt x="279" y="155"/>
                    </a:lnTo>
                    <a:lnTo>
                      <a:pt x="282" y="149"/>
                    </a:lnTo>
                    <a:lnTo>
                      <a:pt x="284" y="142"/>
                    </a:lnTo>
                    <a:lnTo>
                      <a:pt x="286" y="135"/>
                    </a:lnTo>
                    <a:lnTo>
                      <a:pt x="287" y="128"/>
                    </a:lnTo>
                    <a:lnTo>
                      <a:pt x="287" y="122"/>
                    </a:lnTo>
                    <a:lnTo>
                      <a:pt x="286" y="116"/>
                    </a:lnTo>
                    <a:lnTo>
                      <a:pt x="285" y="108"/>
                    </a:lnTo>
                    <a:lnTo>
                      <a:pt x="283" y="102"/>
                    </a:lnTo>
                    <a:lnTo>
                      <a:pt x="278" y="88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63" y="66"/>
                    </a:lnTo>
                    <a:lnTo>
                      <a:pt x="256" y="59"/>
                    </a:lnTo>
                    <a:lnTo>
                      <a:pt x="249" y="53"/>
                    </a:lnTo>
                    <a:lnTo>
                      <a:pt x="241" y="48"/>
                    </a:lnTo>
                    <a:lnTo>
                      <a:pt x="231" y="43"/>
                    </a:lnTo>
                    <a:lnTo>
                      <a:pt x="223" y="40"/>
                    </a:lnTo>
                    <a:lnTo>
                      <a:pt x="214" y="38"/>
                    </a:lnTo>
                    <a:lnTo>
                      <a:pt x="204" y="37"/>
                    </a:lnTo>
                    <a:lnTo>
                      <a:pt x="204" y="37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4" name="Freeform 287"/>
              <p:cNvSpPr/>
              <p:nvPr/>
            </p:nvSpPr>
            <p:spPr bwMode="auto">
              <a:xfrm>
                <a:off x="2338388" y="2205038"/>
                <a:ext cx="153988" cy="179388"/>
              </a:xfrm>
              <a:custGeom>
                <a:avLst/>
                <a:gdLst/>
                <a:ahLst/>
                <a:cxnLst>
                  <a:cxn ang="0">
                    <a:pos x="273" y="340"/>
                  </a:cxn>
                  <a:cxn ang="0">
                    <a:pos x="263" y="337"/>
                  </a:cxn>
                  <a:cxn ang="0">
                    <a:pos x="259" y="333"/>
                  </a:cxn>
                  <a:cxn ang="0">
                    <a:pos x="256" y="326"/>
                  </a:cxn>
                  <a:cxn ang="0">
                    <a:pos x="255" y="319"/>
                  </a:cxn>
                  <a:cxn ang="0">
                    <a:pos x="253" y="317"/>
                  </a:cxn>
                  <a:cxn ang="0">
                    <a:pos x="250" y="316"/>
                  </a:cxn>
                  <a:cxn ang="0">
                    <a:pos x="246" y="308"/>
                  </a:cxn>
                  <a:cxn ang="0">
                    <a:pos x="244" y="298"/>
                  </a:cxn>
                  <a:cxn ang="0">
                    <a:pos x="242" y="288"/>
                  </a:cxn>
                  <a:cxn ang="0">
                    <a:pos x="236" y="260"/>
                  </a:cxn>
                  <a:cxn ang="0">
                    <a:pos x="233" y="253"/>
                  </a:cxn>
                  <a:cxn ang="0">
                    <a:pos x="221" y="231"/>
                  </a:cxn>
                  <a:cxn ang="0">
                    <a:pos x="215" y="222"/>
                  </a:cxn>
                  <a:cxn ang="0">
                    <a:pos x="210" y="213"/>
                  </a:cxn>
                  <a:cxn ang="0">
                    <a:pos x="203" y="195"/>
                  </a:cxn>
                  <a:cxn ang="0">
                    <a:pos x="194" y="174"/>
                  </a:cxn>
                  <a:cxn ang="0">
                    <a:pos x="191" y="168"/>
                  </a:cxn>
                  <a:cxn ang="0">
                    <a:pos x="175" y="146"/>
                  </a:cxn>
                  <a:cxn ang="0">
                    <a:pos x="157" y="125"/>
                  </a:cxn>
                  <a:cxn ang="0">
                    <a:pos x="138" y="106"/>
                  </a:cxn>
                  <a:cxn ang="0">
                    <a:pos x="93" y="73"/>
                  </a:cxn>
                  <a:cxn ang="0">
                    <a:pos x="41" y="46"/>
                  </a:cxn>
                  <a:cxn ang="0">
                    <a:pos x="13" y="36"/>
                  </a:cxn>
                  <a:cxn ang="0">
                    <a:pos x="6" y="32"/>
                  </a:cxn>
                  <a:cxn ang="0">
                    <a:pos x="2" y="27"/>
                  </a:cxn>
                  <a:cxn ang="0">
                    <a:pos x="0" y="15"/>
                  </a:cxn>
                  <a:cxn ang="0">
                    <a:pos x="2" y="9"/>
                  </a:cxn>
                  <a:cxn ang="0">
                    <a:pos x="10" y="2"/>
                  </a:cxn>
                  <a:cxn ang="0">
                    <a:pos x="15" y="0"/>
                  </a:cxn>
                  <a:cxn ang="0">
                    <a:pos x="21" y="1"/>
                  </a:cxn>
                  <a:cxn ang="0">
                    <a:pos x="50" y="11"/>
                  </a:cxn>
                  <a:cxn ang="0">
                    <a:pos x="101" y="36"/>
                  </a:cxn>
                  <a:cxn ang="0">
                    <a:pos x="146" y="66"/>
                  </a:cxn>
                  <a:cxn ang="0">
                    <a:pos x="184" y="101"/>
                  </a:cxn>
                  <a:cxn ang="0">
                    <a:pos x="201" y="121"/>
                  </a:cxn>
                  <a:cxn ang="0">
                    <a:pos x="214" y="142"/>
                  </a:cxn>
                  <a:cxn ang="0">
                    <a:pos x="226" y="166"/>
                  </a:cxn>
                  <a:cxn ang="0">
                    <a:pos x="239" y="194"/>
                  </a:cxn>
                  <a:cxn ang="0">
                    <a:pos x="257" y="219"/>
                  </a:cxn>
                  <a:cxn ang="0">
                    <a:pos x="263" y="226"/>
                  </a:cxn>
                  <a:cxn ang="0">
                    <a:pos x="271" y="243"/>
                  </a:cxn>
                  <a:cxn ang="0">
                    <a:pos x="276" y="263"/>
                  </a:cxn>
                  <a:cxn ang="0">
                    <a:pos x="281" y="293"/>
                  </a:cxn>
                  <a:cxn ang="0">
                    <a:pos x="282" y="296"/>
                  </a:cxn>
                  <a:cxn ang="0">
                    <a:pos x="287" y="302"/>
                  </a:cxn>
                  <a:cxn ang="0">
                    <a:pos x="291" y="314"/>
                  </a:cxn>
                  <a:cxn ang="0">
                    <a:pos x="291" y="322"/>
                  </a:cxn>
                  <a:cxn ang="0">
                    <a:pos x="290" y="329"/>
                  </a:cxn>
                  <a:cxn ang="0">
                    <a:pos x="286" y="336"/>
                  </a:cxn>
                  <a:cxn ang="0">
                    <a:pos x="279" y="339"/>
                  </a:cxn>
                  <a:cxn ang="0">
                    <a:pos x="273" y="340"/>
                  </a:cxn>
                </a:cxnLst>
                <a:rect l="0" t="0" r="r" b="b"/>
                <a:pathLst>
                  <a:path w="291" h="340">
                    <a:moveTo>
                      <a:pt x="273" y="340"/>
                    </a:moveTo>
                    <a:lnTo>
                      <a:pt x="273" y="340"/>
                    </a:lnTo>
                    <a:lnTo>
                      <a:pt x="266" y="339"/>
                    </a:lnTo>
                    <a:lnTo>
                      <a:pt x="263" y="337"/>
                    </a:lnTo>
                    <a:lnTo>
                      <a:pt x="261" y="336"/>
                    </a:lnTo>
                    <a:lnTo>
                      <a:pt x="259" y="333"/>
                    </a:lnTo>
                    <a:lnTo>
                      <a:pt x="257" y="329"/>
                    </a:lnTo>
                    <a:lnTo>
                      <a:pt x="256" y="326"/>
                    </a:lnTo>
                    <a:lnTo>
                      <a:pt x="255" y="322"/>
                    </a:lnTo>
                    <a:lnTo>
                      <a:pt x="255" y="319"/>
                    </a:lnTo>
                    <a:lnTo>
                      <a:pt x="253" y="317"/>
                    </a:lnTo>
                    <a:lnTo>
                      <a:pt x="253" y="317"/>
                    </a:lnTo>
                    <a:lnTo>
                      <a:pt x="250" y="316"/>
                    </a:lnTo>
                    <a:lnTo>
                      <a:pt x="250" y="316"/>
                    </a:lnTo>
                    <a:lnTo>
                      <a:pt x="247" y="312"/>
                    </a:lnTo>
                    <a:lnTo>
                      <a:pt x="246" y="308"/>
                    </a:lnTo>
                    <a:lnTo>
                      <a:pt x="246" y="308"/>
                    </a:lnTo>
                    <a:lnTo>
                      <a:pt x="244" y="298"/>
                    </a:lnTo>
                    <a:lnTo>
                      <a:pt x="242" y="288"/>
                    </a:lnTo>
                    <a:lnTo>
                      <a:pt x="242" y="288"/>
                    </a:lnTo>
                    <a:lnTo>
                      <a:pt x="240" y="275"/>
                    </a:lnTo>
                    <a:lnTo>
                      <a:pt x="236" y="260"/>
                    </a:lnTo>
                    <a:lnTo>
                      <a:pt x="236" y="260"/>
                    </a:lnTo>
                    <a:lnTo>
                      <a:pt x="233" y="253"/>
                    </a:lnTo>
                    <a:lnTo>
                      <a:pt x="230" y="246"/>
                    </a:lnTo>
                    <a:lnTo>
                      <a:pt x="221" y="231"/>
                    </a:lnTo>
                    <a:lnTo>
                      <a:pt x="221" y="231"/>
                    </a:lnTo>
                    <a:lnTo>
                      <a:pt x="215" y="222"/>
                    </a:lnTo>
                    <a:lnTo>
                      <a:pt x="210" y="213"/>
                    </a:lnTo>
                    <a:lnTo>
                      <a:pt x="210" y="213"/>
                    </a:lnTo>
                    <a:lnTo>
                      <a:pt x="203" y="195"/>
                    </a:lnTo>
                    <a:lnTo>
                      <a:pt x="203" y="195"/>
                    </a:lnTo>
                    <a:lnTo>
                      <a:pt x="197" y="181"/>
                    </a:lnTo>
                    <a:lnTo>
                      <a:pt x="194" y="174"/>
                    </a:lnTo>
                    <a:lnTo>
                      <a:pt x="191" y="168"/>
                    </a:lnTo>
                    <a:lnTo>
                      <a:pt x="191" y="168"/>
                    </a:lnTo>
                    <a:lnTo>
                      <a:pt x="183" y="157"/>
                    </a:lnTo>
                    <a:lnTo>
                      <a:pt x="175" y="146"/>
                    </a:lnTo>
                    <a:lnTo>
                      <a:pt x="167" y="135"/>
                    </a:lnTo>
                    <a:lnTo>
                      <a:pt x="157" y="125"/>
                    </a:lnTo>
                    <a:lnTo>
                      <a:pt x="148" y="116"/>
                    </a:lnTo>
                    <a:lnTo>
                      <a:pt x="138" y="106"/>
                    </a:lnTo>
                    <a:lnTo>
                      <a:pt x="116" y="89"/>
                    </a:lnTo>
                    <a:lnTo>
                      <a:pt x="93" y="73"/>
                    </a:lnTo>
                    <a:lnTo>
                      <a:pt x="68" y="59"/>
                    </a:lnTo>
                    <a:lnTo>
                      <a:pt x="41" y="4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9" y="35"/>
                    </a:lnTo>
                    <a:lnTo>
                      <a:pt x="6" y="32"/>
                    </a:lnTo>
                    <a:lnTo>
                      <a:pt x="4" y="30"/>
                    </a:lnTo>
                    <a:lnTo>
                      <a:pt x="2" y="27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1" y="1"/>
                    </a:lnTo>
                    <a:lnTo>
                      <a:pt x="50" y="11"/>
                    </a:lnTo>
                    <a:lnTo>
                      <a:pt x="76" y="24"/>
                    </a:lnTo>
                    <a:lnTo>
                      <a:pt x="101" y="36"/>
                    </a:lnTo>
                    <a:lnTo>
                      <a:pt x="124" y="51"/>
                    </a:lnTo>
                    <a:lnTo>
                      <a:pt x="146" y="66"/>
                    </a:lnTo>
                    <a:lnTo>
                      <a:pt x="166" y="83"/>
                    </a:lnTo>
                    <a:lnTo>
                      <a:pt x="184" y="101"/>
                    </a:lnTo>
                    <a:lnTo>
                      <a:pt x="201" y="121"/>
                    </a:lnTo>
                    <a:lnTo>
                      <a:pt x="201" y="121"/>
                    </a:lnTo>
                    <a:lnTo>
                      <a:pt x="208" y="131"/>
                    </a:lnTo>
                    <a:lnTo>
                      <a:pt x="214" y="142"/>
                    </a:lnTo>
                    <a:lnTo>
                      <a:pt x="226" y="166"/>
                    </a:lnTo>
                    <a:lnTo>
                      <a:pt x="226" y="166"/>
                    </a:lnTo>
                    <a:lnTo>
                      <a:pt x="232" y="180"/>
                    </a:lnTo>
                    <a:lnTo>
                      <a:pt x="239" y="194"/>
                    </a:lnTo>
                    <a:lnTo>
                      <a:pt x="247" y="208"/>
                    </a:lnTo>
                    <a:lnTo>
                      <a:pt x="257" y="219"/>
                    </a:lnTo>
                    <a:lnTo>
                      <a:pt x="257" y="219"/>
                    </a:lnTo>
                    <a:lnTo>
                      <a:pt x="263" y="226"/>
                    </a:lnTo>
                    <a:lnTo>
                      <a:pt x="267" y="234"/>
                    </a:lnTo>
                    <a:lnTo>
                      <a:pt x="271" y="243"/>
                    </a:lnTo>
                    <a:lnTo>
                      <a:pt x="274" y="253"/>
                    </a:lnTo>
                    <a:lnTo>
                      <a:pt x="276" y="263"/>
                    </a:lnTo>
                    <a:lnTo>
                      <a:pt x="278" y="274"/>
                    </a:lnTo>
                    <a:lnTo>
                      <a:pt x="281" y="293"/>
                    </a:lnTo>
                    <a:lnTo>
                      <a:pt x="281" y="295"/>
                    </a:lnTo>
                    <a:lnTo>
                      <a:pt x="282" y="296"/>
                    </a:lnTo>
                    <a:lnTo>
                      <a:pt x="282" y="296"/>
                    </a:lnTo>
                    <a:lnTo>
                      <a:pt x="287" y="302"/>
                    </a:lnTo>
                    <a:lnTo>
                      <a:pt x="289" y="308"/>
                    </a:lnTo>
                    <a:lnTo>
                      <a:pt x="291" y="314"/>
                    </a:lnTo>
                    <a:lnTo>
                      <a:pt x="291" y="322"/>
                    </a:lnTo>
                    <a:lnTo>
                      <a:pt x="291" y="322"/>
                    </a:lnTo>
                    <a:lnTo>
                      <a:pt x="291" y="326"/>
                    </a:lnTo>
                    <a:lnTo>
                      <a:pt x="290" y="329"/>
                    </a:lnTo>
                    <a:lnTo>
                      <a:pt x="288" y="333"/>
                    </a:lnTo>
                    <a:lnTo>
                      <a:pt x="286" y="336"/>
                    </a:lnTo>
                    <a:lnTo>
                      <a:pt x="282" y="337"/>
                    </a:lnTo>
                    <a:lnTo>
                      <a:pt x="279" y="339"/>
                    </a:lnTo>
                    <a:lnTo>
                      <a:pt x="273" y="340"/>
                    </a:lnTo>
                    <a:lnTo>
                      <a:pt x="273" y="340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5" name="Freeform 288"/>
              <p:cNvSpPr/>
              <p:nvPr/>
            </p:nvSpPr>
            <p:spPr bwMode="auto">
              <a:xfrm>
                <a:off x="2679700" y="2560638"/>
                <a:ext cx="160338" cy="195263"/>
              </a:xfrm>
              <a:custGeom>
                <a:avLst/>
                <a:gdLst/>
                <a:ahLst/>
                <a:cxnLst>
                  <a:cxn ang="0">
                    <a:pos x="287" y="368"/>
                  </a:cxn>
                  <a:cxn ang="0">
                    <a:pos x="277" y="366"/>
                  </a:cxn>
                  <a:cxn ang="0">
                    <a:pos x="273" y="362"/>
                  </a:cxn>
                  <a:cxn ang="0">
                    <a:pos x="270" y="355"/>
                  </a:cxn>
                  <a:cxn ang="0">
                    <a:pos x="269" y="351"/>
                  </a:cxn>
                  <a:cxn ang="0">
                    <a:pos x="268" y="325"/>
                  </a:cxn>
                  <a:cxn ang="0">
                    <a:pos x="262" y="297"/>
                  </a:cxn>
                  <a:cxn ang="0">
                    <a:pos x="246" y="240"/>
                  </a:cxn>
                  <a:cxn ang="0">
                    <a:pos x="220" y="187"/>
                  </a:cxn>
                  <a:cxn ang="0">
                    <a:pos x="205" y="165"/>
                  </a:cxn>
                  <a:cxn ang="0">
                    <a:pos x="188" y="144"/>
                  </a:cxn>
                  <a:cxn ang="0">
                    <a:pos x="169" y="123"/>
                  </a:cxn>
                  <a:cxn ang="0">
                    <a:pos x="137" y="92"/>
                  </a:cxn>
                  <a:cxn ang="0">
                    <a:pos x="114" y="74"/>
                  </a:cxn>
                  <a:cxn ang="0">
                    <a:pos x="101" y="65"/>
                  </a:cxn>
                  <a:cxn ang="0">
                    <a:pos x="70" y="52"/>
                  </a:cxn>
                  <a:cxn ang="0">
                    <a:pos x="39" y="44"/>
                  </a:cxn>
                  <a:cxn ang="0">
                    <a:pos x="12" y="37"/>
                  </a:cxn>
                  <a:cxn ang="0">
                    <a:pos x="8" y="34"/>
                  </a:cxn>
                  <a:cxn ang="0">
                    <a:pos x="3" y="30"/>
                  </a:cxn>
                  <a:cxn ang="0">
                    <a:pos x="0" y="22"/>
                  </a:cxn>
                  <a:cxn ang="0">
                    <a:pos x="0" y="16"/>
                  </a:cxn>
                  <a:cxn ang="0">
                    <a:pos x="4" y="6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2" y="1"/>
                  </a:cxn>
                  <a:cxn ang="0">
                    <a:pos x="51" y="10"/>
                  </a:cxn>
                  <a:cxn ang="0">
                    <a:pos x="92" y="22"/>
                  </a:cxn>
                  <a:cxn ang="0">
                    <a:pos x="112" y="30"/>
                  </a:cxn>
                  <a:cxn ang="0">
                    <a:pos x="131" y="43"/>
                  </a:cxn>
                  <a:cxn ang="0">
                    <a:pos x="159" y="64"/>
                  </a:cxn>
                  <a:cxn ang="0">
                    <a:pos x="205" y="108"/>
                  </a:cxn>
                  <a:cxn ang="0">
                    <a:pos x="223" y="128"/>
                  </a:cxn>
                  <a:cxn ang="0">
                    <a:pos x="256" y="178"/>
                  </a:cxn>
                  <a:cxn ang="0">
                    <a:pos x="281" y="233"/>
                  </a:cxn>
                  <a:cxn ang="0">
                    <a:pos x="298" y="290"/>
                  </a:cxn>
                  <a:cxn ang="0">
                    <a:pos x="304" y="331"/>
                  </a:cxn>
                  <a:cxn ang="0">
                    <a:pos x="305" y="345"/>
                  </a:cxn>
                  <a:cxn ang="0">
                    <a:pos x="305" y="351"/>
                  </a:cxn>
                  <a:cxn ang="0">
                    <a:pos x="304" y="359"/>
                  </a:cxn>
                  <a:cxn ang="0">
                    <a:pos x="300" y="364"/>
                  </a:cxn>
                  <a:cxn ang="0">
                    <a:pos x="293" y="367"/>
                  </a:cxn>
                  <a:cxn ang="0">
                    <a:pos x="287" y="368"/>
                  </a:cxn>
                </a:cxnLst>
                <a:rect l="0" t="0" r="r" b="b"/>
                <a:pathLst>
                  <a:path w="305" h="368">
                    <a:moveTo>
                      <a:pt x="287" y="368"/>
                    </a:moveTo>
                    <a:lnTo>
                      <a:pt x="287" y="368"/>
                    </a:lnTo>
                    <a:lnTo>
                      <a:pt x="280" y="367"/>
                    </a:lnTo>
                    <a:lnTo>
                      <a:pt x="277" y="366"/>
                    </a:lnTo>
                    <a:lnTo>
                      <a:pt x="275" y="364"/>
                    </a:lnTo>
                    <a:lnTo>
                      <a:pt x="273" y="362"/>
                    </a:lnTo>
                    <a:lnTo>
                      <a:pt x="271" y="359"/>
                    </a:lnTo>
                    <a:lnTo>
                      <a:pt x="270" y="355"/>
                    </a:lnTo>
                    <a:lnTo>
                      <a:pt x="269" y="351"/>
                    </a:lnTo>
                    <a:lnTo>
                      <a:pt x="269" y="351"/>
                    </a:lnTo>
                    <a:lnTo>
                      <a:pt x="269" y="338"/>
                    </a:lnTo>
                    <a:lnTo>
                      <a:pt x="268" y="325"/>
                    </a:lnTo>
                    <a:lnTo>
                      <a:pt x="265" y="310"/>
                    </a:lnTo>
                    <a:lnTo>
                      <a:pt x="262" y="297"/>
                    </a:lnTo>
                    <a:lnTo>
                      <a:pt x="255" y="269"/>
                    </a:lnTo>
                    <a:lnTo>
                      <a:pt x="246" y="240"/>
                    </a:lnTo>
                    <a:lnTo>
                      <a:pt x="234" y="213"/>
                    </a:lnTo>
                    <a:lnTo>
                      <a:pt x="220" y="187"/>
                    </a:lnTo>
                    <a:lnTo>
                      <a:pt x="213" y="176"/>
                    </a:lnTo>
                    <a:lnTo>
                      <a:pt x="205" y="165"/>
                    </a:lnTo>
                    <a:lnTo>
                      <a:pt x="197" y="153"/>
                    </a:lnTo>
                    <a:lnTo>
                      <a:pt x="188" y="144"/>
                    </a:lnTo>
                    <a:lnTo>
                      <a:pt x="188" y="144"/>
                    </a:lnTo>
                    <a:lnTo>
                      <a:pt x="169" y="123"/>
                    </a:lnTo>
                    <a:lnTo>
                      <a:pt x="149" y="103"/>
                    </a:lnTo>
                    <a:lnTo>
                      <a:pt x="137" y="92"/>
                    </a:lnTo>
                    <a:lnTo>
                      <a:pt x="126" y="83"/>
                    </a:lnTo>
                    <a:lnTo>
                      <a:pt x="114" y="74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86" y="58"/>
                    </a:lnTo>
                    <a:lnTo>
                      <a:pt x="70" y="52"/>
                    </a:lnTo>
                    <a:lnTo>
                      <a:pt x="55" y="48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8" y="34"/>
                    </a:lnTo>
                    <a:lnTo>
                      <a:pt x="5" y="32"/>
                    </a:lnTo>
                    <a:lnTo>
                      <a:pt x="3" y="30"/>
                    </a:lnTo>
                    <a:lnTo>
                      <a:pt x="1" y="28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1"/>
                    </a:lnTo>
                    <a:lnTo>
                      <a:pt x="4" y="6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51" y="10"/>
                    </a:lnTo>
                    <a:lnTo>
                      <a:pt x="51" y="10"/>
                    </a:lnTo>
                    <a:lnTo>
                      <a:pt x="71" y="16"/>
                    </a:lnTo>
                    <a:lnTo>
                      <a:pt x="92" y="22"/>
                    </a:lnTo>
                    <a:lnTo>
                      <a:pt x="102" y="26"/>
                    </a:lnTo>
                    <a:lnTo>
                      <a:pt x="112" y="30"/>
                    </a:lnTo>
                    <a:lnTo>
                      <a:pt x="122" y="37"/>
                    </a:lnTo>
                    <a:lnTo>
                      <a:pt x="131" y="43"/>
                    </a:lnTo>
                    <a:lnTo>
                      <a:pt x="131" y="43"/>
                    </a:lnTo>
                    <a:lnTo>
                      <a:pt x="159" y="64"/>
                    </a:lnTo>
                    <a:lnTo>
                      <a:pt x="184" y="86"/>
                    </a:lnTo>
                    <a:lnTo>
                      <a:pt x="205" y="108"/>
                    </a:lnTo>
                    <a:lnTo>
                      <a:pt x="223" y="128"/>
                    </a:lnTo>
                    <a:lnTo>
                      <a:pt x="223" y="128"/>
                    </a:lnTo>
                    <a:lnTo>
                      <a:pt x="241" y="152"/>
                    </a:lnTo>
                    <a:lnTo>
                      <a:pt x="256" y="178"/>
                    </a:lnTo>
                    <a:lnTo>
                      <a:pt x="270" y="205"/>
                    </a:lnTo>
                    <a:lnTo>
                      <a:pt x="281" y="233"/>
                    </a:lnTo>
                    <a:lnTo>
                      <a:pt x="290" y="262"/>
                    </a:lnTo>
                    <a:lnTo>
                      <a:pt x="298" y="290"/>
                    </a:lnTo>
                    <a:lnTo>
                      <a:pt x="303" y="317"/>
                    </a:lnTo>
                    <a:lnTo>
                      <a:pt x="304" y="331"/>
                    </a:lnTo>
                    <a:lnTo>
                      <a:pt x="305" y="344"/>
                    </a:lnTo>
                    <a:lnTo>
                      <a:pt x="305" y="345"/>
                    </a:lnTo>
                    <a:lnTo>
                      <a:pt x="305" y="351"/>
                    </a:lnTo>
                    <a:lnTo>
                      <a:pt x="305" y="351"/>
                    </a:lnTo>
                    <a:lnTo>
                      <a:pt x="305" y="355"/>
                    </a:lnTo>
                    <a:lnTo>
                      <a:pt x="304" y="359"/>
                    </a:lnTo>
                    <a:lnTo>
                      <a:pt x="302" y="362"/>
                    </a:lnTo>
                    <a:lnTo>
                      <a:pt x="300" y="364"/>
                    </a:lnTo>
                    <a:lnTo>
                      <a:pt x="296" y="366"/>
                    </a:lnTo>
                    <a:lnTo>
                      <a:pt x="293" y="367"/>
                    </a:lnTo>
                    <a:lnTo>
                      <a:pt x="287" y="368"/>
                    </a:lnTo>
                    <a:lnTo>
                      <a:pt x="287" y="368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67" name="矩形 66"/>
            <p:cNvSpPr/>
            <p:nvPr/>
          </p:nvSpPr>
          <p:spPr>
            <a:xfrm>
              <a:off x="7606839" y="2122010"/>
              <a:ext cx="2879413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戴帽宜端正，入室需脱帽，在一些特殊场合更应注意戴帽的礼仪。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7920739" y="1787803"/>
              <a:ext cx="14965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Part 04</a:t>
              </a:r>
            </a:p>
          </p:txBody>
        </p:sp>
        <p:sp>
          <p:nvSpPr>
            <p:cNvPr id="69" name="Freeform 30"/>
            <p:cNvSpPr>
              <a:spLocks noEditPoints="1"/>
            </p:cNvSpPr>
            <p:nvPr/>
          </p:nvSpPr>
          <p:spPr bwMode="auto">
            <a:xfrm>
              <a:off x="7649847" y="1863638"/>
              <a:ext cx="335491" cy="324806"/>
            </a:xfrm>
            <a:custGeom>
              <a:avLst/>
              <a:gdLst>
                <a:gd name="T0" fmla="*/ 10 w 31"/>
                <a:gd name="T1" fmla="*/ 19 h 30"/>
                <a:gd name="T2" fmla="*/ 11 w 31"/>
                <a:gd name="T3" fmla="*/ 0 h 30"/>
                <a:gd name="T4" fmla="*/ 28 w 31"/>
                <a:gd name="T5" fmla="*/ 8 h 30"/>
                <a:gd name="T6" fmla="*/ 26 w 31"/>
                <a:gd name="T7" fmla="*/ 27 h 30"/>
                <a:gd name="T8" fmla="*/ 23 w 31"/>
                <a:gd name="T9" fmla="*/ 25 h 30"/>
                <a:gd name="T10" fmla="*/ 22 w 31"/>
                <a:gd name="T11" fmla="*/ 21 h 30"/>
                <a:gd name="T12" fmla="*/ 29 w 31"/>
                <a:gd name="T13" fmla="*/ 9 h 30"/>
                <a:gd name="T14" fmla="*/ 22 w 31"/>
                <a:gd name="T15" fmla="*/ 24 h 30"/>
                <a:gd name="T16" fmla="*/ 21 w 31"/>
                <a:gd name="T17" fmla="*/ 22 h 30"/>
                <a:gd name="T18" fmla="*/ 28 w 31"/>
                <a:gd name="T19" fmla="*/ 10 h 30"/>
                <a:gd name="T20" fmla="*/ 24 w 31"/>
                <a:gd name="T21" fmla="*/ 14 h 30"/>
                <a:gd name="T22" fmla="*/ 21 w 31"/>
                <a:gd name="T23" fmla="*/ 18 h 30"/>
                <a:gd name="T24" fmla="*/ 24 w 31"/>
                <a:gd name="T25" fmla="*/ 14 h 30"/>
                <a:gd name="T26" fmla="*/ 20 w 31"/>
                <a:gd name="T27" fmla="*/ 19 h 30"/>
                <a:gd name="T28" fmla="*/ 19 w 31"/>
                <a:gd name="T29" fmla="*/ 20 h 30"/>
                <a:gd name="T30" fmla="*/ 22 w 31"/>
                <a:gd name="T31" fmla="*/ 14 h 30"/>
                <a:gd name="T32" fmla="*/ 23 w 31"/>
                <a:gd name="T33" fmla="*/ 10 h 30"/>
                <a:gd name="T34" fmla="*/ 17 w 31"/>
                <a:gd name="T35" fmla="*/ 22 h 30"/>
                <a:gd name="T36" fmla="*/ 20 w 31"/>
                <a:gd name="T37" fmla="*/ 16 h 30"/>
                <a:gd name="T38" fmla="*/ 16 w 31"/>
                <a:gd name="T39" fmla="*/ 19 h 30"/>
                <a:gd name="T40" fmla="*/ 19 w 31"/>
                <a:gd name="T41" fmla="*/ 12 h 30"/>
                <a:gd name="T42" fmla="*/ 17 w 31"/>
                <a:gd name="T43" fmla="*/ 18 h 30"/>
                <a:gd name="T44" fmla="*/ 21 w 31"/>
                <a:gd name="T45" fmla="*/ 11 h 30"/>
                <a:gd name="T46" fmla="*/ 21 w 31"/>
                <a:gd name="T47" fmla="*/ 10 h 30"/>
                <a:gd name="T48" fmla="*/ 15 w 31"/>
                <a:gd name="T49" fmla="*/ 23 h 30"/>
                <a:gd name="T50" fmla="*/ 16 w 31"/>
                <a:gd name="T51" fmla="*/ 20 h 30"/>
                <a:gd name="T52" fmla="*/ 15 w 31"/>
                <a:gd name="T53" fmla="*/ 13 h 30"/>
                <a:gd name="T54" fmla="*/ 11 w 31"/>
                <a:gd name="T55" fmla="*/ 28 h 30"/>
                <a:gd name="T56" fmla="*/ 17 w 31"/>
                <a:gd name="T57" fmla="*/ 13 h 30"/>
                <a:gd name="T58" fmla="*/ 17 w 31"/>
                <a:gd name="T59" fmla="*/ 17 h 30"/>
                <a:gd name="T60" fmla="*/ 14 w 31"/>
                <a:gd name="T61" fmla="*/ 23 h 30"/>
                <a:gd name="T62" fmla="*/ 19 w 31"/>
                <a:gd name="T63" fmla="*/ 11 h 30"/>
                <a:gd name="T64" fmla="*/ 12 w 31"/>
                <a:gd name="T65" fmla="*/ 26 h 30"/>
                <a:gd name="T66" fmla="*/ 11 w 31"/>
                <a:gd name="T67" fmla="*/ 27 h 30"/>
                <a:gd name="T68" fmla="*/ 11 w 31"/>
                <a:gd name="T69" fmla="*/ 23 h 30"/>
                <a:gd name="T70" fmla="*/ 12 w 31"/>
                <a:gd name="T71" fmla="*/ 20 h 30"/>
                <a:gd name="T72" fmla="*/ 17 w 31"/>
                <a:gd name="T73" fmla="*/ 10 h 30"/>
                <a:gd name="T74" fmla="*/ 11 w 31"/>
                <a:gd name="T75" fmla="*/ 13 h 30"/>
                <a:gd name="T76" fmla="*/ 15 w 31"/>
                <a:gd name="T77" fmla="*/ 8 h 30"/>
                <a:gd name="T78" fmla="*/ 11 w 31"/>
                <a:gd name="T79" fmla="*/ 16 h 30"/>
                <a:gd name="T80" fmla="*/ 11 w 31"/>
                <a:gd name="T81" fmla="*/ 15 h 30"/>
                <a:gd name="T82" fmla="*/ 11 w 31"/>
                <a:gd name="T83" fmla="*/ 11 h 30"/>
                <a:gd name="T84" fmla="*/ 10 w 31"/>
                <a:gd name="T85" fmla="*/ 18 h 30"/>
                <a:gd name="T86" fmla="*/ 14 w 31"/>
                <a:gd name="T87" fmla="*/ 9 h 30"/>
                <a:gd name="T88" fmla="*/ 11 w 31"/>
                <a:gd name="T89" fmla="*/ 12 h 30"/>
                <a:gd name="T90" fmla="*/ 12 w 31"/>
                <a:gd name="T91" fmla="*/ 7 h 30"/>
                <a:gd name="T92" fmla="*/ 12 w 31"/>
                <a:gd name="T93" fmla="*/ 4 h 30"/>
                <a:gd name="T94" fmla="*/ 10 w 31"/>
                <a:gd name="T95" fmla="*/ 14 h 30"/>
                <a:gd name="T96" fmla="*/ 10 w 31"/>
                <a:gd name="T97" fmla="*/ 15 h 30"/>
                <a:gd name="T98" fmla="*/ 10 w 31"/>
                <a:gd name="T99" fmla="*/ 12 h 30"/>
                <a:gd name="T100" fmla="*/ 12 w 31"/>
                <a:gd name="T101" fmla="*/ 7 h 30"/>
                <a:gd name="T102" fmla="*/ 9 w 31"/>
                <a:gd name="T103" fmla="*/ 11 h 30"/>
                <a:gd name="T104" fmla="*/ 5 w 31"/>
                <a:gd name="T105" fmla="*/ 11 h 30"/>
                <a:gd name="T106" fmla="*/ 12 w 31"/>
                <a:gd name="T107" fmla="*/ 2 h 30"/>
                <a:gd name="T108" fmla="*/ 1 w 31"/>
                <a:gd name="T10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" h="30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rgbClr val="7453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0" name="椭圆 31"/>
            <p:cNvSpPr/>
            <p:nvPr/>
          </p:nvSpPr>
          <p:spPr>
            <a:xfrm rot="15654318">
              <a:off x="6533086" y="1897087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745349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6743997" y="2087628"/>
              <a:ext cx="499267" cy="527865"/>
              <a:chOff x="5181601" y="2120900"/>
              <a:chExt cx="665163" cy="703263"/>
            </a:xfrm>
            <a:solidFill>
              <a:srgbClr val="FFC660"/>
            </a:solidFill>
          </p:grpSpPr>
          <p:sp>
            <p:nvSpPr>
              <p:cNvPr id="72" name="Freeform 540"/>
              <p:cNvSpPr/>
              <p:nvPr/>
            </p:nvSpPr>
            <p:spPr bwMode="auto">
              <a:xfrm>
                <a:off x="5226051" y="2433638"/>
                <a:ext cx="6350" cy="44450"/>
              </a:xfrm>
              <a:custGeom>
                <a:avLst/>
                <a:gdLst/>
                <a:ahLst/>
                <a:cxnLst>
                  <a:cxn ang="0">
                    <a:pos x="11" y="47"/>
                  </a:cxn>
                  <a:cxn ang="0">
                    <a:pos x="11" y="47"/>
                  </a:cxn>
                  <a:cxn ang="0">
                    <a:pos x="11" y="36"/>
                  </a:cxn>
                  <a:cxn ang="0">
                    <a:pos x="11" y="26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0"/>
                  </a:cxn>
                  <a:cxn ang="0">
                    <a:pos x="1" y="40"/>
                  </a:cxn>
                  <a:cxn ang="0">
                    <a:pos x="3" y="60"/>
                  </a:cxn>
                  <a:cxn ang="0">
                    <a:pos x="3" y="70"/>
                  </a:cxn>
                  <a:cxn ang="0">
                    <a:pos x="2" y="74"/>
                  </a:cxn>
                  <a:cxn ang="0">
                    <a:pos x="1" y="79"/>
                  </a:cxn>
                  <a:cxn ang="0">
                    <a:pos x="1" y="79"/>
                  </a:cxn>
                  <a:cxn ang="0">
                    <a:pos x="0" y="81"/>
                  </a:cxn>
                  <a:cxn ang="0">
                    <a:pos x="1" y="82"/>
                  </a:cxn>
                  <a:cxn ang="0">
                    <a:pos x="2" y="83"/>
                  </a:cxn>
                  <a:cxn ang="0">
                    <a:pos x="4" y="84"/>
                  </a:cxn>
                  <a:cxn ang="0">
                    <a:pos x="8" y="84"/>
                  </a:cxn>
                  <a:cxn ang="0">
                    <a:pos x="10" y="83"/>
                  </a:cxn>
                  <a:cxn ang="0">
                    <a:pos x="11" y="81"/>
                  </a:cxn>
                  <a:cxn ang="0">
                    <a:pos x="11" y="81"/>
                  </a:cxn>
                  <a:cxn ang="0">
                    <a:pos x="13" y="73"/>
                  </a:cxn>
                  <a:cxn ang="0">
                    <a:pos x="13" y="64"/>
                  </a:cxn>
                  <a:cxn ang="0">
                    <a:pos x="11" y="47"/>
                  </a:cxn>
                  <a:cxn ang="0">
                    <a:pos x="11" y="47"/>
                  </a:cxn>
                </a:cxnLst>
                <a:rect l="0" t="0" r="r" b="b"/>
                <a:pathLst>
                  <a:path w="13" h="84">
                    <a:moveTo>
                      <a:pt x="11" y="47"/>
                    </a:moveTo>
                    <a:lnTo>
                      <a:pt x="11" y="47"/>
                    </a:lnTo>
                    <a:lnTo>
                      <a:pt x="11" y="36"/>
                    </a:lnTo>
                    <a:lnTo>
                      <a:pt x="11" y="2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3" y="60"/>
                    </a:lnTo>
                    <a:lnTo>
                      <a:pt x="3" y="70"/>
                    </a:lnTo>
                    <a:lnTo>
                      <a:pt x="2" y="74"/>
                    </a:lnTo>
                    <a:lnTo>
                      <a:pt x="1" y="79"/>
                    </a:lnTo>
                    <a:lnTo>
                      <a:pt x="1" y="79"/>
                    </a:lnTo>
                    <a:lnTo>
                      <a:pt x="0" y="81"/>
                    </a:lnTo>
                    <a:lnTo>
                      <a:pt x="1" y="82"/>
                    </a:lnTo>
                    <a:lnTo>
                      <a:pt x="2" y="83"/>
                    </a:lnTo>
                    <a:lnTo>
                      <a:pt x="4" y="84"/>
                    </a:lnTo>
                    <a:lnTo>
                      <a:pt x="8" y="84"/>
                    </a:lnTo>
                    <a:lnTo>
                      <a:pt x="10" y="83"/>
                    </a:lnTo>
                    <a:lnTo>
                      <a:pt x="11" y="81"/>
                    </a:lnTo>
                    <a:lnTo>
                      <a:pt x="11" y="81"/>
                    </a:lnTo>
                    <a:lnTo>
                      <a:pt x="13" y="73"/>
                    </a:lnTo>
                    <a:lnTo>
                      <a:pt x="13" y="64"/>
                    </a:lnTo>
                    <a:lnTo>
                      <a:pt x="11" y="47"/>
                    </a:lnTo>
                    <a:lnTo>
                      <a:pt x="11" y="47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3" name="Freeform 541"/>
              <p:cNvSpPr/>
              <p:nvPr/>
            </p:nvSpPr>
            <p:spPr bwMode="auto">
              <a:xfrm>
                <a:off x="5240338" y="2468563"/>
                <a:ext cx="12700" cy="46038"/>
              </a:xfrm>
              <a:custGeom>
                <a:avLst/>
                <a:gdLst/>
                <a:ahLst/>
                <a:cxnLst>
                  <a:cxn ang="0">
                    <a:pos x="23" y="76"/>
                  </a:cxn>
                  <a:cxn ang="0">
                    <a:pos x="23" y="76"/>
                  </a:cxn>
                  <a:cxn ang="0">
                    <a:pos x="19" y="73"/>
                  </a:cxn>
                  <a:cxn ang="0">
                    <a:pos x="15" y="70"/>
                  </a:cxn>
                  <a:cxn ang="0">
                    <a:pos x="13" y="66"/>
                  </a:cxn>
                  <a:cxn ang="0">
                    <a:pos x="11" y="62"/>
                  </a:cxn>
                  <a:cxn ang="0">
                    <a:pos x="10" y="58"/>
                  </a:cxn>
                  <a:cxn ang="0">
                    <a:pos x="10" y="54"/>
                  </a:cxn>
                  <a:cxn ang="0">
                    <a:pos x="10" y="43"/>
                  </a:cxn>
                  <a:cxn ang="0">
                    <a:pos x="11" y="34"/>
                  </a:cxn>
                  <a:cxn ang="0">
                    <a:pos x="13" y="24"/>
                  </a:cxn>
                  <a:cxn ang="0">
                    <a:pos x="15" y="13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6" y="3"/>
                  </a:cxn>
                  <a:cxn ang="0">
                    <a:pos x="15" y="1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1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5" y="15"/>
                  </a:cxn>
                  <a:cxn ang="0">
                    <a:pos x="3" y="26"/>
                  </a:cxn>
                  <a:cxn ang="0">
                    <a:pos x="1" y="37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4"/>
                  </a:cxn>
                  <a:cxn ang="0">
                    <a:pos x="3" y="69"/>
                  </a:cxn>
                  <a:cxn ang="0">
                    <a:pos x="5" y="73"/>
                  </a:cxn>
                  <a:cxn ang="0">
                    <a:pos x="9" y="77"/>
                  </a:cxn>
                  <a:cxn ang="0">
                    <a:pos x="13" y="81"/>
                  </a:cxn>
                  <a:cxn ang="0">
                    <a:pos x="18" y="85"/>
                  </a:cxn>
                  <a:cxn ang="0">
                    <a:pos x="18" y="85"/>
                  </a:cxn>
                  <a:cxn ang="0">
                    <a:pos x="20" y="86"/>
                  </a:cxn>
                  <a:cxn ang="0">
                    <a:pos x="22" y="86"/>
                  </a:cxn>
                  <a:cxn ang="0">
                    <a:pos x="23" y="85"/>
                  </a:cxn>
                  <a:cxn ang="0">
                    <a:pos x="24" y="82"/>
                  </a:cxn>
                  <a:cxn ang="0">
                    <a:pos x="25" y="81"/>
                  </a:cxn>
                  <a:cxn ang="0">
                    <a:pos x="25" y="79"/>
                  </a:cxn>
                  <a:cxn ang="0">
                    <a:pos x="24" y="77"/>
                  </a:cxn>
                  <a:cxn ang="0">
                    <a:pos x="23" y="76"/>
                  </a:cxn>
                  <a:cxn ang="0">
                    <a:pos x="23" y="76"/>
                  </a:cxn>
                </a:cxnLst>
                <a:rect l="0" t="0" r="r" b="b"/>
                <a:pathLst>
                  <a:path w="25" h="86">
                    <a:moveTo>
                      <a:pt x="23" y="76"/>
                    </a:moveTo>
                    <a:lnTo>
                      <a:pt x="23" y="76"/>
                    </a:lnTo>
                    <a:lnTo>
                      <a:pt x="19" y="73"/>
                    </a:lnTo>
                    <a:lnTo>
                      <a:pt x="15" y="70"/>
                    </a:lnTo>
                    <a:lnTo>
                      <a:pt x="13" y="66"/>
                    </a:lnTo>
                    <a:lnTo>
                      <a:pt x="11" y="62"/>
                    </a:lnTo>
                    <a:lnTo>
                      <a:pt x="10" y="58"/>
                    </a:lnTo>
                    <a:lnTo>
                      <a:pt x="10" y="54"/>
                    </a:lnTo>
                    <a:lnTo>
                      <a:pt x="10" y="43"/>
                    </a:lnTo>
                    <a:lnTo>
                      <a:pt x="11" y="34"/>
                    </a:lnTo>
                    <a:lnTo>
                      <a:pt x="13" y="24"/>
                    </a:lnTo>
                    <a:lnTo>
                      <a:pt x="15" y="1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5" y="15"/>
                    </a:lnTo>
                    <a:lnTo>
                      <a:pt x="3" y="26"/>
                    </a:lnTo>
                    <a:lnTo>
                      <a:pt x="1" y="37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4"/>
                    </a:lnTo>
                    <a:lnTo>
                      <a:pt x="3" y="69"/>
                    </a:lnTo>
                    <a:lnTo>
                      <a:pt x="5" y="73"/>
                    </a:lnTo>
                    <a:lnTo>
                      <a:pt x="9" y="77"/>
                    </a:lnTo>
                    <a:lnTo>
                      <a:pt x="13" y="81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20" y="86"/>
                    </a:lnTo>
                    <a:lnTo>
                      <a:pt x="22" y="86"/>
                    </a:lnTo>
                    <a:lnTo>
                      <a:pt x="23" y="85"/>
                    </a:lnTo>
                    <a:lnTo>
                      <a:pt x="24" y="82"/>
                    </a:lnTo>
                    <a:lnTo>
                      <a:pt x="25" y="81"/>
                    </a:lnTo>
                    <a:lnTo>
                      <a:pt x="25" y="79"/>
                    </a:lnTo>
                    <a:lnTo>
                      <a:pt x="24" y="77"/>
                    </a:lnTo>
                    <a:lnTo>
                      <a:pt x="23" y="76"/>
                    </a:lnTo>
                    <a:lnTo>
                      <a:pt x="23" y="76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4" name="Freeform 542"/>
              <p:cNvSpPr/>
              <p:nvPr/>
            </p:nvSpPr>
            <p:spPr bwMode="auto">
              <a:xfrm>
                <a:off x="5275263" y="2498725"/>
                <a:ext cx="6350" cy="460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1" y="82"/>
                  </a:cxn>
                  <a:cxn ang="0">
                    <a:pos x="2" y="84"/>
                  </a:cxn>
                  <a:cxn ang="0">
                    <a:pos x="3" y="84"/>
                  </a:cxn>
                  <a:cxn ang="0">
                    <a:pos x="6" y="85"/>
                  </a:cxn>
                  <a:cxn ang="0">
                    <a:pos x="8" y="84"/>
                  </a:cxn>
                  <a:cxn ang="0">
                    <a:pos x="9" y="84"/>
                  </a:cxn>
                  <a:cxn ang="0">
                    <a:pos x="10" y="82"/>
                  </a:cxn>
                  <a:cxn ang="0">
                    <a:pos x="11" y="80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1" h="85">
                    <a:moveTo>
                      <a:pt x="0" y="5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1" y="82"/>
                    </a:lnTo>
                    <a:lnTo>
                      <a:pt x="2" y="84"/>
                    </a:lnTo>
                    <a:lnTo>
                      <a:pt x="3" y="84"/>
                    </a:lnTo>
                    <a:lnTo>
                      <a:pt x="6" y="85"/>
                    </a:lnTo>
                    <a:lnTo>
                      <a:pt x="8" y="84"/>
                    </a:lnTo>
                    <a:lnTo>
                      <a:pt x="9" y="84"/>
                    </a:lnTo>
                    <a:lnTo>
                      <a:pt x="10" y="82"/>
                    </a:lnTo>
                    <a:lnTo>
                      <a:pt x="11" y="80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5" name="Freeform 543"/>
              <p:cNvSpPr/>
              <p:nvPr/>
            </p:nvSpPr>
            <p:spPr bwMode="auto">
              <a:xfrm>
                <a:off x="5294313" y="2532063"/>
                <a:ext cx="6350" cy="317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7"/>
                  </a:cxn>
                  <a:cxn ang="0">
                    <a:pos x="3" y="31"/>
                  </a:cxn>
                  <a:cxn ang="0">
                    <a:pos x="4" y="43"/>
                  </a:cxn>
                  <a:cxn ang="0">
                    <a:pos x="5" y="56"/>
                  </a:cxn>
                  <a:cxn ang="0">
                    <a:pos x="5" y="56"/>
                  </a:cxn>
                  <a:cxn ang="0">
                    <a:pos x="6" y="58"/>
                  </a:cxn>
                  <a:cxn ang="0">
                    <a:pos x="7" y="60"/>
                  </a:cxn>
                  <a:cxn ang="0">
                    <a:pos x="8" y="61"/>
                  </a:cxn>
                  <a:cxn ang="0">
                    <a:pos x="10" y="61"/>
                  </a:cxn>
                  <a:cxn ang="0">
                    <a:pos x="11" y="61"/>
                  </a:cxn>
                  <a:cxn ang="0">
                    <a:pos x="13" y="60"/>
                  </a:cxn>
                  <a:cxn ang="0">
                    <a:pos x="14" y="58"/>
                  </a:cxn>
                  <a:cxn ang="0">
                    <a:pos x="14" y="56"/>
                  </a:cxn>
                  <a:cxn ang="0">
                    <a:pos x="14" y="56"/>
                  </a:cxn>
                  <a:cxn ang="0">
                    <a:pos x="13" y="43"/>
                  </a:cxn>
                  <a:cxn ang="0">
                    <a:pos x="12" y="31"/>
                  </a:cxn>
                  <a:cxn ang="0">
                    <a:pos x="10" y="1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61">
                    <a:moveTo>
                      <a:pt x="10" y="4"/>
                    </a:moveTo>
                    <a:lnTo>
                      <a:pt x="10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7"/>
                    </a:lnTo>
                    <a:lnTo>
                      <a:pt x="3" y="31"/>
                    </a:lnTo>
                    <a:lnTo>
                      <a:pt x="4" y="43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6" y="58"/>
                    </a:lnTo>
                    <a:lnTo>
                      <a:pt x="7" y="60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3" y="60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3" y="43"/>
                    </a:lnTo>
                    <a:lnTo>
                      <a:pt x="12" y="31"/>
                    </a:lnTo>
                    <a:lnTo>
                      <a:pt x="10" y="1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6" name="Freeform 544"/>
              <p:cNvSpPr/>
              <p:nvPr/>
            </p:nvSpPr>
            <p:spPr bwMode="auto">
              <a:xfrm>
                <a:off x="5324476" y="2552700"/>
                <a:ext cx="4763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5"/>
                  </a:cxn>
                  <a:cxn ang="0">
                    <a:pos x="3" y="65"/>
                  </a:cxn>
                  <a:cxn ang="0">
                    <a:pos x="4" y="66"/>
                  </a:cxn>
                  <a:cxn ang="0">
                    <a:pos x="6" y="65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66">
                    <a:moveTo>
                      <a:pt x="0" y="4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3" y="65"/>
                    </a:lnTo>
                    <a:lnTo>
                      <a:pt x="4" y="66"/>
                    </a:lnTo>
                    <a:lnTo>
                      <a:pt x="6" y="65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7" name="Freeform 545"/>
              <p:cNvSpPr/>
              <p:nvPr/>
            </p:nvSpPr>
            <p:spPr bwMode="auto">
              <a:xfrm>
                <a:off x="5348288" y="2576513"/>
                <a:ext cx="7938" cy="42863"/>
              </a:xfrm>
              <a:custGeom>
                <a:avLst/>
                <a:gdLst/>
                <a:ahLst/>
                <a:cxnLst>
                  <a:cxn ang="0">
                    <a:pos x="14" y="75"/>
                  </a:cxn>
                  <a:cxn ang="0">
                    <a:pos x="14" y="75"/>
                  </a:cxn>
                  <a:cxn ang="0">
                    <a:pos x="12" y="66"/>
                  </a:cxn>
                  <a:cxn ang="0">
                    <a:pos x="12" y="58"/>
                  </a:cxn>
                  <a:cxn ang="0">
                    <a:pos x="12" y="51"/>
                  </a:cxn>
                  <a:cxn ang="0">
                    <a:pos x="11" y="43"/>
                  </a:cxn>
                  <a:cxn ang="0">
                    <a:pos x="11" y="43"/>
                  </a:cxn>
                  <a:cxn ang="0">
                    <a:pos x="10" y="33"/>
                  </a:cxn>
                  <a:cxn ang="0">
                    <a:pos x="9" y="2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3" y="46"/>
                  </a:cxn>
                  <a:cxn ang="0">
                    <a:pos x="3" y="50"/>
                  </a:cxn>
                  <a:cxn ang="0">
                    <a:pos x="3" y="59"/>
                  </a:cxn>
                  <a:cxn ang="0">
                    <a:pos x="4" y="69"/>
                  </a:cxn>
                  <a:cxn ang="0">
                    <a:pos x="4" y="73"/>
                  </a:cxn>
                  <a:cxn ang="0">
                    <a:pos x="5" y="77"/>
                  </a:cxn>
                  <a:cxn ang="0">
                    <a:pos x="5" y="77"/>
                  </a:cxn>
                  <a:cxn ang="0">
                    <a:pos x="6" y="79"/>
                  </a:cxn>
                  <a:cxn ang="0">
                    <a:pos x="8" y="80"/>
                  </a:cxn>
                  <a:cxn ang="0">
                    <a:pos x="11" y="80"/>
                  </a:cxn>
                  <a:cxn ang="0">
                    <a:pos x="13" y="79"/>
                  </a:cxn>
                  <a:cxn ang="0">
                    <a:pos x="14" y="78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75"/>
                  </a:cxn>
                </a:cxnLst>
                <a:rect l="0" t="0" r="r" b="b"/>
                <a:pathLst>
                  <a:path w="14" h="80">
                    <a:moveTo>
                      <a:pt x="14" y="75"/>
                    </a:moveTo>
                    <a:lnTo>
                      <a:pt x="14" y="75"/>
                    </a:lnTo>
                    <a:lnTo>
                      <a:pt x="12" y="66"/>
                    </a:lnTo>
                    <a:lnTo>
                      <a:pt x="12" y="58"/>
                    </a:lnTo>
                    <a:lnTo>
                      <a:pt x="12" y="51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0" y="33"/>
                    </a:lnTo>
                    <a:lnTo>
                      <a:pt x="9" y="2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3" y="46"/>
                    </a:lnTo>
                    <a:lnTo>
                      <a:pt x="3" y="50"/>
                    </a:lnTo>
                    <a:lnTo>
                      <a:pt x="3" y="59"/>
                    </a:lnTo>
                    <a:lnTo>
                      <a:pt x="4" y="69"/>
                    </a:lnTo>
                    <a:lnTo>
                      <a:pt x="4" y="73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6" y="79"/>
                    </a:lnTo>
                    <a:lnTo>
                      <a:pt x="8" y="80"/>
                    </a:lnTo>
                    <a:lnTo>
                      <a:pt x="11" y="80"/>
                    </a:lnTo>
                    <a:lnTo>
                      <a:pt x="13" y="79"/>
                    </a:lnTo>
                    <a:lnTo>
                      <a:pt x="14" y="78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7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8" name="Freeform 546"/>
              <p:cNvSpPr/>
              <p:nvPr/>
            </p:nvSpPr>
            <p:spPr bwMode="auto">
              <a:xfrm>
                <a:off x="5380038" y="2606675"/>
                <a:ext cx="11113" cy="34925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2"/>
                  </a:cxn>
                  <a:cxn ang="0">
                    <a:pos x="2" y="19"/>
                  </a:cxn>
                  <a:cxn ang="0">
                    <a:pos x="6" y="33"/>
                  </a:cxn>
                  <a:cxn ang="0">
                    <a:pos x="11" y="47"/>
                  </a:cxn>
                  <a:cxn ang="0">
                    <a:pos x="13" y="54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14" y="63"/>
                  </a:cxn>
                  <a:cxn ang="0">
                    <a:pos x="15" y="65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20" y="65"/>
                  </a:cxn>
                  <a:cxn ang="0">
                    <a:pos x="21" y="65"/>
                  </a:cxn>
                  <a:cxn ang="0">
                    <a:pos x="22" y="63"/>
                  </a:cxn>
                  <a:cxn ang="0">
                    <a:pos x="23" y="61"/>
                  </a:cxn>
                  <a:cxn ang="0">
                    <a:pos x="23" y="61"/>
                  </a:cxn>
                  <a:cxn ang="0">
                    <a:pos x="22" y="54"/>
                  </a:cxn>
                  <a:cxn ang="0">
                    <a:pos x="20" y="47"/>
                  </a:cxn>
                  <a:cxn ang="0">
                    <a:pos x="16" y="33"/>
                  </a:cxn>
                  <a:cxn ang="0">
                    <a:pos x="11" y="19"/>
                  </a:cxn>
                  <a:cxn ang="0">
                    <a:pos x="9" y="1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23" h="66">
                    <a:moveTo>
                      <a:pt x="9" y="4"/>
                    </a:move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2" y="19"/>
                    </a:lnTo>
                    <a:lnTo>
                      <a:pt x="6" y="33"/>
                    </a:lnTo>
                    <a:lnTo>
                      <a:pt x="11" y="47"/>
                    </a:lnTo>
                    <a:lnTo>
                      <a:pt x="13" y="54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4" y="63"/>
                    </a:lnTo>
                    <a:lnTo>
                      <a:pt x="15" y="65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20" y="65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61"/>
                    </a:lnTo>
                    <a:lnTo>
                      <a:pt x="22" y="54"/>
                    </a:lnTo>
                    <a:lnTo>
                      <a:pt x="20" y="47"/>
                    </a:lnTo>
                    <a:lnTo>
                      <a:pt x="16" y="33"/>
                    </a:lnTo>
                    <a:lnTo>
                      <a:pt x="11" y="19"/>
                    </a:lnTo>
                    <a:lnTo>
                      <a:pt x="9" y="1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79" name="Freeform 547"/>
              <p:cNvSpPr/>
              <p:nvPr/>
            </p:nvSpPr>
            <p:spPr bwMode="auto">
              <a:xfrm>
                <a:off x="5411788" y="2632075"/>
                <a:ext cx="9525" cy="44450"/>
              </a:xfrm>
              <a:custGeom>
                <a:avLst/>
                <a:gdLst/>
                <a:ahLst/>
                <a:cxnLst>
                  <a:cxn ang="0">
                    <a:pos x="18" y="78"/>
                  </a:cxn>
                  <a:cxn ang="0">
                    <a:pos x="18" y="78"/>
                  </a:cxn>
                  <a:cxn ang="0">
                    <a:pos x="16" y="71"/>
                  </a:cxn>
                  <a:cxn ang="0">
                    <a:pos x="15" y="63"/>
                  </a:cxn>
                  <a:cxn ang="0">
                    <a:pos x="14" y="46"/>
                  </a:cxn>
                  <a:cxn ang="0">
                    <a:pos x="14" y="46"/>
                  </a:cxn>
                  <a:cxn ang="0">
                    <a:pos x="13" y="41"/>
                  </a:cxn>
                  <a:cxn ang="0">
                    <a:pos x="12" y="36"/>
                  </a:cxn>
                  <a:cxn ang="0">
                    <a:pos x="10" y="25"/>
                  </a:cxn>
                  <a:cxn ang="0">
                    <a:pos x="10" y="25"/>
                  </a:cxn>
                  <a:cxn ang="0">
                    <a:pos x="9" y="1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3"/>
                  </a:cxn>
                  <a:cxn ang="0">
                    <a:pos x="2" y="33"/>
                  </a:cxn>
                  <a:cxn ang="0">
                    <a:pos x="3" y="42"/>
                  </a:cxn>
                  <a:cxn ang="0">
                    <a:pos x="3" y="42"/>
                  </a:cxn>
                  <a:cxn ang="0">
                    <a:pos x="5" y="52"/>
                  </a:cxn>
                  <a:cxn ang="0">
                    <a:pos x="6" y="62"/>
                  </a:cxn>
                  <a:cxn ang="0">
                    <a:pos x="7" y="72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1" y="82"/>
                  </a:cxn>
                  <a:cxn ang="0">
                    <a:pos x="12" y="83"/>
                  </a:cxn>
                  <a:cxn ang="0">
                    <a:pos x="16" y="84"/>
                  </a:cxn>
                  <a:cxn ang="0">
                    <a:pos x="17" y="83"/>
                  </a:cxn>
                  <a:cxn ang="0">
                    <a:pos x="18" y="82"/>
                  </a:cxn>
                  <a:cxn ang="0">
                    <a:pos x="19" y="80"/>
                  </a:cxn>
                  <a:cxn ang="0">
                    <a:pos x="18" y="78"/>
                  </a:cxn>
                  <a:cxn ang="0">
                    <a:pos x="18" y="78"/>
                  </a:cxn>
                </a:cxnLst>
                <a:rect l="0" t="0" r="r" b="b"/>
                <a:pathLst>
                  <a:path w="19" h="84">
                    <a:moveTo>
                      <a:pt x="18" y="78"/>
                    </a:moveTo>
                    <a:lnTo>
                      <a:pt x="18" y="78"/>
                    </a:lnTo>
                    <a:lnTo>
                      <a:pt x="16" y="71"/>
                    </a:lnTo>
                    <a:lnTo>
                      <a:pt x="15" y="63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3" y="41"/>
                    </a:lnTo>
                    <a:lnTo>
                      <a:pt x="12" y="36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9" y="1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3"/>
                    </a:lnTo>
                    <a:lnTo>
                      <a:pt x="2" y="33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5" y="52"/>
                    </a:lnTo>
                    <a:lnTo>
                      <a:pt x="6" y="62"/>
                    </a:lnTo>
                    <a:lnTo>
                      <a:pt x="7" y="72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1" y="82"/>
                    </a:lnTo>
                    <a:lnTo>
                      <a:pt x="12" y="83"/>
                    </a:lnTo>
                    <a:lnTo>
                      <a:pt x="16" y="84"/>
                    </a:lnTo>
                    <a:lnTo>
                      <a:pt x="17" y="83"/>
                    </a:lnTo>
                    <a:lnTo>
                      <a:pt x="18" y="82"/>
                    </a:lnTo>
                    <a:lnTo>
                      <a:pt x="19" y="80"/>
                    </a:lnTo>
                    <a:lnTo>
                      <a:pt x="18" y="78"/>
                    </a:lnTo>
                    <a:lnTo>
                      <a:pt x="18" y="78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0" name="Freeform 548"/>
              <p:cNvSpPr/>
              <p:nvPr/>
            </p:nvSpPr>
            <p:spPr bwMode="auto">
              <a:xfrm>
                <a:off x="5434013" y="2662238"/>
                <a:ext cx="15875" cy="476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5"/>
                  </a:cxn>
                  <a:cxn ang="0">
                    <a:pos x="3" y="25"/>
                  </a:cxn>
                  <a:cxn ang="0">
                    <a:pos x="9" y="45"/>
                  </a:cxn>
                  <a:cxn ang="0">
                    <a:pos x="15" y="65"/>
                  </a:cxn>
                  <a:cxn ang="0">
                    <a:pos x="17" y="75"/>
                  </a:cxn>
                  <a:cxn ang="0">
                    <a:pos x="19" y="85"/>
                  </a:cxn>
                  <a:cxn ang="0">
                    <a:pos x="19" y="85"/>
                  </a:cxn>
                  <a:cxn ang="0">
                    <a:pos x="19" y="87"/>
                  </a:cxn>
                  <a:cxn ang="0">
                    <a:pos x="21" y="88"/>
                  </a:cxn>
                  <a:cxn ang="0">
                    <a:pos x="22" y="89"/>
                  </a:cxn>
                  <a:cxn ang="0">
                    <a:pos x="24" y="90"/>
                  </a:cxn>
                  <a:cxn ang="0">
                    <a:pos x="25" y="89"/>
                  </a:cxn>
                  <a:cxn ang="0">
                    <a:pos x="27" y="88"/>
                  </a:cxn>
                  <a:cxn ang="0">
                    <a:pos x="28" y="87"/>
                  </a:cxn>
                  <a:cxn ang="0">
                    <a:pos x="28" y="85"/>
                  </a:cxn>
                  <a:cxn ang="0">
                    <a:pos x="28" y="85"/>
                  </a:cxn>
                  <a:cxn ang="0">
                    <a:pos x="27" y="75"/>
                  </a:cxn>
                  <a:cxn ang="0">
                    <a:pos x="25" y="65"/>
                  </a:cxn>
                  <a:cxn ang="0">
                    <a:pos x="19" y="45"/>
                  </a:cxn>
                  <a:cxn ang="0">
                    <a:pos x="12" y="25"/>
                  </a:cxn>
                  <a:cxn ang="0">
                    <a:pos x="10" y="15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28" h="90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5"/>
                    </a:lnTo>
                    <a:lnTo>
                      <a:pt x="3" y="25"/>
                    </a:lnTo>
                    <a:lnTo>
                      <a:pt x="9" y="45"/>
                    </a:lnTo>
                    <a:lnTo>
                      <a:pt x="15" y="65"/>
                    </a:lnTo>
                    <a:lnTo>
                      <a:pt x="17" y="75"/>
                    </a:lnTo>
                    <a:lnTo>
                      <a:pt x="19" y="85"/>
                    </a:lnTo>
                    <a:lnTo>
                      <a:pt x="19" y="85"/>
                    </a:lnTo>
                    <a:lnTo>
                      <a:pt x="19" y="87"/>
                    </a:lnTo>
                    <a:lnTo>
                      <a:pt x="21" y="88"/>
                    </a:lnTo>
                    <a:lnTo>
                      <a:pt x="22" y="89"/>
                    </a:lnTo>
                    <a:lnTo>
                      <a:pt x="24" y="90"/>
                    </a:lnTo>
                    <a:lnTo>
                      <a:pt x="25" y="89"/>
                    </a:lnTo>
                    <a:lnTo>
                      <a:pt x="27" y="88"/>
                    </a:lnTo>
                    <a:lnTo>
                      <a:pt x="28" y="87"/>
                    </a:lnTo>
                    <a:lnTo>
                      <a:pt x="28" y="85"/>
                    </a:lnTo>
                    <a:lnTo>
                      <a:pt x="28" y="85"/>
                    </a:lnTo>
                    <a:lnTo>
                      <a:pt x="27" y="75"/>
                    </a:lnTo>
                    <a:lnTo>
                      <a:pt x="25" y="65"/>
                    </a:lnTo>
                    <a:lnTo>
                      <a:pt x="19" y="45"/>
                    </a:lnTo>
                    <a:lnTo>
                      <a:pt x="12" y="25"/>
                    </a:lnTo>
                    <a:lnTo>
                      <a:pt x="10" y="15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1" name="Freeform 549"/>
              <p:cNvSpPr/>
              <p:nvPr/>
            </p:nvSpPr>
            <p:spPr bwMode="auto">
              <a:xfrm>
                <a:off x="5467351" y="2697163"/>
                <a:ext cx="6350" cy="44450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3"/>
                  </a:cxn>
                  <a:cxn ang="0">
                    <a:pos x="3" y="42"/>
                  </a:cxn>
                  <a:cxn ang="0">
                    <a:pos x="4" y="61"/>
                  </a:cxn>
                  <a:cxn ang="0">
                    <a:pos x="5" y="80"/>
                  </a:cxn>
                  <a:cxn ang="0">
                    <a:pos x="5" y="80"/>
                  </a:cxn>
                  <a:cxn ang="0">
                    <a:pos x="5" y="82"/>
                  </a:cxn>
                  <a:cxn ang="0">
                    <a:pos x="6" y="83"/>
                  </a:cxn>
                  <a:cxn ang="0">
                    <a:pos x="8" y="84"/>
                  </a:cxn>
                  <a:cxn ang="0">
                    <a:pos x="9" y="84"/>
                  </a:cxn>
                  <a:cxn ang="0">
                    <a:pos x="11" y="84"/>
                  </a:cxn>
                  <a:cxn ang="0">
                    <a:pos x="13" y="83"/>
                  </a:cxn>
                  <a:cxn ang="0">
                    <a:pos x="14" y="82"/>
                  </a:cxn>
                  <a:cxn ang="0">
                    <a:pos x="14" y="80"/>
                  </a:cxn>
                  <a:cxn ang="0">
                    <a:pos x="14" y="80"/>
                  </a:cxn>
                  <a:cxn ang="0">
                    <a:pos x="13" y="61"/>
                  </a:cxn>
                  <a:cxn ang="0">
                    <a:pos x="12" y="42"/>
                  </a:cxn>
                  <a:cxn ang="0">
                    <a:pos x="10" y="23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4" h="84">
                    <a:moveTo>
                      <a:pt x="9" y="4"/>
                    </a:move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3"/>
                    </a:lnTo>
                    <a:lnTo>
                      <a:pt x="3" y="42"/>
                    </a:lnTo>
                    <a:lnTo>
                      <a:pt x="4" y="61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5" y="82"/>
                    </a:lnTo>
                    <a:lnTo>
                      <a:pt x="6" y="83"/>
                    </a:lnTo>
                    <a:lnTo>
                      <a:pt x="8" y="84"/>
                    </a:lnTo>
                    <a:lnTo>
                      <a:pt x="9" y="84"/>
                    </a:lnTo>
                    <a:lnTo>
                      <a:pt x="11" y="84"/>
                    </a:lnTo>
                    <a:lnTo>
                      <a:pt x="13" y="83"/>
                    </a:lnTo>
                    <a:lnTo>
                      <a:pt x="14" y="82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3" y="61"/>
                    </a:lnTo>
                    <a:lnTo>
                      <a:pt x="12" y="42"/>
                    </a:lnTo>
                    <a:lnTo>
                      <a:pt x="10" y="23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2" name="Freeform 550"/>
              <p:cNvSpPr/>
              <p:nvPr/>
            </p:nvSpPr>
            <p:spPr bwMode="auto">
              <a:xfrm>
                <a:off x="5494338" y="2727325"/>
                <a:ext cx="7938" cy="31750"/>
              </a:xfrm>
              <a:custGeom>
                <a:avLst/>
                <a:gdLst/>
                <a:ahLst/>
                <a:cxnLst>
                  <a:cxn ang="0">
                    <a:pos x="14" y="55"/>
                  </a:cxn>
                  <a:cxn ang="0">
                    <a:pos x="14" y="55"/>
                  </a:cxn>
                  <a:cxn ang="0">
                    <a:pos x="11" y="49"/>
                  </a:cxn>
                  <a:cxn ang="0">
                    <a:pos x="10" y="43"/>
                  </a:cxn>
                  <a:cxn ang="0">
                    <a:pos x="9" y="37"/>
                  </a:cxn>
                  <a:cxn ang="0">
                    <a:pos x="9" y="3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19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7"/>
                  </a:cxn>
                  <a:cxn ang="0">
                    <a:pos x="3" y="53"/>
                  </a:cxn>
                  <a:cxn ang="0">
                    <a:pos x="6" y="59"/>
                  </a:cxn>
                  <a:cxn ang="0">
                    <a:pos x="6" y="59"/>
                  </a:cxn>
                  <a:cxn ang="0">
                    <a:pos x="7" y="61"/>
                  </a:cxn>
                  <a:cxn ang="0">
                    <a:pos x="9" y="61"/>
                  </a:cxn>
                  <a:cxn ang="0">
                    <a:pos x="11" y="61"/>
                  </a:cxn>
                  <a:cxn ang="0">
                    <a:pos x="12" y="61"/>
                  </a:cxn>
                  <a:cxn ang="0">
                    <a:pos x="13" y="60"/>
                  </a:cxn>
                  <a:cxn ang="0">
                    <a:pos x="14" y="58"/>
                  </a:cxn>
                  <a:cxn ang="0">
                    <a:pos x="15" y="57"/>
                  </a:cxn>
                  <a:cxn ang="0">
                    <a:pos x="14" y="55"/>
                  </a:cxn>
                  <a:cxn ang="0">
                    <a:pos x="14" y="55"/>
                  </a:cxn>
                </a:cxnLst>
                <a:rect l="0" t="0" r="r" b="b"/>
                <a:pathLst>
                  <a:path w="15" h="61">
                    <a:moveTo>
                      <a:pt x="14" y="55"/>
                    </a:moveTo>
                    <a:lnTo>
                      <a:pt x="14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9" y="37"/>
                    </a:lnTo>
                    <a:lnTo>
                      <a:pt x="9" y="3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19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7"/>
                    </a:lnTo>
                    <a:lnTo>
                      <a:pt x="3" y="53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7" y="61"/>
                    </a:lnTo>
                    <a:lnTo>
                      <a:pt x="9" y="61"/>
                    </a:lnTo>
                    <a:lnTo>
                      <a:pt x="11" y="61"/>
                    </a:lnTo>
                    <a:lnTo>
                      <a:pt x="12" y="61"/>
                    </a:lnTo>
                    <a:lnTo>
                      <a:pt x="13" y="60"/>
                    </a:lnTo>
                    <a:lnTo>
                      <a:pt x="14" y="58"/>
                    </a:lnTo>
                    <a:lnTo>
                      <a:pt x="15" y="57"/>
                    </a:lnTo>
                    <a:lnTo>
                      <a:pt x="14" y="55"/>
                    </a:lnTo>
                    <a:lnTo>
                      <a:pt x="14" y="5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3" name="Freeform 551"/>
              <p:cNvSpPr/>
              <p:nvPr/>
            </p:nvSpPr>
            <p:spPr bwMode="auto">
              <a:xfrm>
                <a:off x="5521326" y="2744788"/>
                <a:ext cx="11113" cy="39688"/>
              </a:xfrm>
              <a:custGeom>
                <a:avLst/>
                <a:gdLst/>
                <a:ahLst/>
                <a:cxnLst>
                  <a:cxn ang="0">
                    <a:pos x="19" y="71"/>
                  </a:cxn>
                  <a:cxn ang="0">
                    <a:pos x="19" y="71"/>
                  </a:cxn>
                  <a:cxn ang="0">
                    <a:pos x="18" y="63"/>
                  </a:cxn>
                  <a:cxn ang="0">
                    <a:pos x="17" y="56"/>
                  </a:cxn>
                  <a:cxn ang="0">
                    <a:pos x="17" y="49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5" y="32"/>
                  </a:cxn>
                  <a:cxn ang="0">
                    <a:pos x="13" y="24"/>
                  </a:cxn>
                  <a:cxn ang="0">
                    <a:pos x="11" y="15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4"/>
                  </a:cxn>
                  <a:cxn ang="0">
                    <a:pos x="2" y="22"/>
                  </a:cxn>
                  <a:cxn ang="0">
                    <a:pos x="6" y="40"/>
                  </a:cxn>
                  <a:cxn ang="0">
                    <a:pos x="6" y="40"/>
                  </a:cxn>
                  <a:cxn ang="0">
                    <a:pos x="7" y="48"/>
                  </a:cxn>
                  <a:cxn ang="0">
                    <a:pos x="7" y="56"/>
                  </a:cxn>
                  <a:cxn ang="0">
                    <a:pos x="8" y="64"/>
                  </a:cxn>
                  <a:cxn ang="0">
                    <a:pos x="11" y="73"/>
                  </a:cxn>
                  <a:cxn ang="0">
                    <a:pos x="11" y="73"/>
                  </a:cxn>
                  <a:cxn ang="0">
                    <a:pos x="12" y="75"/>
                  </a:cxn>
                  <a:cxn ang="0">
                    <a:pos x="13" y="76"/>
                  </a:cxn>
                  <a:cxn ang="0">
                    <a:pos x="17" y="76"/>
                  </a:cxn>
                  <a:cxn ang="0">
                    <a:pos x="18" y="75"/>
                  </a:cxn>
                  <a:cxn ang="0">
                    <a:pos x="19" y="74"/>
                  </a:cxn>
                  <a:cxn ang="0">
                    <a:pos x="20" y="73"/>
                  </a:cxn>
                  <a:cxn ang="0">
                    <a:pos x="19" y="71"/>
                  </a:cxn>
                  <a:cxn ang="0">
                    <a:pos x="19" y="71"/>
                  </a:cxn>
                </a:cxnLst>
                <a:rect l="0" t="0" r="r" b="b"/>
                <a:pathLst>
                  <a:path w="20" h="76">
                    <a:moveTo>
                      <a:pt x="19" y="71"/>
                    </a:moveTo>
                    <a:lnTo>
                      <a:pt x="19" y="71"/>
                    </a:lnTo>
                    <a:lnTo>
                      <a:pt x="18" y="63"/>
                    </a:lnTo>
                    <a:lnTo>
                      <a:pt x="17" y="56"/>
                    </a:lnTo>
                    <a:lnTo>
                      <a:pt x="17" y="49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5" y="32"/>
                    </a:lnTo>
                    <a:lnTo>
                      <a:pt x="13" y="24"/>
                    </a:lnTo>
                    <a:lnTo>
                      <a:pt x="11" y="15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4"/>
                    </a:lnTo>
                    <a:lnTo>
                      <a:pt x="2" y="22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7" y="48"/>
                    </a:lnTo>
                    <a:lnTo>
                      <a:pt x="7" y="56"/>
                    </a:lnTo>
                    <a:lnTo>
                      <a:pt x="8" y="64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12" y="75"/>
                    </a:lnTo>
                    <a:lnTo>
                      <a:pt x="13" y="76"/>
                    </a:lnTo>
                    <a:lnTo>
                      <a:pt x="17" y="76"/>
                    </a:lnTo>
                    <a:lnTo>
                      <a:pt x="18" y="75"/>
                    </a:lnTo>
                    <a:lnTo>
                      <a:pt x="19" y="74"/>
                    </a:lnTo>
                    <a:lnTo>
                      <a:pt x="20" y="73"/>
                    </a:lnTo>
                    <a:lnTo>
                      <a:pt x="19" y="71"/>
                    </a:lnTo>
                    <a:lnTo>
                      <a:pt x="19" y="71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4" name="Freeform 552"/>
              <p:cNvSpPr/>
              <p:nvPr/>
            </p:nvSpPr>
            <p:spPr bwMode="auto">
              <a:xfrm>
                <a:off x="5551488" y="2767013"/>
                <a:ext cx="12700" cy="34925"/>
              </a:xfrm>
              <a:custGeom>
                <a:avLst/>
                <a:gdLst/>
                <a:ahLst/>
                <a:cxnLst>
                  <a:cxn ang="0">
                    <a:pos x="24" y="61"/>
                  </a:cxn>
                  <a:cxn ang="0">
                    <a:pos x="24" y="61"/>
                  </a:cxn>
                  <a:cxn ang="0">
                    <a:pos x="21" y="46"/>
                  </a:cxn>
                  <a:cxn ang="0">
                    <a:pos x="19" y="32"/>
                  </a:cxn>
                  <a:cxn ang="0">
                    <a:pos x="19" y="32"/>
                  </a:cxn>
                  <a:cxn ang="0">
                    <a:pos x="17" y="26"/>
                  </a:cxn>
                  <a:cxn ang="0">
                    <a:pos x="13" y="18"/>
                  </a:cxn>
                  <a:cxn ang="0">
                    <a:pos x="11" y="1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1"/>
                  </a:cxn>
                  <a:cxn ang="0">
                    <a:pos x="3" y="16"/>
                  </a:cxn>
                  <a:cxn ang="0">
                    <a:pos x="6" y="23"/>
                  </a:cxn>
                  <a:cxn ang="0">
                    <a:pos x="8" y="29"/>
                  </a:cxn>
                  <a:cxn ang="0">
                    <a:pos x="8" y="29"/>
                  </a:cxn>
                  <a:cxn ang="0">
                    <a:pos x="11" y="45"/>
                  </a:cxn>
                  <a:cxn ang="0">
                    <a:pos x="12" y="55"/>
                  </a:cxn>
                  <a:cxn ang="0">
                    <a:pos x="14" y="63"/>
                  </a:cxn>
                  <a:cxn ang="0">
                    <a:pos x="14" y="63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6"/>
                  </a:cxn>
                  <a:cxn ang="0">
                    <a:pos x="24" y="64"/>
                  </a:cxn>
                  <a:cxn ang="0">
                    <a:pos x="24" y="63"/>
                  </a:cxn>
                  <a:cxn ang="0">
                    <a:pos x="24" y="61"/>
                  </a:cxn>
                  <a:cxn ang="0">
                    <a:pos x="24" y="61"/>
                  </a:cxn>
                </a:cxnLst>
                <a:rect l="0" t="0" r="r" b="b"/>
                <a:pathLst>
                  <a:path w="24" h="66">
                    <a:moveTo>
                      <a:pt x="24" y="61"/>
                    </a:moveTo>
                    <a:lnTo>
                      <a:pt x="24" y="61"/>
                    </a:lnTo>
                    <a:lnTo>
                      <a:pt x="21" y="46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7" y="26"/>
                    </a:lnTo>
                    <a:lnTo>
                      <a:pt x="13" y="18"/>
                    </a:lnTo>
                    <a:lnTo>
                      <a:pt x="11" y="1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3" y="16"/>
                    </a:lnTo>
                    <a:lnTo>
                      <a:pt x="6" y="23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11" y="45"/>
                    </a:lnTo>
                    <a:lnTo>
                      <a:pt x="12" y="55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6"/>
                    </a:lnTo>
                    <a:lnTo>
                      <a:pt x="24" y="64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4" y="61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5" name="Freeform 553"/>
              <p:cNvSpPr/>
              <p:nvPr/>
            </p:nvSpPr>
            <p:spPr bwMode="auto">
              <a:xfrm>
                <a:off x="5586413" y="2774950"/>
                <a:ext cx="7938" cy="31750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5" y="10"/>
                  </a:cxn>
                  <a:cxn ang="0">
                    <a:pos x="4" y="16"/>
                  </a:cxn>
                  <a:cxn ang="0">
                    <a:pos x="2" y="30"/>
                  </a:cxn>
                  <a:cxn ang="0">
                    <a:pos x="2" y="30"/>
                  </a:cxn>
                  <a:cxn ang="0">
                    <a:pos x="0" y="45"/>
                  </a:cxn>
                  <a:cxn ang="0">
                    <a:pos x="1" y="52"/>
                  </a:cxn>
                  <a:cxn ang="0">
                    <a:pos x="3" y="58"/>
                  </a:cxn>
                  <a:cxn ang="0">
                    <a:pos x="3" y="58"/>
                  </a:cxn>
                  <a:cxn ang="0">
                    <a:pos x="4" y="60"/>
                  </a:cxn>
                  <a:cxn ang="0">
                    <a:pos x="5" y="61"/>
                  </a:cxn>
                  <a:cxn ang="0">
                    <a:pos x="9" y="61"/>
                  </a:cxn>
                  <a:cxn ang="0">
                    <a:pos x="10" y="61"/>
                  </a:cxn>
                  <a:cxn ang="0">
                    <a:pos x="11" y="59"/>
                  </a:cxn>
                  <a:cxn ang="0">
                    <a:pos x="12" y="58"/>
                  </a:cxn>
                  <a:cxn ang="0">
                    <a:pos x="12" y="56"/>
                  </a:cxn>
                  <a:cxn ang="0">
                    <a:pos x="12" y="56"/>
                  </a:cxn>
                  <a:cxn ang="0">
                    <a:pos x="10" y="51"/>
                  </a:cxn>
                  <a:cxn ang="0">
                    <a:pos x="9" y="45"/>
                  </a:cxn>
                  <a:cxn ang="0">
                    <a:pos x="9" y="38"/>
                  </a:cxn>
                  <a:cxn ang="0">
                    <a:pos x="10" y="31"/>
                  </a:cxn>
                  <a:cxn ang="0">
                    <a:pos x="12" y="19"/>
                  </a:cxn>
                  <a:cxn ang="0">
                    <a:pos x="17" y="7"/>
                  </a:cxn>
                  <a:cxn ang="0">
                    <a:pos x="17" y="7"/>
                  </a:cxn>
                  <a:cxn ang="0">
                    <a:pos x="17" y="5"/>
                  </a:cxn>
                  <a:cxn ang="0">
                    <a:pos x="17" y="3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17" h="61">
                    <a:moveTo>
                      <a:pt x="8" y="2"/>
                    </a:moveTo>
                    <a:lnTo>
                      <a:pt x="8" y="2"/>
                    </a:lnTo>
                    <a:lnTo>
                      <a:pt x="5" y="10"/>
                    </a:lnTo>
                    <a:lnTo>
                      <a:pt x="4" y="16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45"/>
                    </a:lnTo>
                    <a:lnTo>
                      <a:pt x="1" y="52"/>
                    </a:lnTo>
                    <a:lnTo>
                      <a:pt x="3" y="58"/>
                    </a:lnTo>
                    <a:lnTo>
                      <a:pt x="3" y="58"/>
                    </a:lnTo>
                    <a:lnTo>
                      <a:pt x="4" y="60"/>
                    </a:lnTo>
                    <a:lnTo>
                      <a:pt x="5" y="61"/>
                    </a:lnTo>
                    <a:lnTo>
                      <a:pt x="9" y="61"/>
                    </a:lnTo>
                    <a:lnTo>
                      <a:pt x="10" y="61"/>
                    </a:lnTo>
                    <a:lnTo>
                      <a:pt x="11" y="59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0" y="51"/>
                    </a:lnTo>
                    <a:lnTo>
                      <a:pt x="9" y="45"/>
                    </a:lnTo>
                    <a:lnTo>
                      <a:pt x="9" y="38"/>
                    </a:lnTo>
                    <a:lnTo>
                      <a:pt x="10" y="31"/>
                    </a:lnTo>
                    <a:lnTo>
                      <a:pt x="12" y="19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6" name="Freeform 554"/>
              <p:cNvSpPr/>
              <p:nvPr/>
            </p:nvSpPr>
            <p:spPr bwMode="auto">
              <a:xfrm>
                <a:off x="5616576" y="2774950"/>
                <a:ext cx="6350" cy="42863"/>
              </a:xfrm>
              <a:custGeom>
                <a:avLst/>
                <a:gdLst/>
                <a:ahLst/>
                <a:cxnLst>
                  <a:cxn ang="0">
                    <a:pos x="11" y="42"/>
                  </a:cxn>
                  <a:cxn ang="0">
                    <a:pos x="11" y="42"/>
                  </a:cxn>
                  <a:cxn ang="0">
                    <a:pos x="11" y="2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25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0" y="61"/>
                  </a:cxn>
                  <a:cxn ang="0">
                    <a:pos x="0" y="69"/>
                  </a:cxn>
                  <a:cxn ang="0">
                    <a:pos x="2" y="78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8" y="81"/>
                  </a:cxn>
                  <a:cxn ang="0">
                    <a:pos x="9" y="80"/>
                  </a:cxn>
                  <a:cxn ang="0">
                    <a:pos x="10" y="79"/>
                  </a:cxn>
                  <a:cxn ang="0">
                    <a:pos x="11" y="77"/>
                  </a:cxn>
                  <a:cxn ang="0">
                    <a:pos x="11" y="75"/>
                  </a:cxn>
                  <a:cxn ang="0">
                    <a:pos x="11" y="75"/>
                  </a:cxn>
                  <a:cxn ang="0">
                    <a:pos x="9" y="66"/>
                  </a:cxn>
                  <a:cxn ang="0">
                    <a:pos x="9" y="58"/>
                  </a:cxn>
                  <a:cxn ang="0">
                    <a:pos x="11" y="42"/>
                  </a:cxn>
                  <a:cxn ang="0">
                    <a:pos x="11" y="42"/>
                  </a:cxn>
                </a:cxnLst>
                <a:rect l="0" t="0" r="r" b="b"/>
                <a:pathLst>
                  <a:path w="11" h="81">
                    <a:moveTo>
                      <a:pt x="11" y="42"/>
                    </a:moveTo>
                    <a:lnTo>
                      <a:pt x="11" y="42"/>
                    </a:lnTo>
                    <a:lnTo>
                      <a:pt x="11" y="2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25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8" y="81"/>
                    </a:lnTo>
                    <a:lnTo>
                      <a:pt x="9" y="80"/>
                    </a:lnTo>
                    <a:lnTo>
                      <a:pt x="10" y="79"/>
                    </a:lnTo>
                    <a:lnTo>
                      <a:pt x="11" y="77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9" y="66"/>
                    </a:lnTo>
                    <a:lnTo>
                      <a:pt x="9" y="58"/>
                    </a:lnTo>
                    <a:lnTo>
                      <a:pt x="11" y="42"/>
                    </a:lnTo>
                    <a:lnTo>
                      <a:pt x="11" y="42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7" name="Freeform 555"/>
              <p:cNvSpPr/>
              <p:nvPr/>
            </p:nvSpPr>
            <p:spPr bwMode="auto">
              <a:xfrm>
                <a:off x="5637213" y="2778125"/>
                <a:ext cx="4763" cy="317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7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10" y="5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61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88" name="Freeform 556"/>
              <p:cNvSpPr/>
              <p:nvPr/>
            </p:nvSpPr>
            <p:spPr bwMode="auto">
              <a:xfrm>
                <a:off x="5672138" y="2770188"/>
                <a:ext cx="7938" cy="31750"/>
              </a:xfrm>
              <a:custGeom>
                <a:avLst/>
                <a:gdLst/>
                <a:ahLst/>
                <a:cxnLst>
                  <a:cxn ang="0">
                    <a:pos x="14" y="50"/>
                  </a:cxn>
                  <a:cxn ang="0">
                    <a:pos x="14" y="50"/>
                  </a:cxn>
                  <a:cxn ang="0">
                    <a:pos x="12" y="28"/>
                  </a:cxn>
                  <a:cxn ang="0">
                    <a:pos x="10" y="1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8"/>
                  </a:cxn>
                  <a:cxn ang="0">
                    <a:pos x="2" y="31"/>
                  </a:cxn>
                  <a:cxn ang="0">
                    <a:pos x="3" y="43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0"/>
                  </a:cxn>
                  <a:cxn ang="0">
                    <a:pos x="8" y="61"/>
                  </a:cxn>
                  <a:cxn ang="0">
                    <a:pos x="10" y="61"/>
                  </a:cxn>
                  <a:cxn ang="0">
                    <a:pos x="12" y="61"/>
                  </a:cxn>
                  <a:cxn ang="0">
                    <a:pos x="13" y="60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4" y="50"/>
                  </a:cxn>
                  <a:cxn ang="0">
                    <a:pos x="14" y="50"/>
                  </a:cxn>
                </a:cxnLst>
                <a:rect l="0" t="0" r="r" b="b"/>
                <a:pathLst>
                  <a:path w="14" h="61">
                    <a:moveTo>
                      <a:pt x="14" y="50"/>
                    </a:moveTo>
                    <a:lnTo>
                      <a:pt x="14" y="50"/>
                    </a:lnTo>
                    <a:lnTo>
                      <a:pt x="12" y="28"/>
                    </a:lnTo>
                    <a:lnTo>
                      <a:pt x="10" y="1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2" y="31"/>
                    </a:lnTo>
                    <a:lnTo>
                      <a:pt x="3" y="43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0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2" y="61"/>
                    </a:lnTo>
                    <a:lnTo>
                      <a:pt x="13" y="60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4" y="50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4" name="Freeform 557"/>
              <p:cNvSpPr/>
              <p:nvPr/>
            </p:nvSpPr>
            <p:spPr bwMode="auto">
              <a:xfrm>
                <a:off x="5702301" y="2749550"/>
                <a:ext cx="4763" cy="333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1" y="61"/>
                  </a:cxn>
                  <a:cxn ang="0">
                    <a:pos x="3" y="61"/>
                  </a:cxn>
                  <a:cxn ang="0">
                    <a:pos x="4" y="62"/>
                  </a:cxn>
                  <a:cxn ang="0">
                    <a:pos x="6" y="61"/>
                  </a:cxn>
                  <a:cxn ang="0">
                    <a:pos x="7" y="61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62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1"/>
                    </a:lnTo>
                    <a:lnTo>
                      <a:pt x="3" y="61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7" y="61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6" name="Freeform 558"/>
              <p:cNvSpPr/>
              <p:nvPr/>
            </p:nvSpPr>
            <p:spPr bwMode="auto">
              <a:xfrm>
                <a:off x="5722938" y="2735263"/>
                <a:ext cx="7938" cy="3175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17"/>
                  </a:cxn>
                  <a:cxn ang="0">
                    <a:pos x="3" y="30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8" y="61"/>
                  </a:cxn>
                  <a:cxn ang="0">
                    <a:pos x="9" y="60"/>
                  </a:cxn>
                  <a:cxn ang="0">
                    <a:pos x="10" y="59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0"/>
                  </a:cxn>
                  <a:cxn ang="0">
                    <a:pos x="14" y="17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5" y="2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61">
                    <a:moveTo>
                      <a:pt x="5" y="4"/>
                    </a:moveTo>
                    <a:lnTo>
                      <a:pt x="5" y="4"/>
                    </a:lnTo>
                    <a:lnTo>
                      <a:pt x="4" y="17"/>
                    </a:lnTo>
                    <a:lnTo>
                      <a:pt x="3" y="30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8" y="61"/>
                    </a:lnTo>
                    <a:lnTo>
                      <a:pt x="9" y="60"/>
                    </a:lnTo>
                    <a:lnTo>
                      <a:pt x="10" y="59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0"/>
                    </a:lnTo>
                    <a:lnTo>
                      <a:pt x="14" y="17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7" name="Freeform 559"/>
              <p:cNvSpPr/>
              <p:nvPr/>
            </p:nvSpPr>
            <p:spPr bwMode="auto">
              <a:xfrm>
                <a:off x="5740401" y="2724150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2" y="57"/>
                  </a:cxn>
                  <a:cxn ang="0">
                    <a:pos x="4" y="57"/>
                  </a:cxn>
                  <a:cxn ang="0">
                    <a:pos x="7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10" y="53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57">
                    <a:moveTo>
                      <a:pt x="0" y="5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2" y="57"/>
                    </a:lnTo>
                    <a:lnTo>
                      <a:pt x="4" y="57"/>
                    </a:lnTo>
                    <a:lnTo>
                      <a:pt x="7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8" name="Freeform 560"/>
              <p:cNvSpPr/>
              <p:nvPr/>
            </p:nvSpPr>
            <p:spPr bwMode="auto">
              <a:xfrm>
                <a:off x="5762626" y="2697163"/>
                <a:ext cx="4763" cy="301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3" y="55"/>
                  </a:cxn>
                  <a:cxn ang="0">
                    <a:pos x="4" y="56"/>
                  </a:cxn>
                  <a:cxn ang="0">
                    <a:pos x="6" y="55"/>
                  </a:cxn>
                  <a:cxn ang="0">
                    <a:pos x="8" y="55"/>
                  </a:cxn>
                  <a:cxn ang="0">
                    <a:pos x="9" y="53"/>
                  </a:cxn>
                  <a:cxn ang="0">
                    <a:pos x="9" y="51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56">
                    <a:moveTo>
                      <a:pt x="0" y="4"/>
                    </a:move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3" y="55"/>
                    </a:lnTo>
                    <a:lnTo>
                      <a:pt x="4" y="56"/>
                    </a:lnTo>
                    <a:lnTo>
                      <a:pt x="6" y="55"/>
                    </a:lnTo>
                    <a:lnTo>
                      <a:pt x="8" y="55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9" name="Freeform 561"/>
              <p:cNvSpPr/>
              <p:nvPr/>
            </p:nvSpPr>
            <p:spPr bwMode="auto">
              <a:xfrm>
                <a:off x="5778501" y="2689225"/>
                <a:ext cx="4763" cy="333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2"/>
                  </a:cxn>
                  <a:cxn ang="0">
                    <a:pos x="7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10" y="5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62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2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0" name="Freeform 562"/>
              <p:cNvSpPr/>
              <p:nvPr/>
            </p:nvSpPr>
            <p:spPr bwMode="auto">
              <a:xfrm>
                <a:off x="5795963" y="2670175"/>
                <a:ext cx="6350" cy="30163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4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5" y="31"/>
                  </a:cxn>
                  <a:cxn ang="0">
                    <a:pos x="5" y="38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5" y="55"/>
                  </a:cxn>
                  <a:cxn ang="0">
                    <a:pos x="6" y="56"/>
                  </a:cxn>
                  <a:cxn ang="0">
                    <a:pos x="7" y="57"/>
                  </a:cxn>
                  <a:cxn ang="0">
                    <a:pos x="9" y="57"/>
                  </a:cxn>
                  <a:cxn ang="0">
                    <a:pos x="10" y="57"/>
                  </a:cxn>
                  <a:cxn ang="0">
                    <a:pos x="12" y="56"/>
                  </a:cxn>
                  <a:cxn ang="0">
                    <a:pos x="13" y="55"/>
                  </a:cxn>
                  <a:cxn ang="0">
                    <a:pos x="13" y="53"/>
                  </a:cxn>
                  <a:cxn ang="0">
                    <a:pos x="13" y="29"/>
                  </a:cxn>
                  <a:cxn ang="0">
                    <a:pos x="13" y="29"/>
                  </a:cxn>
                  <a:cxn ang="0">
                    <a:pos x="13" y="23"/>
                  </a:cxn>
                  <a:cxn ang="0">
                    <a:pos x="11" y="16"/>
                  </a:cxn>
                  <a:cxn ang="0">
                    <a:pos x="10" y="11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3" h="57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5" y="31"/>
                    </a:lnTo>
                    <a:lnTo>
                      <a:pt x="5" y="38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5" y="55"/>
                    </a:lnTo>
                    <a:lnTo>
                      <a:pt x="6" y="56"/>
                    </a:lnTo>
                    <a:lnTo>
                      <a:pt x="7" y="57"/>
                    </a:lnTo>
                    <a:lnTo>
                      <a:pt x="9" y="57"/>
                    </a:lnTo>
                    <a:lnTo>
                      <a:pt x="10" y="57"/>
                    </a:lnTo>
                    <a:lnTo>
                      <a:pt x="12" y="56"/>
                    </a:lnTo>
                    <a:lnTo>
                      <a:pt x="13" y="55"/>
                    </a:lnTo>
                    <a:lnTo>
                      <a:pt x="13" y="53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3"/>
                    </a:lnTo>
                    <a:lnTo>
                      <a:pt x="11" y="16"/>
                    </a:lnTo>
                    <a:lnTo>
                      <a:pt x="10" y="11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1" name="Freeform 563"/>
              <p:cNvSpPr/>
              <p:nvPr/>
            </p:nvSpPr>
            <p:spPr bwMode="auto">
              <a:xfrm>
                <a:off x="5291138" y="2278063"/>
                <a:ext cx="12700" cy="30163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2"/>
                  </a:cxn>
                  <a:cxn ang="0">
                    <a:pos x="12" y="8"/>
                  </a:cxn>
                  <a:cxn ang="0">
                    <a:pos x="9" y="13"/>
                  </a:cxn>
                  <a:cxn ang="0">
                    <a:pos x="5" y="19"/>
                  </a:cxn>
                  <a:cxn ang="0">
                    <a:pos x="3" y="26"/>
                  </a:cxn>
                  <a:cxn ang="0">
                    <a:pos x="1" y="40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7" y="57"/>
                  </a:cxn>
                  <a:cxn ang="0">
                    <a:pos x="9" y="56"/>
                  </a:cxn>
                  <a:cxn ang="0">
                    <a:pos x="10" y="55"/>
                  </a:cxn>
                  <a:cxn ang="0">
                    <a:pos x="10" y="53"/>
                  </a:cxn>
                  <a:cxn ang="0">
                    <a:pos x="10" y="53"/>
                  </a:cxn>
                  <a:cxn ang="0">
                    <a:pos x="11" y="42"/>
                  </a:cxn>
                  <a:cxn ang="0">
                    <a:pos x="13" y="29"/>
                  </a:cxn>
                  <a:cxn ang="0">
                    <a:pos x="14" y="24"/>
                  </a:cxn>
                  <a:cxn ang="0">
                    <a:pos x="17" y="18"/>
                  </a:cxn>
                  <a:cxn ang="0">
                    <a:pos x="19" y="13"/>
                  </a:cxn>
                  <a:cxn ang="0">
                    <a:pos x="23" y="9"/>
                  </a:cxn>
                  <a:cxn ang="0">
                    <a:pos x="23" y="9"/>
                  </a:cxn>
                  <a:cxn ang="0">
                    <a:pos x="24" y="7"/>
                  </a:cxn>
                  <a:cxn ang="0">
                    <a:pos x="24" y="5"/>
                  </a:cxn>
                  <a:cxn ang="0">
                    <a:pos x="23" y="3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6" y="2"/>
                  </a:cxn>
                </a:cxnLst>
                <a:rect l="0" t="0" r="r" b="b"/>
                <a:pathLst>
                  <a:path w="24" h="57">
                    <a:moveTo>
                      <a:pt x="16" y="2"/>
                    </a:moveTo>
                    <a:lnTo>
                      <a:pt x="16" y="2"/>
                    </a:lnTo>
                    <a:lnTo>
                      <a:pt x="12" y="8"/>
                    </a:lnTo>
                    <a:lnTo>
                      <a:pt x="9" y="13"/>
                    </a:lnTo>
                    <a:lnTo>
                      <a:pt x="5" y="19"/>
                    </a:lnTo>
                    <a:lnTo>
                      <a:pt x="3" y="26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7" y="57"/>
                    </a:lnTo>
                    <a:lnTo>
                      <a:pt x="9" y="56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11" y="42"/>
                    </a:lnTo>
                    <a:lnTo>
                      <a:pt x="13" y="29"/>
                    </a:lnTo>
                    <a:lnTo>
                      <a:pt x="14" y="24"/>
                    </a:lnTo>
                    <a:lnTo>
                      <a:pt x="17" y="18"/>
                    </a:lnTo>
                    <a:lnTo>
                      <a:pt x="19" y="13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3" y="3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2" name="Freeform 564"/>
              <p:cNvSpPr/>
              <p:nvPr/>
            </p:nvSpPr>
            <p:spPr bwMode="auto">
              <a:xfrm>
                <a:off x="5321301" y="2251075"/>
                <a:ext cx="7938" cy="2698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15"/>
                  </a:cxn>
                  <a:cxn ang="0">
                    <a:pos x="2" y="25"/>
                  </a:cxn>
                  <a:cxn ang="0">
                    <a:pos x="1" y="36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9"/>
                  </a:cxn>
                  <a:cxn ang="0">
                    <a:pos x="1" y="50"/>
                  </a:cxn>
                  <a:cxn ang="0">
                    <a:pos x="3" y="51"/>
                  </a:cxn>
                  <a:cxn ang="0">
                    <a:pos x="4" y="51"/>
                  </a:cxn>
                  <a:cxn ang="0">
                    <a:pos x="6" y="51"/>
                  </a:cxn>
                  <a:cxn ang="0">
                    <a:pos x="8" y="50"/>
                  </a:cxn>
                  <a:cxn ang="0">
                    <a:pos x="9" y="49"/>
                  </a:cxn>
                  <a:cxn ang="0">
                    <a:pos x="9" y="47"/>
                  </a:cxn>
                  <a:cxn ang="0">
                    <a:pos x="9" y="47"/>
                  </a:cxn>
                  <a:cxn ang="0">
                    <a:pos x="10" y="36"/>
                  </a:cxn>
                  <a:cxn ang="0">
                    <a:pos x="11" y="25"/>
                  </a:cxn>
                  <a:cxn ang="0">
                    <a:pos x="14" y="15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51">
                    <a:moveTo>
                      <a:pt x="5" y="4"/>
                    </a:moveTo>
                    <a:lnTo>
                      <a:pt x="5" y="4"/>
                    </a:lnTo>
                    <a:lnTo>
                      <a:pt x="4" y="15"/>
                    </a:lnTo>
                    <a:lnTo>
                      <a:pt x="2" y="25"/>
                    </a:lnTo>
                    <a:lnTo>
                      <a:pt x="1" y="36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1" y="50"/>
                    </a:lnTo>
                    <a:lnTo>
                      <a:pt x="3" y="51"/>
                    </a:lnTo>
                    <a:lnTo>
                      <a:pt x="4" y="51"/>
                    </a:lnTo>
                    <a:lnTo>
                      <a:pt x="6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36"/>
                    </a:lnTo>
                    <a:lnTo>
                      <a:pt x="11" y="25"/>
                    </a:lnTo>
                    <a:lnTo>
                      <a:pt x="14" y="15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3" name="Freeform 565"/>
              <p:cNvSpPr/>
              <p:nvPr/>
            </p:nvSpPr>
            <p:spPr bwMode="auto">
              <a:xfrm>
                <a:off x="5351463" y="2217738"/>
                <a:ext cx="9525" cy="26988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11" y="1"/>
                  </a:cxn>
                  <a:cxn ang="0">
                    <a:pos x="8" y="6"/>
                  </a:cxn>
                  <a:cxn ang="0">
                    <a:pos x="6" y="11"/>
                  </a:cxn>
                  <a:cxn ang="0">
                    <a:pos x="5" y="16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4" y="24"/>
                  </a:cxn>
                  <a:cxn ang="0">
                    <a:pos x="3" y="28"/>
                  </a:cxn>
                  <a:cxn ang="0">
                    <a:pos x="1" y="34"/>
                  </a:cxn>
                  <a:cxn ang="0">
                    <a:pos x="1" y="34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9"/>
                  </a:cxn>
                  <a:cxn ang="0">
                    <a:pos x="2" y="50"/>
                  </a:cxn>
                  <a:cxn ang="0">
                    <a:pos x="3" y="51"/>
                  </a:cxn>
                  <a:cxn ang="0">
                    <a:pos x="5" y="51"/>
                  </a:cxn>
                  <a:cxn ang="0">
                    <a:pos x="6" y="51"/>
                  </a:cxn>
                  <a:cxn ang="0">
                    <a:pos x="8" y="50"/>
                  </a:cxn>
                  <a:cxn ang="0">
                    <a:pos x="9" y="49"/>
                  </a:cxn>
                  <a:cxn ang="0">
                    <a:pos x="9" y="47"/>
                  </a:cxn>
                  <a:cxn ang="0">
                    <a:pos x="9" y="47"/>
                  </a:cxn>
                  <a:cxn ang="0">
                    <a:pos x="10" y="36"/>
                  </a:cxn>
                  <a:cxn ang="0">
                    <a:pos x="11" y="31"/>
                  </a:cxn>
                  <a:cxn ang="0">
                    <a:pos x="13" y="26"/>
                  </a:cxn>
                  <a:cxn ang="0">
                    <a:pos x="13" y="26"/>
                  </a:cxn>
                  <a:cxn ang="0">
                    <a:pos x="14" y="21"/>
                  </a:cxn>
                  <a:cxn ang="0">
                    <a:pos x="14" y="17"/>
                  </a:cxn>
                  <a:cxn ang="0">
                    <a:pos x="15" y="12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1" y="1"/>
                  </a:cxn>
                </a:cxnLst>
                <a:rect l="0" t="0" r="r" b="b"/>
                <a:pathLst>
                  <a:path w="19" h="51">
                    <a:moveTo>
                      <a:pt x="11" y="1"/>
                    </a:moveTo>
                    <a:lnTo>
                      <a:pt x="11" y="1"/>
                    </a:lnTo>
                    <a:lnTo>
                      <a:pt x="8" y="6"/>
                    </a:lnTo>
                    <a:lnTo>
                      <a:pt x="6" y="11"/>
                    </a:lnTo>
                    <a:lnTo>
                      <a:pt x="5" y="16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4" y="24"/>
                    </a:lnTo>
                    <a:lnTo>
                      <a:pt x="3" y="28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2" y="50"/>
                    </a:lnTo>
                    <a:lnTo>
                      <a:pt x="3" y="51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36"/>
                    </a:lnTo>
                    <a:lnTo>
                      <a:pt x="11" y="31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4" y="21"/>
                    </a:lnTo>
                    <a:lnTo>
                      <a:pt x="14" y="17"/>
                    </a:lnTo>
                    <a:lnTo>
                      <a:pt x="15" y="12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4" name="Freeform 566"/>
              <p:cNvSpPr/>
              <p:nvPr/>
            </p:nvSpPr>
            <p:spPr bwMode="auto">
              <a:xfrm>
                <a:off x="5380038" y="2195513"/>
                <a:ext cx="9525" cy="269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16"/>
                  </a:cxn>
                  <a:cxn ang="0">
                    <a:pos x="4" y="26"/>
                  </a:cxn>
                  <a:cxn ang="0">
                    <a:pos x="1" y="3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50"/>
                  </a:cxn>
                  <a:cxn ang="0">
                    <a:pos x="1" y="51"/>
                  </a:cxn>
                  <a:cxn ang="0">
                    <a:pos x="2" y="52"/>
                  </a:cxn>
                  <a:cxn ang="0">
                    <a:pos x="4" y="52"/>
                  </a:cxn>
                  <a:cxn ang="0">
                    <a:pos x="6" y="52"/>
                  </a:cxn>
                  <a:cxn ang="0">
                    <a:pos x="7" y="51"/>
                  </a:cxn>
                  <a:cxn ang="0">
                    <a:pos x="8" y="50"/>
                  </a:cxn>
                  <a:cxn ang="0">
                    <a:pos x="9" y="48"/>
                  </a:cxn>
                  <a:cxn ang="0">
                    <a:pos x="9" y="48"/>
                  </a:cxn>
                  <a:cxn ang="0">
                    <a:pos x="10" y="36"/>
                  </a:cxn>
                  <a:cxn ang="0">
                    <a:pos x="13" y="26"/>
                  </a:cxn>
                  <a:cxn ang="0">
                    <a:pos x="16" y="16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52">
                    <a:moveTo>
                      <a:pt x="9" y="4"/>
                    </a:moveTo>
                    <a:lnTo>
                      <a:pt x="9" y="4"/>
                    </a:lnTo>
                    <a:lnTo>
                      <a:pt x="7" y="16"/>
                    </a:lnTo>
                    <a:lnTo>
                      <a:pt x="4" y="26"/>
                    </a:lnTo>
                    <a:lnTo>
                      <a:pt x="1" y="3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1" y="51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7" y="51"/>
                    </a:lnTo>
                    <a:lnTo>
                      <a:pt x="8" y="50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0" y="36"/>
                    </a:lnTo>
                    <a:lnTo>
                      <a:pt x="13" y="26"/>
                    </a:lnTo>
                    <a:lnTo>
                      <a:pt x="16" y="1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5" name="Freeform 567"/>
              <p:cNvSpPr/>
              <p:nvPr/>
            </p:nvSpPr>
            <p:spPr bwMode="auto">
              <a:xfrm>
                <a:off x="5414963" y="2174875"/>
                <a:ext cx="6350" cy="30163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4" y="5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1" y="40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9" y="53"/>
                  </a:cxn>
                  <a:cxn ang="0">
                    <a:pos x="9" y="53"/>
                  </a:cxn>
                  <a:cxn ang="0">
                    <a:pos x="10" y="40"/>
                  </a:cxn>
                  <a:cxn ang="0">
                    <a:pos x="11" y="29"/>
                  </a:cxn>
                  <a:cxn ang="0">
                    <a:pos x="13" y="1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</a:cxnLst>
                <a:rect l="0" t="0" r="r" b="b"/>
                <a:pathLst>
                  <a:path w="14" h="57">
                    <a:moveTo>
                      <a:pt x="4" y="5"/>
                    </a:moveTo>
                    <a:lnTo>
                      <a:pt x="4" y="5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10" y="40"/>
                    </a:lnTo>
                    <a:lnTo>
                      <a:pt x="11" y="29"/>
                    </a:lnTo>
                    <a:lnTo>
                      <a:pt x="13" y="1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6" name="Freeform 568"/>
              <p:cNvSpPr/>
              <p:nvPr/>
            </p:nvSpPr>
            <p:spPr bwMode="auto">
              <a:xfrm>
                <a:off x="5441951" y="2174875"/>
                <a:ext cx="7938" cy="2540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3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3" y="26"/>
                  </a:cxn>
                  <a:cxn ang="0">
                    <a:pos x="3" y="26"/>
                  </a:cxn>
                  <a:cxn ang="0">
                    <a:pos x="1" y="34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1" y="45"/>
                  </a:cxn>
                  <a:cxn ang="0">
                    <a:pos x="2" y="47"/>
                  </a:cxn>
                  <a:cxn ang="0">
                    <a:pos x="3" y="48"/>
                  </a:cxn>
                  <a:cxn ang="0">
                    <a:pos x="6" y="48"/>
                  </a:cxn>
                  <a:cxn ang="0">
                    <a:pos x="7" y="48"/>
                  </a:cxn>
                  <a:cxn ang="0">
                    <a:pos x="9" y="47"/>
                  </a:cxn>
                  <a:cxn ang="0">
                    <a:pos x="10" y="45"/>
                  </a:cxn>
                  <a:cxn ang="0">
                    <a:pos x="11" y="42"/>
                  </a:cxn>
                  <a:cxn ang="0">
                    <a:pos x="11" y="42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5" y="11"/>
                  </a:cxn>
                  <a:cxn ang="0">
                    <a:pos x="14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5" h="48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45"/>
                    </a:lnTo>
                    <a:lnTo>
                      <a:pt x="2" y="47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0" y="45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5" y="11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7" name="Freeform 569"/>
              <p:cNvSpPr/>
              <p:nvPr/>
            </p:nvSpPr>
            <p:spPr bwMode="auto">
              <a:xfrm>
                <a:off x="5473701" y="2173288"/>
                <a:ext cx="14288" cy="36513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4" y="2"/>
                  </a:cxn>
                  <a:cxn ang="0">
                    <a:pos x="23" y="1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6" y="1"/>
                  </a:cxn>
                  <a:cxn ang="0">
                    <a:pos x="15" y="2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5" y="22"/>
                  </a:cxn>
                  <a:cxn ang="0">
                    <a:pos x="15" y="30"/>
                  </a:cxn>
                  <a:cxn ang="0">
                    <a:pos x="14" y="38"/>
                  </a:cxn>
                  <a:cxn ang="0">
                    <a:pos x="14" y="38"/>
                  </a:cxn>
                  <a:cxn ang="0">
                    <a:pos x="12" y="45"/>
                  </a:cxn>
                  <a:cxn ang="0">
                    <a:pos x="9" y="52"/>
                  </a:cxn>
                  <a:cxn ang="0">
                    <a:pos x="1" y="63"/>
                  </a:cxn>
                  <a:cxn ang="0">
                    <a:pos x="1" y="63"/>
                  </a:cxn>
                  <a:cxn ang="0">
                    <a:pos x="0" y="65"/>
                  </a:cxn>
                  <a:cxn ang="0">
                    <a:pos x="0" y="67"/>
                  </a:cxn>
                  <a:cxn ang="0">
                    <a:pos x="1" y="69"/>
                  </a:cxn>
                  <a:cxn ang="0">
                    <a:pos x="2" y="70"/>
                  </a:cxn>
                  <a:cxn ang="0">
                    <a:pos x="4" y="70"/>
                  </a:cxn>
                  <a:cxn ang="0">
                    <a:pos x="7" y="70"/>
                  </a:cxn>
                  <a:cxn ang="0">
                    <a:pos x="8" y="70"/>
                  </a:cxn>
                  <a:cxn ang="0">
                    <a:pos x="10" y="68"/>
                  </a:cxn>
                  <a:cxn ang="0">
                    <a:pos x="10" y="68"/>
                  </a:cxn>
                  <a:cxn ang="0">
                    <a:pos x="16" y="57"/>
                  </a:cxn>
                  <a:cxn ang="0">
                    <a:pos x="19" y="51"/>
                  </a:cxn>
                  <a:cxn ang="0">
                    <a:pos x="22" y="44"/>
                  </a:cxn>
                  <a:cxn ang="0">
                    <a:pos x="22" y="44"/>
                  </a:cxn>
                  <a:cxn ang="0">
                    <a:pos x="23" y="40"/>
                  </a:cxn>
                  <a:cxn ang="0">
                    <a:pos x="24" y="35"/>
                  </a:cxn>
                  <a:cxn ang="0">
                    <a:pos x="25" y="25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25" h="70">
                    <a:moveTo>
                      <a:pt x="24" y="4"/>
                    </a:moveTo>
                    <a:lnTo>
                      <a:pt x="24" y="4"/>
                    </a:lnTo>
                    <a:lnTo>
                      <a:pt x="24" y="2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2"/>
                    </a:lnTo>
                    <a:lnTo>
                      <a:pt x="15" y="30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2" y="45"/>
                    </a:lnTo>
                    <a:lnTo>
                      <a:pt x="9" y="52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7" y="70"/>
                    </a:lnTo>
                    <a:lnTo>
                      <a:pt x="8" y="70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16" y="57"/>
                    </a:lnTo>
                    <a:lnTo>
                      <a:pt x="19" y="51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3" y="40"/>
                    </a:lnTo>
                    <a:lnTo>
                      <a:pt x="24" y="35"/>
                    </a:lnTo>
                    <a:lnTo>
                      <a:pt x="25" y="25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8" name="Freeform 570"/>
              <p:cNvSpPr/>
              <p:nvPr/>
            </p:nvSpPr>
            <p:spPr bwMode="auto">
              <a:xfrm>
                <a:off x="5503863" y="2192338"/>
                <a:ext cx="4763" cy="2857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50"/>
                  </a:cxn>
                  <a:cxn ang="0">
                    <a:pos x="2" y="51"/>
                  </a:cxn>
                  <a:cxn ang="0">
                    <a:pos x="3" y="52"/>
                  </a:cxn>
                  <a:cxn ang="0">
                    <a:pos x="5" y="53"/>
                  </a:cxn>
                  <a:cxn ang="0">
                    <a:pos x="6" y="52"/>
                  </a:cxn>
                  <a:cxn ang="0">
                    <a:pos x="8" y="51"/>
                  </a:cxn>
                  <a:cxn ang="0">
                    <a:pos x="9" y="50"/>
                  </a:cxn>
                  <a:cxn ang="0">
                    <a:pos x="9" y="4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3">
                    <a:moveTo>
                      <a:pt x="0" y="5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1"/>
                    </a:lnTo>
                    <a:lnTo>
                      <a:pt x="3" y="52"/>
                    </a:lnTo>
                    <a:lnTo>
                      <a:pt x="5" y="53"/>
                    </a:lnTo>
                    <a:lnTo>
                      <a:pt x="6" y="52"/>
                    </a:lnTo>
                    <a:lnTo>
                      <a:pt x="8" y="51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9" name="Freeform 571"/>
              <p:cNvSpPr/>
              <p:nvPr/>
            </p:nvSpPr>
            <p:spPr bwMode="auto">
              <a:xfrm>
                <a:off x="5526088" y="2200275"/>
                <a:ext cx="7938" cy="3016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4" y="8"/>
                  </a:cxn>
                  <a:cxn ang="0">
                    <a:pos x="2" y="14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9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2" y="53"/>
                  </a:cxn>
                  <a:cxn ang="0">
                    <a:pos x="3" y="55"/>
                  </a:cxn>
                  <a:cxn ang="0">
                    <a:pos x="4" y="56"/>
                  </a:cxn>
                  <a:cxn ang="0">
                    <a:pos x="6" y="56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10" y="53"/>
                  </a:cxn>
                  <a:cxn ang="0">
                    <a:pos x="11" y="51"/>
                  </a:cxn>
                  <a:cxn ang="0">
                    <a:pos x="11" y="51"/>
                  </a:cxn>
                  <a:cxn ang="0">
                    <a:pos x="9" y="29"/>
                  </a:cxn>
                  <a:cxn ang="0">
                    <a:pos x="10" y="23"/>
                  </a:cxn>
                  <a:cxn ang="0">
                    <a:pos x="11" y="17"/>
                  </a:cxn>
                  <a:cxn ang="0">
                    <a:pos x="12" y="12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l="0" t="0" r="r" b="b"/>
                <a:pathLst>
                  <a:path w="15" h="56">
                    <a:moveTo>
                      <a:pt x="7" y="2"/>
                    </a:moveTo>
                    <a:lnTo>
                      <a:pt x="7" y="2"/>
                    </a:lnTo>
                    <a:lnTo>
                      <a:pt x="4" y="8"/>
                    </a:lnTo>
                    <a:lnTo>
                      <a:pt x="2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3" y="55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1" y="51"/>
                    </a:lnTo>
                    <a:lnTo>
                      <a:pt x="11" y="51"/>
                    </a:lnTo>
                    <a:lnTo>
                      <a:pt x="9" y="29"/>
                    </a:lnTo>
                    <a:lnTo>
                      <a:pt x="10" y="23"/>
                    </a:lnTo>
                    <a:lnTo>
                      <a:pt x="11" y="17"/>
                    </a:lnTo>
                    <a:lnTo>
                      <a:pt x="12" y="12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0" name="Freeform 572"/>
              <p:cNvSpPr/>
              <p:nvPr/>
            </p:nvSpPr>
            <p:spPr bwMode="auto">
              <a:xfrm>
                <a:off x="5549901" y="2212975"/>
                <a:ext cx="4763" cy="2540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43"/>
                  </a:cxn>
                  <a:cxn ang="0">
                    <a:pos x="0" y="43"/>
                  </a:cxn>
                  <a:cxn ang="0">
                    <a:pos x="0" y="45"/>
                  </a:cxn>
                  <a:cxn ang="0">
                    <a:pos x="1" y="47"/>
                  </a:cxn>
                  <a:cxn ang="0">
                    <a:pos x="3" y="47"/>
                  </a:cxn>
                  <a:cxn ang="0">
                    <a:pos x="4" y="48"/>
                  </a:cxn>
                  <a:cxn ang="0">
                    <a:pos x="6" y="47"/>
                  </a:cxn>
                  <a:cxn ang="0">
                    <a:pos x="7" y="47"/>
                  </a:cxn>
                  <a:cxn ang="0">
                    <a:pos x="8" y="45"/>
                  </a:cxn>
                  <a:cxn ang="0">
                    <a:pos x="9" y="43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9" h="48">
                    <a:moveTo>
                      <a:pt x="0" y="6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7" y="47"/>
                    </a:lnTo>
                    <a:lnTo>
                      <a:pt x="8" y="45"/>
                    </a:lnTo>
                    <a:lnTo>
                      <a:pt x="9" y="4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1" name="Freeform 573"/>
              <p:cNvSpPr/>
              <p:nvPr/>
            </p:nvSpPr>
            <p:spPr bwMode="auto">
              <a:xfrm>
                <a:off x="5567363" y="2225675"/>
                <a:ext cx="4763" cy="2540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5"/>
                  </a:cxn>
                  <a:cxn ang="0">
                    <a:pos x="1" y="47"/>
                  </a:cxn>
                  <a:cxn ang="0">
                    <a:pos x="3" y="47"/>
                  </a:cxn>
                  <a:cxn ang="0">
                    <a:pos x="4" y="48"/>
                  </a:cxn>
                  <a:cxn ang="0">
                    <a:pos x="6" y="47"/>
                  </a:cxn>
                  <a:cxn ang="0">
                    <a:pos x="8" y="47"/>
                  </a:cxn>
                  <a:cxn ang="0">
                    <a:pos x="9" y="45"/>
                  </a:cxn>
                  <a:cxn ang="0">
                    <a:pos x="9" y="4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48">
                    <a:moveTo>
                      <a:pt x="0" y="4"/>
                    </a:moveTo>
                    <a:lnTo>
                      <a:pt x="0" y="42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9" y="45"/>
                    </a:lnTo>
                    <a:lnTo>
                      <a:pt x="9" y="4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2" name="Freeform 574"/>
              <p:cNvSpPr/>
              <p:nvPr/>
            </p:nvSpPr>
            <p:spPr bwMode="auto">
              <a:xfrm>
                <a:off x="5597526" y="2243138"/>
                <a:ext cx="6350" cy="30163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7"/>
                  </a:cxn>
                  <a:cxn ang="0">
                    <a:pos x="2" y="28"/>
                  </a:cxn>
                  <a:cxn ang="0">
                    <a:pos x="2" y="39"/>
                  </a:cxn>
                  <a:cxn ang="0">
                    <a:pos x="1" y="46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5" y="57"/>
                  </a:cxn>
                  <a:cxn ang="0">
                    <a:pos x="7" y="57"/>
                  </a:cxn>
                  <a:cxn ang="0">
                    <a:pos x="8" y="55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10" y="48"/>
                  </a:cxn>
                  <a:cxn ang="0">
                    <a:pos x="11" y="42"/>
                  </a:cxn>
                  <a:cxn ang="0">
                    <a:pos x="11" y="29"/>
                  </a:cxn>
                  <a:cxn ang="0">
                    <a:pos x="10" y="17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1" h="57">
                    <a:moveTo>
                      <a:pt x="9" y="5"/>
                    </a:move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7"/>
                    </a:lnTo>
                    <a:lnTo>
                      <a:pt x="2" y="28"/>
                    </a:lnTo>
                    <a:lnTo>
                      <a:pt x="2" y="39"/>
                    </a:lnTo>
                    <a:lnTo>
                      <a:pt x="1" y="46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10" y="48"/>
                    </a:lnTo>
                    <a:lnTo>
                      <a:pt x="11" y="42"/>
                    </a:lnTo>
                    <a:lnTo>
                      <a:pt x="11" y="29"/>
                    </a:lnTo>
                    <a:lnTo>
                      <a:pt x="10" y="17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3" name="Freeform 575"/>
              <p:cNvSpPr/>
              <p:nvPr/>
            </p:nvSpPr>
            <p:spPr bwMode="auto">
              <a:xfrm>
                <a:off x="5354638" y="2393950"/>
                <a:ext cx="6350" cy="31750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4" y="30"/>
                  </a:cxn>
                  <a:cxn ang="0">
                    <a:pos x="3" y="4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1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6" y="61"/>
                  </a:cxn>
                  <a:cxn ang="0">
                    <a:pos x="8" y="59"/>
                  </a:cxn>
                  <a:cxn ang="0">
                    <a:pos x="9" y="58"/>
                  </a:cxn>
                  <a:cxn ang="0">
                    <a:pos x="9" y="58"/>
                  </a:cxn>
                  <a:cxn ang="0">
                    <a:pos x="12" y="45"/>
                  </a:cxn>
                  <a:cxn ang="0">
                    <a:pos x="14" y="31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14" h="61">
                    <a:moveTo>
                      <a:pt x="4" y="4"/>
                    </a:moveTo>
                    <a:lnTo>
                      <a:pt x="4" y="4"/>
                    </a:lnTo>
                    <a:lnTo>
                      <a:pt x="4" y="30"/>
                    </a:lnTo>
                    <a:lnTo>
                      <a:pt x="3" y="4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8" y="59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2" y="45"/>
                    </a:lnTo>
                    <a:lnTo>
                      <a:pt x="14" y="31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4" name="Freeform 576"/>
              <p:cNvSpPr/>
              <p:nvPr/>
            </p:nvSpPr>
            <p:spPr bwMode="auto">
              <a:xfrm>
                <a:off x="5367338" y="2428875"/>
                <a:ext cx="4763" cy="396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1" y="75"/>
                  </a:cxn>
                  <a:cxn ang="0">
                    <a:pos x="3" y="76"/>
                  </a:cxn>
                  <a:cxn ang="0">
                    <a:pos x="4" y="76"/>
                  </a:cxn>
                  <a:cxn ang="0">
                    <a:pos x="6" y="76"/>
                  </a:cxn>
                  <a:cxn ang="0">
                    <a:pos x="7" y="75"/>
                  </a:cxn>
                  <a:cxn ang="0">
                    <a:pos x="8" y="73"/>
                  </a:cxn>
                  <a:cxn ang="0">
                    <a:pos x="9" y="72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76">
                    <a:moveTo>
                      <a:pt x="0" y="5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3" y="76"/>
                    </a:lnTo>
                    <a:lnTo>
                      <a:pt x="4" y="76"/>
                    </a:lnTo>
                    <a:lnTo>
                      <a:pt x="6" y="76"/>
                    </a:lnTo>
                    <a:lnTo>
                      <a:pt x="7" y="75"/>
                    </a:lnTo>
                    <a:lnTo>
                      <a:pt x="8" y="73"/>
                    </a:lnTo>
                    <a:lnTo>
                      <a:pt x="9" y="7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5" name="Freeform 577"/>
              <p:cNvSpPr/>
              <p:nvPr/>
            </p:nvSpPr>
            <p:spPr bwMode="auto">
              <a:xfrm>
                <a:off x="5384801" y="2454275"/>
                <a:ext cx="4763" cy="396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3" y="75"/>
                  </a:cxn>
                  <a:cxn ang="0">
                    <a:pos x="4" y="75"/>
                  </a:cxn>
                  <a:cxn ang="0">
                    <a:pos x="6" y="75"/>
                  </a:cxn>
                  <a:cxn ang="0">
                    <a:pos x="8" y="74"/>
                  </a:cxn>
                  <a:cxn ang="0">
                    <a:pos x="9" y="72"/>
                  </a:cxn>
                  <a:cxn ang="0">
                    <a:pos x="9" y="70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75">
                    <a:moveTo>
                      <a:pt x="0" y="4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3" y="75"/>
                    </a:lnTo>
                    <a:lnTo>
                      <a:pt x="4" y="75"/>
                    </a:lnTo>
                    <a:lnTo>
                      <a:pt x="6" y="75"/>
                    </a:lnTo>
                    <a:lnTo>
                      <a:pt x="8" y="74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6" name="Freeform 578"/>
              <p:cNvSpPr/>
              <p:nvPr/>
            </p:nvSpPr>
            <p:spPr bwMode="auto">
              <a:xfrm>
                <a:off x="5402263" y="2479675"/>
                <a:ext cx="6350" cy="39688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14"/>
                  </a:cxn>
                  <a:cxn ang="0">
                    <a:pos x="2" y="23"/>
                  </a:cxn>
                  <a:cxn ang="0">
                    <a:pos x="1" y="32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9"/>
                  </a:cxn>
                  <a:cxn ang="0">
                    <a:pos x="1" y="57"/>
                  </a:cxn>
                  <a:cxn ang="0">
                    <a:pos x="3" y="6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6" y="75"/>
                  </a:cxn>
                  <a:cxn ang="0">
                    <a:pos x="8" y="76"/>
                  </a:cxn>
                  <a:cxn ang="0">
                    <a:pos x="9" y="76"/>
                  </a:cxn>
                  <a:cxn ang="0">
                    <a:pos x="11" y="75"/>
                  </a:cxn>
                  <a:cxn ang="0">
                    <a:pos x="13" y="73"/>
                  </a:cxn>
                  <a:cxn ang="0">
                    <a:pos x="13" y="71"/>
                  </a:cxn>
                  <a:cxn ang="0">
                    <a:pos x="13" y="69"/>
                  </a:cxn>
                  <a:cxn ang="0">
                    <a:pos x="13" y="69"/>
                  </a:cxn>
                  <a:cxn ang="0">
                    <a:pos x="11" y="60"/>
                  </a:cxn>
                  <a:cxn ang="0">
                    <a:pos x="9" y="53"/>
                  </a:cxn>
                  <a:cxn ang="0">
                    <a:pos x="9" y="45"/>
                  </a:cxn>
                  <a:cxn ang="0">
                    <a:pos x="10" y="37"/>
                  </a:cxn>
                  <a:cxn ang="0">
                    <a:pos x="12" y="21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14" h="76">
                    <a:moveTo>
                      <a:pt x="14" y="5"/>
                    </a:moveTo>
                    <a:lnTo>
                      <a:pt x="14" y="5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14"/>
                    </a:lnTo>
                    <a:lnTo>
                      <a:pt x="2" y="23"/>
                    </a:lnTo>
                    <a:lnTo>
                      <a:pt x="1" y="32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6" y="75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1" y="75"/>
                    </a:lnTo>
                    <a:lnTo>
                      <a:pt x="13" y="73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1" y="60"/>
                    </a:lnTo>
                    <a:lnTo>
                      <a:pt x="9" y="53"/>
                    </a:lnTo>
                    <a:lnTo>
                      <a:pt x="9" y="45"/>
                    </a:lnTo>
                    <a:lnTo>
                      <a:pt x="10" y="37"/>
                    </a:lnTo>
                    <a:lnTo>
                      <a:pt x="12" y="21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7" name="Freeform 579"/>
              <p:cNvSpPr/>
              <p:nvPr/>
            </p:nvSpPr>
            <p:spPr bwMode="auto">
              <a:xfrm>
                <a:off x="5426076" y="2497138"/>
                <a:ext cx="7938" cy="30163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4" y="9"/>
                  </a:cxn>
                  <a:cxn ang="0">
                    <a:pos x="1" y="14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1" y="52"/>
                  </a:cxn>
                  <a:cxn ang="0">
                    <a:pos x="1" y="52"/>
                  </a:cxn>
                  <a:cxn ang="0">
                    <a:pos x="1" y="54"/>
                  </a:cxn>
                  <a:cxn ang="0">
                    <a:pos x="3" y="55"/>
                  </a:cxn>
                  <a:cxn ang="0">
                    <a:pos x="5" y="56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10" y="55"/>
                  </a:cxn>
                  <a:cxn ang="0">
                    <a:pos x="11" y="54"/>
                  </a:cxn>
                  <a:cxn ang="0">
                    <a:pos x="11" y="52"/>
                  </a:cxn>
                  <a:cxn ang="0">
                    <a:pos x="11" y="52"/>
                  </a:cxn>
                  <a:cxn ang="0">
                    <a:pos x="10" y="29"/>
                  </a:cxn>
                  <a:cxn ang="0">
                    <a:pos x="10" y="23"/>
                  </a:cxn>
                  <a:cxn ang="0">
                    <a:pos x="11" y="18"/>
                  </a:cxn>
                  <a:cxn ang="0">
                    <a:pos x="12" y="13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6" y="6"/>
                  </a:cxn>
                  <a:cxn ang="0">
                    <a:pos x="15" y="4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3"/>
                  </a:cxn>
                  <a:cxn ang="0">
                    <a:pos x="7" y="3"/>
                  </a:cxn>
                </a:cxnLst>
                <a:rect l="0" t="0" r="r" b="b"/>
                <a:pathLst>
                  <a:path w="16" h="57">
                    <a:moveTo>
                      <a:pt x="7" y="3"/>
                    </a:moveTo>
                    <a:lnTo>
                      <a:pt x="7" y="3"/>
                    </a:lnTo>
                    <a:lnTo>
                      <a:pt x="4" y="9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3" y="55"/>
                    </a:lnTo>
                    <a:lnTo>
                      <a:pt x="5" y="56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10" y="55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0" y="29"/>
                    </a:lnTo>
                    <a:lnTo>
                      <a:pt x="10" y="23"/>
                    </a:lnTo>
                    <a:lnTo>
                      <a:pt x="11" y="18"/>
                    </a:lnTo>
                    <a:lnTo>
                      <a:pt x="12" y="13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8" name="Freeform 580"/>
              <p:cNvSpPr/>
              <p:nvPr/>
            </p:nvSpPr>
            <p:spPr bwMode="auto">
              <a:xfrm>
                <a:off x="5446713" y="2514600"/>
                <a:ext cx="7938" cy="36513"/>
              </a:xfrm>
              <a:custGeom>
                <a:avLst/>
                <a:gdLst/>
                <a:ahLst/>
                <a:cxnLst>
                  <a:cxn ang="0">
                    <a:pos x="15" y="64"/>
                  </a:cxn>
                  <a:cxn ang="0">
                    <a:pos x="15" y="64"/>
                  </a:cxn>
                  <a:cxn ang="0">
                    <a:pos x="12" y="56"/>
                  </a:cxn>
                  <a:cxn ang="0">
                    <a:pos x="10" y="49"/>
                  </a:cxn>
                  <a:cxn ang="0">
                    <a:pos x="9" y="42"/>
                  </a:cxn>
                  <a:cxn ang="0">
                    <a:pos x="9" y="35"/>
                  </a:cxn>
                  <a:cxn ang="0">
                    <a:pos x="10" y="19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20"/>
                  </a:cxn>
                  <a:cxn ang="0">
                    <a:pos x="0" y="37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3" y="60"/>
                  </a:cxn>
                  <a:cxn ang="0">
                    <a:pos x="7" y="68"/>
                  </a:cxn>
                  <a:cxn ang="0">
                    <a:pos x="7" y="68"/>
                  </a:cxn>
                  <a:cxn ang="0">
                    <a:pos x="8" y="70"/>
                  </a:cxn>
                  <a:cxn ang="0">
                    <a:pos x="10" y="70"/>
                  </a:cxn>
                  <a:cxn ang="0">
                    <a:pos x="11" y="70"/>
                  </a:cxn>
                  <a:cxn ang="0">
                    <a:pos x="13" y="70"/>
                  </a:cxn>
                  <a:cxn ang="0">
                    <a:pos x="14" y="69"/>
                  </a:cxn>
                  <a:cxn ang="0">
                    <a:pos x="15" y="67"/>
                  </a:cxn>
                  <a:cxn ang="0">
                    <a:pos x="15" y="66"/>
                  </a:cxn>
                  <a:cxn ang="0">
                    <a:pos x="15" y="64"/>
                  </a:cxn>
                  <a:cxn ang="0">
                    <a:pos x="15" y="64"/>
                  </a:cxn>
                </a:cxnLst>
                <a:rect l="0" t="0" r="r" b="b"/>
                <a:pathLst>
                  <a:path w="15" h="70">
                    <a:moveTo>
                      <a:pt x="15" y="64"/>
                    </a:moveTo>
                    <a:lnTo>
                      <a:pt x="15" y="64"/>
                    </a:lnTo>
                    <a:lnTo>
                      <a:pt x="12" y="56"/>
                    </a:lnTo>
                    <a:lnTo>
                      <a:pt x="10" y="49"/>
                    </a:lnTo>
                    <a:lnTo>
                      <a:pt x="9" y="42"/>
                    </a:lnTo>
                    <a:lnTo>
                      <a:pt x="9" y="35"/>
                    </a:lnTo>
                    <a:lnTo>
                      <a:pt x="10" y="19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20"/>
                    </a:lnTo>
                    <a:lnTo>
                      <a:pt x="0" y="37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3" y="60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1" y="70"/>
                    </a:lnTo>
                    <a:lnTo>
                      <a:pt x="13" y="70"/>
                    </a:lnTo>
                    <a:lnTo>
                      <a:pt x="14" y="69"/>
                    </a:lnTo>
                    <a:lnTo>
                      <a:pt x="15" y="67"/>
                    </a:lnTo>
                    <a:lnTo>
                      <a:pt x="15" y="66"/>
                    </a:lnTo>
                    <a:lnTo>
                      <a:pt x="15" y="64"/>
                    </a:lnTo>
                    <a:lnTo>
                      <a:pt x="15" y="6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9" name="Freeform 581"/>
              <p:cNvSpPr/>
              <p:nvPr/>
            </p:nvSpPr>
            <p:spPr bwMode="auto">
              <a:xfrm>
                <a:off x="5464176" y="2540000"/>
                <a:ext cx="9525" cy="31750"/>
              </a:xfrm>
              <a:custGeom>
                <a:avLst/>
                <a:gdLst/>
                <a:ahLst/>
                <a:cxnLst>
                  <a:cxn ang="0">
                    <a:pos x="12" y="37"/>
                  </a:cxn>
                  <a:cxn ang="0">
                    <a:pos x="12" y="37"/>
                  </a:cxn>
                  <a:cxn ang="0">
                    <a:pos x="9" y="30"/>
                  </a:cxn>
                  <a:cxn ang="0">
                    <a:pos x="8" y="2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6"/>
                  </a:cxn>
                  <a:cxn ang="0">
                    <a:pos x="1" y="38"/>
                  </a:cxn>
                  <a:cxn ang="0">
                    <a:pos x="4" y="44"/>
                  </a:cxn>
                  <a:cxn ang="0">
                    <a:pos x="7" y="51"/>
                  </a:cxn>
                  <a:cxn ang="0">
                    <a:pos x="9" y="57"/>
                  </a:cxn>
                  <a:cxn ang="0">
                    <a:pos x="9" y="57"/>
                  </a:cxn>
                  <a:cxn ang="0">
                    <a:pos x="9" y="59"/>
                  </a:cxn>
                  <a:cxn ang="0">
                    <a:pos x="11" y="60"/>
                  </a:cxn>
                  <a:cxn ang="0">
                    <a:pos x="14" y="61"/>
                  </a:cxn>
                  <a:cxn ang="0">
                    <a:pos x="16" y="61"/>
                  </a:cxn>
                  <a:cxn ang="0">
                    <a:pos x="17" y="60"/>
                  </a:cxn>
                  <a:cxn ang="0">
                    <a:pos x="18" y="59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7" y="52"/>
                  </a:cxn>
                  <a:cxn ang="0">
                    <a:pos x="16" y="47"/>
                  </a:cxn>
                  <a:cxn ang="0">
                    <a:pos x="12" y="37"/>
                  </a:cxn>
                  <a:cxn ang="0">
                    <a:pos x="12" y="37"/>
                  </a:cxn>
                </a:cxnLst>
                <a:rect l="0" t="0" r="r" b="b"/>
                <a:pathLst>
                  <a:path w="18" h="61">
                    <a:moveTo>
                      <a:pt x="12" y="37"/>
                    </a:moveTo>
                    <a:lnTo>
                      <a:pt x="12" y="37"/>
                    </a:lnTo>
                    <a:lnTo>
                      <a:pt x="9" y="30"/>
                    </a:lnTo>
                    <a:lnTo>
                      <a:pt x="8" y="2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1" y="38"/>
                    </a:lnTo>
                    <a:lnTo>
                      <a:pt x="4" y="44"/>
                    </a:lnTo>
                    <a:lnTo>
                      <a:pt x="7" y="51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9" y="59"/>
                    </a:lnTo>
                    <a:lnTo>
                      <a:pt x="11" y="60"/>
                    </a:lnTo>
                    <a:lnTo>
                      <a:pt x="14" y="61"/>
                    </a:lnTo>
                    <a:lnTo>
                      <a:pt x="16" y="61"/>
                    </a:lnTo>
                    <a:lnTo>
                      <a:pt x="17" y="60"/>
                    </a:lnTo>
                    <a:lnTo>
                      <a:pt x="18" y="59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7" y="52"/>
                    </a:lnTo>
                    <a:lnTo>
                      <a:pt x="16" y="4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0" name="Freeform 582"/>
              <p:cNvSpPr/>
              <p:nvPr/>
            </p:nvSpPr>
            <p:spPr bwMode="auto">
              <a:xfrm>
                <a:off x="5489576" y="2562225"/>
                <a:ext cx="7938" cy="30163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4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1" y="23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1" y="41"/>
                  </a:cxn>
                  <a:cxn ang="0">
                    <a:pos x="3" y="47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5" y="54"/>
                  </a:cxn>
                  <a:cxn ang="0">
                    <a:pos x="6" y="56"/>
                  </a:cxn>
                  <a:cxn ang="0">
                    <a:pos x="7" y="57"/>
                  </a:cxn>
                  <a:cxn ang="0">
                    <a:pos x="10" y="57"/>
                  </a:cxn>
                  <a:cxn ang="0">
                    <a:pos x="12" y="57"/>
                  </a:cxn>
                  <a:cxn ang="0">
                    <a:pos x="13" y="56"/>
                  </a:cxn>
                  <a:cxn ang="0">
                    <a:pos x="14" y="54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3" y="47"/>
                  </a:cxn>
                  <a:cxn ang="0">
                    <a:pos x="12" y="41"/>
                  </a:cxn>
                  <a:cxn ang="0">
                    <a:pos x="11" y="34"/>
                  </a:cxn>
                  <a:cxn ang="0">
                    <a:pos x="10" y="28"/>
                  </a:cxn>
                  <a:cxn ang="0">
                    <a:pos x="10" y="28"/>
                  </a:cxn>
                  <a:cxn ang="0">
                    <a:pos x="10" y="23"/>
                  </a:cxn>
                  <a:cxn ang="0">
                    <a:pos x="12" y="17"/>
                  </a:cxn>
                  <a:cxn ang="0">
                    <a:pos x="13" y="11"/>
                  </a:cxn>
                  <a:cxn ang="0">
                    <a:pos x="14" y="6"/>
                  </a:cxn>
                  <a:cxn ang="0">
                    <a:pos x="14" y="6"/>
                  </a:cxn>
                </a:cxnLst>
                <a:rect l="0" t="0" r="r" b="b"/>
                <a:pathLst>
                  <a:path w="14" h="57">
                    <a:moveTo>
                      <a:pt x="14" y="6"/>
                    </a:moveTo>
                    <a:lnTo>
                      <a:pt x="14" y="6"/>
                    </a:lnTo>
                    <a:lnTo>
                      <a:pt x="14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41"/>
                    </a:lnTo>
                    <a:lnTo>
                      <a:pt x="3" y="47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5" y="54"/>
                    </a:lnTo>
                    <a:lnTo>
                      <a:pt x="6" y="56"/>
                    </a:lnTo>
                    <a:lnTo>
                      <a:pt x="7" y="57"/>
                    </a:lnTo>
                    <a:lnTo>
                      <a:pt x="10" y="57"/>
                    </a:lnTo>
                    <a:lnTo>
                      <a:pt x="12" y="57"/>
                    </a:lnTo>
                    <a:lnTo>
                      <a:pt x="13" y="56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3" y="47"/>
                    </a:lnTo>
                    <a:lnTo>
                      <a:pt x="12" y="41"/>
                    </a:lnTo>
                    <a:lnTo>
                      <a:pt x="11" y="34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3"/>
                    </a:lnTo>
                    <a:lnTo>
                      <a:pt x="12" y="17"/>
                    </a:lnTo>
                    <a:lnTo>
                      <a:pt x="13" y="11"/>
                    </a:lnTo>
                    <a:lnTo>
                      <a:pt x="14" y="6"/>
                    </a:lnTo>
                    <a:lnTo>
                      <a:pt x="14" y="6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1" name="Freeform 583"/>
              <p:cNvSpPr/>
              <p:nvPr/>
            </p:nvSpPr>
            <p:spPr bwMode="auto">
              <a:xfrm>
                <a:off x="5514976" y="2584450"/>
                <a:ext cx="9525" cy="34925"/>
              </a:xfrm>
              <a:custGeom>
                <a:avLst/>
                <a:gdLst/>
                <a:ahLst/>
                <a:cxnLst>
                  <a:cxn ang="0">
                    <a:pos x="14" y="41"/>
                  </a:cxn>
                  <a:cxn ang="0">
                    <a:pos x="14" y="41"/>
                  </a:cxn>
                  <a:cxn ang="0">
                    <a:pos x="12" y="33"/>
                  </a:cxn>
                  <a:cxn ang="0">
                    <a:pos x="10" y="24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8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4" y="40"/>
                  </a:cxn>
                  <a:cxn ang="0">
                    <a:pos x="6" y="47"/>
                  </a:cxn>
                  <a:cxn ang="0">
                    <a:pos x="8" y="55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64"/>
                  </a:cxn>
                  <a:cxn ang="0">
                    <a:pos x="11" y="65"/>
                  </a:cxn>
                  <a:cxn ang="0">
                    <a:pos x="15" y="66"/>
                  </a:cxn>
                  <a:cxn ang="0">
                    <a:pos x="16" y="66"/>
                  </a:cxn>
                  <a:cxn ang="0">
                    <a:pos x="18" y="65"/>
                  </a:cxn>
                  <a:cxn ang="0">
                    <a:pos x="19" y="64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17" y="51"/>
                  </a:cxn>
                  <a:cxn ang="0">
                    <a:pos x="14" y="41"/>
                  </a:cxn>
                  <a:cxn ang="0">
                    <a:pos x="14" y="41"/>
                  </a:cxn>
                </a:cxnLst>
                <a:rect l="0" t="0" r="r" b="b"/>
                <a:pathLst>
                  <a:path w="19" h="66">
                    <a:moveTo>
                      <a:pt x="14" y="41"/>
                    </a:moveTo>
                    <a:lnTo>
                      <a:pt x="14" y="41"/>
                    </a:lnTo>
                    <a:lnTo>
                      <a:pt x="12" y="33"/>
                    </a:lnTo>
                    <a:lnTo>
                      <a:pt x="10" y="24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8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4" y="40"/>
                    </a:lnTo>
                    <a:lnTo>
                      <a:pt x="6" y="47"/>
                    </a:lnTo>
                    <a:lnTo>
                      <a:pt x="8" y="55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11" y="65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8" y="65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17" y="51"/>
                    </a:lnTo>
                    <a:lnTo>
                      <a:pt x="14" y="41"/>
                    </a:lnTo>
                    <a:lnTo>
                      <a:pt x="14" y="41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2" name="Freeform 584"/>
              <p:cNvSpPr/>
              <p:nvPr/>
            </p:nvSpPr>
            <p:spPr bwMode="auto">
              <a:xfrm>
                <a:off x="5538788" y="2609850"/>
                <a:ext cx="11113" cy="34925"/>
              </a:xfrm>
              <a:custGeom>
                <a:avLst/>
                <a:gdLst/>
                <a:ahLst/>
                <a:cxnLst>
                  <a:cxn ang="0">
                    <a:pos x="20" y="61"/>
                  </a:cxn>
                  <a:cxn ang="0">
                    <a:pos x="20" y="61"/>
                  </a:cxn>
                  <a:cxn ang="0">
                    <a:pos x="14" y="33"/>
                  </a:cxn>
                  <a:cxn ang="0">
                    <a:pos x="11" y="19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0"/>
                  </a:cxn>
                  <a:cxn ang="0">
                    <a:pos x="3" y="34"/>
                  </a:cxn>
                  <a:cxn ang="0">
                    <a:pos x="11" y="63"/>
                  </a:cxn>
                  <a:cxn ang="0">
                    <a:pos x="11" y="63"/>
                  </a:cxn>
                  <a:cxn ang="0">
                    <a:pos x="12" y="65"/>
                  </a:cxn>
                  <a:cxn ang="0">
                    <a:pos x="13" y="66"/>
                  </a:cxn>
                  <a:cxn ang="0">
                    <a:pos x="15" y="66"/>
                  </a:cxn>
                  <a:cxn ang="0">
                    <a:pos x="16" y="66"/>
                  </a:cxn>
                  <a:cxn ang="0">
                    <a:pos x="18" y="65"/>
                  </a:cxn>
                  <a:cxn ang="0">
                    <a:pos x="19" y="64"/>
                  </a:cxn>
                  <a:cxn ang="0">
                    <a:pos x="20" y="63"/>
                  </a:cxn>
                  <a:cxn ang="0">
                    <a:pos x="20" y="61"/>
                  </a:cxn>
                  <a:cxn ang="0">
                    <a:pos x="20" y="61"/>
                  </a:cxn>
                </a:cxnLst>
                <a:rect l="0" t="0" r="r" b="b"/>
                <a:pathLst>
                  <a:path w="20" h="66">
                    <a:moveTo>
                      <a:pt x="20" y="61"/>
                    </a:moveTo>
                    <a:lnTo>
                      <a:pt x="20" y="61"/>
                    </a:lnTo>
                    <a:lnTo>
                      <a:pt x="14" y="33"/>
                    </a:lnTo>
                    <a:lnTo>
                      <a:pt x="11" y="19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0"/>
                    </a:lnTo>
                    <a:lnTo>
                      <a:pt x="3" y="34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2" y="65"/>
                    </a:lnTo>
                    <a:lnTo>
                      <a:pt x="13" y="66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8" y="65"/>
                    </a:lnTo>
                    <a:lnTo>
                      <a:pt x="19" y="64"/>
                    </a:lnTo>
                    <a:lnTo>
                      <a:pt x="20" y="63"/>
                    </a:lnTo>
                    <a:lnTo>
                      <a:pt x="20" y="61"/>
                    </a:lnTo>
                    <a:lnTo>
                      <a:pt x="20" y="61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3" name="Freeform 585"/>
              <p:cNvSpPr/>
              <p:nvPr/>
            </p:nvSpPr>
            <p:spPr bwMode="auto">
              <a:xfrm>
                <a:off x="5562601" y="2635250"/>
                <a:ext cx="6350" cy="31750"/>
              </a:xfrm>
              <a:custGeom>
                <a:avLst/>
                <a:gdLst/>
                <a:ahLst/>
                <a:cxnLst>
                  <a:cxn ang="0">
                    <a:pos x="13" y="56"/>
                  </a:cxn>
                  <a:cxn ang="0">
                    <a:pos x="13" y="56"/>
                  </a:cxn>
                  <a:cxn ang="0">
                    <a:pos x="11" y="43"/>
                  </a:cxn>
                  <a:cxn ang="0">
                    <a:pos x="10" y="30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32"/>
                  </a:cxn>
                  <a:cxn ang="0">
                    <a:pos x="2" y="4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60"/>
                  </a:cxn>
                  <a:cxn ang="0">
                    <a:pos x="7" y="61"/>
                  </a:cxn>
                  <a:cxn ang="0">
                    <a:pos x="8" y="62"/>
                  </a:cxn>
                  <a:cxn ang="0">
                    <a:pos x="10" y="61"/>
                  </a:cxn>
                  <a:cxn ang="0">
                    <a:pos x="11" y="61"/>
                  </a:cxn>
                  <a:cxn ang="0">
                    <a:pos x="13" y="60"/>
                  </a:cxn>
                  <a:cxn ang="0">
                    <a:pos x="13" y="58"/>
                  </a:cxn>
                  <a:cxn ang="0">
                    <a:pos x="13" y="56"/>
                  </a:cxn>
                  <a:cxn ang="0">
                    <a:pos x="13" y="56"/>
                  </a:cxn>
                </a:cxnLst>
                <a:rect l="0" t="0" r="r" b="b"/>
                <a:pathLst>
                  <a:path w="13" h="62">
                    <a:moveTo>
                      <a:pt x="13" y="56"/>
                    </a:moveTo>
                    <a:lnTo>
                      <a:pt x="13" y="56"/>
                    </a:lnTo>
                    <a:lnTo>
                      <a:pt x="11" y="43"/>
                    </a:lnTo>
                    <a:lnTo>
                      <a:pt x="10" y="3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32"/>
                    </a:lnTo>
                    <a:lnTo>
                      <a:pt x="2" y="4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60"/>
                    </a:lnTo>
                    <a:lnTo>
                      <a:pt x="7" y="61"/>
                    </a:lnTo>
                    <a:lnTo>
                      <a:pt x="8" y="62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6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4" name="Freeform 586"/>
              <p:cNvSpPr/>
              <p:nvPr/>
            </p:nvSpPr>
            <p:spPr bwMode="auto">
              <a:xfrm>
                <a:off x="5580063" y="2647950"/>
                <a:ext cx="9525" cy="23813"/>
              </a:xfrm>
              <a:custGeom>
                <a:avLst/>
                <a:gdLst/>
                <a:ahLst/>
                <a:cxnLst>
                  <a:cxn ang="0">
                    <a:pos x="18" y="41"/>
                  </a:cxn>
                  <a:cxn ang="0">
                    <a:pos x="18" y="41"/>
                  </a:cxn>
                  <a:cxn ang="0">
                    <a:pos x="12" y="23"/>
                  </a:cxn>
                  <a:cxn ang="0">
                    <a:pos x="10" y="1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4"/>
                  </a:cxn>
                  <a:cxn ang="0">
                    <a:pos x="3" y="24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10" y="45"/>
                  </a:cxn>
                  <a:cxn ang="0">
                    <a:pos x="12" y="46"/>
                  </a:cxn>
                  <a:cxn ang="0">
                    <a:pos x="13" y="47"/>
                  </a:cxn>
                  <a:cxn ang="0">
                    <a:pos x="15" y="47"/>
                  </a:cxn>
                  <a:cxn ang="0">
                    <a:pos x="17" y="46"/>
                  </a:cxn>
                  <a:cxn ang="0">
                    <a:pos x="18" y="45"/>
                  </a:cxn>
                  <a:cxn ang="0">
                    <a:pos x="18" y="43"/>
                  </a:cxn>
                  <a:cxn ang="0">
                    <a:pos x="18" y="41"/>
                  </a:cxn>
                  <a:cxn ang="0">
                    <a:pos x="18" y="41"/>
                  </a:cxn>
                </a:cxnLst>
                <a:rect l="0" t="0" r="r" b="b"/>
                <a:pathLst>
                  <a:path w="18" h="47">
                    <a:moveTo>
                      <a:pt x="18" y="41"/>
                    </a:moveTo>
                    <a:lnTo>
                      <a:pt x="18" y="41"/>
                    </a:lnTo>
                    <a:lnTo>
                      <a:pt x="12" y="23"/>
                    </a:lnTo>
                    <a:lnTo>
                      <a:pt x="10" y="1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3" y="24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10" y="45"/>
                    </a:lnTo>
                    <a:lnTo>
                      <a:pt x="12" y="46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7" y="46"/>
                    </a:lnTo>
                    <a:lnTo>
                      <a:pt x="18" y="45"/>
                    </a:lnTo>
                    <a:lnTo>
                      <a:pt x="18" y="43"/>
                    </a:lnTo>
                    <a:lnTo>
                      <a:pt x="18" y="41"/>
                    </a:lnTo>
                    <a:lnTo>
                      <a:pt x="18" y="41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5" name="Freeform 587"/>
              <p:cNvSpPr/>
              <p:nvPr/>
            </p:nvSpPr>
            <p:spPr bwMode="auto">
              <a:xfrm>
                <a:off x="5429251" y="2311400"/>
                <a:ext cx="4763" cy="269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1" y="50"/>
                  </a:cxn>
                  <a:cxn ang="0">
                    <a:pos x="2" y="51"/>
                  </a:cxn>
                  <a:cxn ang="0">
                    <a:pos x="3" y="52"/>
                  </a:cxn>
                  <a:cxn ang="0">
                    <a:pos x="5" y="52"/>
                  </a:cxn>
                  <a:cxn ang="0">
                    <a:pos x="7" y="52"/>
                  </a:cxn>
                  <a:cxn ang="0">
                    <a:pos x="8" y="51"/>
                  </a:cxn>
                  <a:cxn ang="0">
                    <a:pos x="9" y="50"/>
                  </a:cxn>
                  <a:cxn ang="0">
                    <a:pos x="10" y="48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52">
                    <a:moveTo>
                      <a:pt x="0" y="5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" y="50"/>
                    </a:lnTo>
                    <a:lnTo>
                      <a:pt x="2" y="51"/>
                    </a:lnTo>
                    <a:lnTo>
                      <a:pt x="3" y="52"/>
                    </a:lnTo>
                    <a:lnTo>
                      <a:pt x="5" y="52"/>
                    </a:lnTo>
                    <a:lnTo>
                      <a:pt x="7" y="52"/>
                    </a:lnTo>
                    <a:lnTo>
                      <a:pt x="8" y="51"/>
                    </a:lnTo>
                    <a:lnTo>
                      <a:pt x="9" y="50"/>
                    </a:lnTo>
                    <a:lnTo>
                      <a:pt x="10" y="48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6" name="Freeform 588"/>
              <p:cNvSpPr/>
              <p:nvPr/>
            </p:nvSpPr>
            <p:spPr bwMode="auto">
              <a:xfrm>
                <a:off x="5454651" y="2290763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5" y="57"/>
                  </a:cxn>
                  <a:cxn ang="0">
                    <a:pos x="7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9" y="5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7">
                    <a:moveTo>
                      <a:pt x="0" y="5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7" name="Freeform 589"/>
              <p:cNvSpPr/>
              <p:nvPr/>
            </p:nvSpPr>
            <p:spPr bwMode="auto">
              <a:xfrm>
                <a:off x="5481638" y="2281238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9" y="54"/>
                  </a:cxn>
                  <a:cxn ang="0">
                    <a:pos x="9" y="52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7">
                    <a:moveTo>
                      <a:pt x="0" y="5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8" name="Freeform 590"/>
              <p:cNvSpPr/>
              <p:nvPr/>
            </p:nvSpPr>
            <p:spPr bwMode="auto">
              <a:xfrm>
                <a:off x="5503863" y="2281238"/>
                <a:ext cx="4763" cy="317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6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9" y="5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61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9" y="5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9" name="Freeform 591"/>
              <p:cNvSpPr/>
              <p:nvPr/>
            </p:nvSpPr>
            <p:spPr bwMode="auto">
              <a:xfrm>
                <a:off x="5529263" y="2289175"/>
                <a:ext cx="11113" cy="4286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0"/>
                  </a:cxn>
                  <a:cxn ang="0">
                    <a:pos x="5" y="17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4" y="43"/>
                  </a:cxn>
                  <a:cxn ang="0">
                    <a:pos x="2" y="54"/>
                  </a:cxn>
                  <a:cxn ang="0">
                    <a:pos x="1" y="6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8"/>
                  </a:cxn>
                  <a:cxn ang="0">
                    <a:pos x="3" y="79"/>
                  </a:cxn>
                  <a:cxn ang="0">
                    <a:pos x="4" y="81"/>
                  </a:cxn>
                  <a:cxn ang="0">
                    <a:pos x="6" y="79"/>
                  </a:cxn>
                  <a:cxn ang="0">
                    <a:pos x="8" y="78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0"/>
                  </a:cxn>
                  <a:cxn ang="0">
                    <a:pos x="13" y="43"/>
                  </a:cxn>
                  <a:cxn ang="0">
                    <a:pos x="13" y="43"/>
                  </a:cxn>
                  <a:cxn ang="0">
                    <a:pos x="14" y="25"/>
                  </a:cxn>
                  <a:cxn ang="0">
                    <a:pos x="15" y="14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9" h="81">
                    <a:moveTo>
                      <a:pt x="9" y="3"/>
                    </a:moveTo>
                    <a:lnTo>
                      <a:pt x="9" y="3"/>
                    </a:lnTo>
                    <a:lnTo>
                      <a:pt x="7" y="10"/>
                    </a:lnTo>
                    <a:lnTo>
                      <a:pt x="5" y="17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4" y="43"/>
                    </a:lnTo>
                    <a:lnTo>
                      <a:pt x="2" y="54"/>
                    </a:lnTo>
                    <a:lnTo>
                      <a:pt x="1" y="6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8"/>
                    </a:lnTo>
                    <a:lnTo>
                      <a:pt x="3" y="79"/>
                    </a:lnTo>
                    <a:lnTo>
                      <a:pt x="4" y="81"/>
                    </a:lnTo>
                    <a:lnTo>
                      <a:pt x="6" y="79"/>
                    </a:lnTo>
                    <a:lnTo>
                      <a:pt x="8" y="78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0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4" y="25"/>
                    </a:lnTo>
                    <a:lnTo>
                      <a:pt x="15" y="1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0" name="Freeform 592"/>
              <p:cNvSpPr/>
              <p:nvPr/>
            </p:nvSpPr>
            <p:spPr bwMode="auto">
              <a:xfrm>
                <a:off x="5546726" y="2312988"/>
                <a:ext cx="7938" cy="46038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4"/>
                  </a:cxn>
                  <a:cxn ang="0">
                    <a:pos x="3" y="13"/>
                  </a:cxn>
                  <a:cxn ang="0">
                    <a:pos x="1" y="22"/>
                  </a:cxn>
                  <a:cxn ang="0">
                    <a:pos x="0" y="32"/>
                  </a:cxn>
                  <a:cxn ang="0">
                    <a:pos x="0" y="42"/>
                  </a:cxn>
                  <a:cxn ang="0">
                    <a:pos x="1" y="61"/>
                  </a:cxn>
                  <a:cxn ang="0">
                    <a:pos x="1" y="81"/>
                  </a:cxn>
                  <a:cxn ang="0">
                    <a:pos x="1" y="81"/>
                  </a:cxn>
                  <a:cxn ang="0">
                    <a:pos x="2" y="83"/>
                  </a:cxn>
                  <a:cxn ang="0">
                    <a:pos x="3" y="84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7" y="85"/>
                  </a:cxn>
                  <a:cxn ang="0">
                    <a:pos x="9" y="84"/>
                  </a:cxn>
                  <a:cxn ang="0">
                    <a:pos x="10" y="83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0" y="61"/>
                  </a:cxn>
                  <a:cxn ang="0">
                    <a:pos x="9" y="43"/>
                  </a:cxn>
                  <a:cxn ang="0">
                    <a:pos x="10" y="34"/>
                  </a:cxn>
                  <a:cxn ang="0">
                    <a:pos x="10" y="24"/>
                  </a:cxn>
                  <a:cxn ang="0">
                    <a:pos x="12" y="15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5" y="4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4"/>
                  </a:cxn>
                  <a:cxn ang="0">
                    <a:pos x="6" y="4"/>
                  </a:cxn>
                </a:cxnLst>
                <a:rect l="0" t="0" r="r" b="b"/>
                <a:pathLst>
                  <a:path w="15" h="85">
                    <a:moveTo>
                      <a:pt x="6" y="4"/>
                    </a:moveTo>
                    <a:lnTo>
                      <a:pt x="6" y="4"/>
                    </a:lnTo>
                    <a:lnTo>
                      <a:pt x="3" y="13"/>
                    </a:lnTo>
                    <a:lnTo>
                      <a:pt x="1" y="22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1" y="6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2" y="83"/>
                    </a:lnTo>
                    <a:lnTo>
                      <a:pt x="3" y="84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7" y="85"/>
                    </a:lnTo>
                    <a:lnTo>
                      <a:pt x="9" y="84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0" y="61"/>
                    </a:lnTo>
                    <a:lnTo>
                      <a:pt x="9" y="43"/>
                    </a:lnTo>
                    <a:lnTo>
                      <a:pt x="10" y="34"/>
                    </a:lnTo>
                    <a:lnTo>
                      <a:pt x="10" y="24"/>
                    </a:lnTo>
                    <a:lnTo>
                      <a:pt x="12" y="15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1" name="Freeform 593"/>
              <p:cNvSpPr/>
              <p:nvPr/>
            </p:nvSpPr>
            <p:spPr bwMode="auto">
              <a:xfrm>
                <a:off x="5567363" y="2338388"/>
                <a:ext cx="4763" cy="301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1" y="55"/>
                  </a:cxn>
                  <a:cxn ang="0">
                    <a:pos x="3" y="56"/>
                  </a:cxn>
                  <a:cxn ang="0">
                    <a:pos x="4" y="56"/>
                  </a:cxn>
                  <a:cxn ang="0">
                    <a:pos x="6" y="56"/>
                  </a:cxn>
                  <a:cxn ang="0">
                    <a:pos x="8" y="55"/>
                  </a:cxn>
                  <a:cxn ang="0">
                    <a:pos x="9" y="54"/>
                  </a:cxn>
                  <a:cxn ang="0">
                    <a:pos x="9" y="5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56">
                    <a:moveTo>
                      <a:pt x="0" y="4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" y="55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2" name="Freeform 594"/>
              <p:cNvSpPr/>
              <p:nvPr/>
            </p:nvSpPr>
            <p:spPr bwMode="auto">
              <a:xfrm>
                <a:off x="5591176" y="2354263"/>
                <a:ext cx="7938" cy="3651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4" y="10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9"/>
                  </a:cxn>
                  <a:cxn ang="0">
                    <a:pos x="1" y="66"/>
                  </a:cxn>
                  <a:cxn ang="0">
                    <a:pos x="1" y="66"/>
                  </a:cxn>
                  <a:cxn ang="0">
                    <a:pos x="1" y="68"/>
                  </a:cxn>
                  <a:cxn ang="0">
                    <a:pos x="2" y="70"/>
                  </a:cxn>
                  <a:cxn ang="0">
                    <a:pos x="5" y="70"/>
                  </a:cxn>
                  <a:cxn ang="0">
                    <a:pos x="6" y="71"/>
                  </a:cxn>
                  <a:cxn ang="0">
                    <a:pos x="8" y="70"/>
                  </a:cxn>
                  <a:cxn ang="0">
                    <a:pos x="10" y="70"/>
                  </a:cxn>
                  <a:cxn ang="0">
                    <a:pos x="11" y="68"/>
                  </a:cxn>
                  <a:cxn ang="0">
                    <a:pos x="11" y="66"/>
                  </a:cxn>
                  <a:cxn ang="0">
                    <a:pos x="11" y="66"/>
                  </a:cxn>
                  <a:cxn ang="0">
                    <a:pos x="10" y="36"/>
                  </a:cxn>
                  <a:cxn ang="0">
                    <a:pos x="10" y="29"/>
                  </a:cxn>
                  <a:cxn ang="0">
                    <a:pos x="11" y="22"/>
                  </a:cxn>
                  <a:cxn ang="0">
                    <a:pos x="12" y="14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l="0" t="0" r="r" b="b"/>
                <a:pathLst>
                  <a:path w="15" h="71">
                    <a:moveTo>
                      <a:pt x="7" y="2"/>
                    </a:moveTo>
                    <a:lnTo>
                      <a:pt x="7" y="2"/>
                    </a:lnTo>
                    <a:lnTo>
                      <a:pt x="4" y="10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1" y="68"/>
                    </a:lnTo>
                    <a:lnTo>
                      <a:pt x="2" y="70"/>
                    </a:lnTo>
                    <a:lnTo>
                      <a:pt x="5" y="70"/>
                    </a:lnTo>
                    <a:lnTo>
                      <a:pt x="6" y="71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1" y="68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0" y="36"/>
                    </a:lnTo>
                    <a:lnTo>
                      <a:pt x="10" y="29"/>
                    </a:lnTo>
                    <a:lnTo>
                      <a:pt x="11" y="22"/>
                    </a:lnTo>
                    <a:lnTo>
                      <a:pt x="12" y="14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3" name="Freeform 595"/>
              <p:cNvSpPr/>
              <p:nvPr/>
            </p:nvSpPr>
            <p:spPr bwMode="auto">
              <a:xfrm>
                <a:off x="5614988" y="2376488"/>
                <a:ext cx="4763" cy="365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8"/>
                  </a:cxn>
                  <a:cxn ang="0">
                    <a:pos x="1" y="70"/>
                  </a:cxn>
                  <a:cxn ang="0">
                    <a:pos x="3" y="71"/>
                  </a:cxn>
                  <a:cxn ang="0">
                    <a:pos x="5" y="71"/>
                  </a:cxn>
                  <a:cxn ang="0">
                    <a:pos x="6" y="71"/>
                  </a:cxn>
                  <a:cxn ang="0">
                    <a:pos x="8" y="70"/>
                  </a:cxn>
                  <a:cxn ang="0">
                    <a:pos x="9" y="68"/>
                  </a:cxn>
                  <a:cxn ang="0">
                    <a:pos x="9" y="6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71">
                    <a:moveTo>
                      <a:pt x="0" y="5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1" y="70"/>
                    </a:lnTo>
                    <a:lnTo>
                      <a:pt x="3" y="71"/>
                    </a:lnTo>
                    <a:lnTo>
                      <a:pt x="5" y="71"/>
                    </a:lnTo>
                    <a:lnTo>
                      <a:pt x="6" y="71"/>
                    </a:lnTo>
                    <a:lnTo>
                      <a:pt x="8" y="70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4" name="Freeform 596"/>
              <p:cNvSpPr/>
              <p:nvPr/>
            </p:nvSpPr>
            <p:spPr bwMode="auto">
              <a:xfrm>
                <a:off x="5637213" y="2398713"/>
                <a:ext cx="4763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1" y="63"/>
                  </a:cxn>
                  <a:cxn ang="0">
                    <a:pos x="2" y="65"/>
                  </a:cxn>
                  <a:cxn ang="0">
                    <a:pos x="3" y="65"/>
                  </a:cxn>
                  <a:cxn ang="0">
                    <a:pos x="5" y="66"/>
                  </a:cxn>
                  <a:cxn ang="0">
                    <a:pos x="7" y="65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66">
                    <a:moveTo>
                      <a:pt x="0" y="4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1" y="63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5" y="66"/>
                    </a:lnTo>
                    <a:lnTo>
                      <a:pt x="7" y="65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5" name="Freeform 597"/>
              <p:cNvSpPr/>
              <p:nvPr/>
            </p:nvSpPr>
            <p:spPr bwMode="auto">
              <a:xfrm>
                <a:off x="5657851" y="2419350"/>
                <a:ext cx="4763" cy="365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2" y="70"/>
                  </a:cxn>
                  <a:cxn ang="0">
                    <a:pos x="3" y="71"/>
                  </a:cxn>
                  <a:cxn ang="0">
                    <a:pos x="6" y="71"/>
                  </a:cxn>
                  <a:cxn ang="0">
                    <a:pos x="7" y="71"/>
                  </a:cxn>
                  <a:cxn ang="0">
                    <a:pos x="9" y="70"/>
                  </a:cxn>
                  <a:cxn ang="0">
                    <a:pos x="10" y="69"/>
                  </a:cxn>
                  <a:cxn ang="0">
                    <a:pos x="10" y="6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9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71">
                    <a:moveTo>
                      <a:pt x="0" y="5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2" y="70"/>
                    </a:lnTo>
                    <a:lnTo>
                      <a:pt x="3" y="71"/>
                    </a:lnTo>
                    <a:lnTo>
                      <a:pt x="6" y="71"/>
                    </a:lnTo>
                    <a:lnTo>
                      <a:pt x="7" y="71"/>
                    </a:lnTo>
                    <a:lnTo>
                      <a:pt x="9" y="70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6" name="Freeform 598"/>
              <p:cNvSpPr/>
              <p:nvPr/>
            </p:nvSpPr>
            <p:spPr bwMode="auto">
              <a:xfrm>
                <a:off x="5680076" y="2441575"/>
                <a:ext cx="7938" cy="36513"/>
              </a:xfrm>
              <a:custGeom>
                <a:avLst/>
                <a:gdLst/>
                <a:ahLst/>
                <a:cxnLst>
                  <a:cxn ang="0">
                    <a:pos x="14" y="65"/>
                  </a:cxn>
                  <a:cxn ang="0">
                    <a:pos x="14" y="65"/>
                  </a:cxn>
                  <a:cxn ang="0">
                    <a:pos x="11" y="50"/>
                  </a:cxn>
                  <a:cxn ang="0">
                    <a:pos x="10" y="3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36"/>
                  </a:cxn>
                  <a:cxn ang="0">
                    <a:pos x="2" y="52"/>
                  </a:cxn>
                  <a:cxn ang="0">
                    <a:pos x="5" y="67"/>
                  </a:cxn>
                  <a:cxn ang="0">
                    <a:pos x="5" y="67"/>
                  </a:cxn>
                  <a:cxn ang="0">
                    <a:pos x="6" y="69"/>
                  </a:cxn>
                  <a:cxn ang="0">
                    <a:pos x="7" y="70"/>
                  </a:cxn>
                  <a:cxn ang="0">
                    <a:pos x="9" y="70"/>
                  </a:cxn>
                  <a:cxn ang="0">
                    <a:pos x="11" y="70"/>
                  </a:cxn>
                  <a:cxn ang="0">
                    <a:pos x="12" y="69"/>
                  </a:cxn>
                  <a:cxn ang="0">
                    <a:pos x="13" y="68"/>
                  </a:cxn>
                  <a:cxn ang="0">
                    <a:pos x="14" y="67"/>
                  </a:cxn>
                  <a:cxn ang="0">
                    <a:pos x="14" y="65"/>
                  </a:cxn>
                  <a:cxn ang="0">
                    <a:pos x="14" y="65"/>
                  </a:cxn>
                </a:cxnLst>
                <a:rect l="0" t="0" r="r" b="b"/>
                <a:pathLst>
                  <a:path w="14" h="70">
                    <a:moveTo>
                      <a:pt x="14" y="65"/>
                    </a:moveTo>
                    <a:lnTo>
                      <a:pt x="14" y="65"/>
                    </a:lnTo>
                    <a:lnTo>
                      <a:pt x="11" y="50"/>
                    </a:lnTo>
                    <a:lnTo>
                      <a:pt x="10" y="3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36"/>
                    </a:lnTo>
                    <a:lnTo>
                      <a:pt x="2" y="52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6" y="69"/>
                    </a:lnTo>
                    <a:lnTo>
                      <a:pt x="7" y="70"/>
                    </a:lnTo>
                    <a:lnTo>
                      <a:pt x="9" y="70"/>
                    </a:lnTo>
                    <a:lnTo>
                      <a:pt x="11" y="70"/>
                    </a:lnTo>
                    <a:lnTo>
                      <a:pt x="12" y="69"/>
                    </a:lnTo>
                    <a:lnTo>
                      <a:pt x="13" y="68"/>
                    </a:lnTo>
                    <a:lnTo>
                      <a:pt x="14" y="67"/>
                    </a:lnTo>
                    <a:lnTo>
                      <a:pt x="14" y="65"/>
                    </a:lnTo>
                    <a:lnTo>
                      <a:pt x="14" y="6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7" name="Freeform 599"/>
              <p:cNvSpPr/>
              <p:nvPr/>
            </p:nvSpPr>
            <p:spPr bwMode="auto">
              <a:xfrm>
                <a:off x="5705476" y="2463800"/>
                <a:ext cx="7938" cy="31750"/>
              </a:xfrm>
              <a:custGeom>
                <a:avLst/>
                <a:gdLst/>
                <a:ahLst/>
                <a:cxnLst>
                  <a:cxn ang="0">
                    <a:pos x="10" y="3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9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3" y="50"/>
                  </a:cxn>
                  <a:cxn ang="0">
                    <a:pos x="5" y="56"/>
                  </a:cxn>
                  <a:cxn ang="0">
                    <a:pos x="5" y="56"/>
                  </a:cxn>
                  <a:cxn ang="0">
                    <a:pos x="5" y="58"/>
                  </a:cxn>
                  <a:cxn ang="0">
                    <a:pos x="7" y="59"/>
                  </a:cxn>
                  <a:cxn ang="0">
                    <a:pos x="11" y="60"/>
                  </a:cxn>
                  <a:cxn ang="0">
                    <a:pos x="13" y="60"/>
                  </a:cxn>
                  <a:cxn ang="0">
                    <a:pos x="14" y="59"/>
                  </a:cxn>
                  <a:cxn ang="0">
                    <a:pos x="15" y="58"/>
                  </a:cxn>
                  <a:cxn ang="0">
                    <a:pos x="15" y="56"/>
                  </a:cxn>
                  <a:cxn ang="0">
                    <a:pos x="15" y="56"/>
                  </a:cxn>
                  <a:cxn ang="0">
                    <a:pos x="14" y="51"/>
                  </a:cxn>
                  <a:cxn ang="0">
                    <a:pos x="12" y="46"/>
                  </a:cxn>
                  <a:cxn ang="0">
                    <a:pos x="11" y="41"/>
                  </a:cxn>
                  <a:cxn ang="0">
                    <a:pos x="10" y="35"/>
                  </a:cxn>
                  <a:cxn ang="0">
                    <a:pos x="10" y="35"/>
                  </a:cxn>
                </a:cxnLst>
                <a:rect l="0" t="0" r="r" b="b"/>
                <a:pathLst>
                  <a:path w="15" h="60">
                    <a:moveTo>
                      <a:pt x="10" y="35"/>
                    </a:move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3" y="50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8"/>
                    </a:lnTo>
                    <a:lnTo>
                      <a:pt x="7" y="59"/>
                    </a:lnTo>
                    <a:lnTo>
                      <a:pt x="11" y="60"/>
                    </a:lnTo>
                    <a:lnTo>
                      <a:pt x="13" y="60"/>
                    </a:lnTo>
                    <a:lnTo>
                      <a:pt x="14" y="59"/>
                    </a:lnTo>
                    <a:lnTo>
                      <a:pt x="15" y="58"/>
                    </a:lnTo>
                    <a:lnTo>
                      <a:pt x="15" y="56"/>
                    </a:lnTo>
                    <a:lnTo>
                      <a:pt x="15" y="56"/>
                    </a:lnTo>
                    <a:lnTo>
                      <a:pt x="14" y="51"/>
                    </a:lnTo>
                    <a:lnTo>
                      <a:pt x="12" y="46"/>
                    </a:lnTo>
                    <a:lnTo>
                      <a:pt x="11" y="41"/>
                    </a:lnTo>
                    <a:lnTo>
                      <a:pt x="10" y="35"/>
                    </a:lnTo>
                    <a:lnTo>
                      <a:pt x="10" y="3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8" name="Freeform 600"/>
              <p:cNvSpPr/>
              <p:nvPr/>
            </p:nvSpPr>
            <p:spPr bwMode="auto">
              <a:xfrm>
                <a:off x="5730876" y="2486025"/>
                <a:ext cx="4763" cy="460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1" y="82"/>
                  </a:cxn>
                  <a:cxn ang="0">
                    <a:pos x="2" y="85"/>
                  </a:cxn>
                  <a:cxn ang="0">
                    <a:pos x="3" y="85"/>
                  </a:cxn>
                  <a:cxn ang="0">
                    <a:pos x="5" y="86"/>
                  </a:cxn>
                  <a:cxn ang="0">
                    <a:pos x="6" y="85"/>
                  </a:cxn>
                  <a:cxn ang="0">
                    <a:pos x="8" y="85"/>
                  </a:cxn>
                  <a:cxn ang="0">
                    <a:pos x="9" y="82"/>
                  </a:cxn>
                  <a:cxn ang="0">
                    <a:pos x="9" y="80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6">
                    <a:moveTo>
                      <a:pt x="0" y="5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1" y="82"/>
                    </a:lnTo>
                    <a:lnTo>
                      <a:pt x="2" y="85"/>
                    </a:lnTo>
                    <a:lnTo>
                      <a:pt x="3" y="85"/>
                    </a:lnTo>
                    <a:lnTo>
                      <a:pt x="5" y="86"/>
                    </a:lnTo>
                    <a:lnTo>
                      <a:pt x="6" y="85"/>
                    </a:lnTo>
                    <a:lnTo>
                      <a:pt x="8" y="85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9" name="Freeform 601"/>
              <p:cNvSpPr/>
              <p:nvPr/>
            </p:nvSpPr>
            <p:spPr bwMode="auto">
              <a:xfrm>
                <a:off x="5748338" y="250666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" y="78"/>
                  </a:cxn>
                  <a:cxn ang="0">
                    <a:pos x="2" y="80"/>
                  </a:cxn>
                  <a:cxn ang="0">
                    <a:pos x="3" y="81"/>
                  </a:cxn>
                  <a:cxn ang="0">
                    <a:pos x="5" y="81"/>
                  </a:cxn>
                  <a:cxn ang="0">
                    <a:pos x="7" y="81"/>
                  </a:cxn>
                  <a:cxn ang="0">
                    <a:pos x="8" y="80"/>
                  </a:cxn>
                  <a:cxn ang="0">
                    <a:pos x="9" y="78"/>
                  </a:cxn>
                  <a:cxn ang="0">
                    <a:pos x="10" y="7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81">
                    <a:moveTo>
                      <a:pt x="0" y="5"/>
                    </a:moveTo>
                    <a:lnTo>
                      <a:pt x="0" y="75"/>
                    </a:lnTo>
                    <a:lnTo>
                      <a:pt x="0" y="75"/>
                    </a:lnTo>
                    <a:lnTo>
                      <a:pt x="1" y="78"/>
                    </a:lnTo>
                    <a:lnTo>
                      <a:pt x="2" y="80"/>
                    </a:lnTo>
                    <a:lnTo>
                      <a:pt x="3" y="81"/>
                    </a:lnTo>
                    <a:lnTo>
                      <a:pt x="5" y="81"/>
                    </a:lnTo>
                    <a:lnTo>
                      <a:pt x="7" y="81"/>
                    </a:lnTo>
                    <a:lnTo>
                      <a:pt x="8" y="80"/>
                    </a:lnTo>
                    <a:lnTo>
                      <a:pt x="9" y="78"/>
                    </a:lnTo>
                    <a:lnTo>
                      <a:pt x="10" y="7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0" name="Freeform 602"/>
              <p:cNvSpPr/>
              <p:nvPr/>
            </p:nvSpPr>
            <p:spPr bwMode="auto">
              <a:xfrm>
                <a:off x="5761038" y="2528888"/>
                <a:ext cx="4763" cy="3810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8"/>
                  </a:cxn>
                  <a:cxn ang="0">
                    <a:pos x="0" y="68"/>
                  </a:cxn>
                  <a:cxn ang="0">
                    <a:pos x="1" y="69"/>
                  </a:cxn>
                  <a:cxn ang="0">
                    <a:pos x="2" y="71"/>
                  </a:cxn>
                  <a:cxn ang="0">
                    <a:pos x="3" y="72"/>
                  </a:cxn>
                  <a:cxn ang="0">
                    <a:pos x="5" y="72"/>
                  </a:cxn>
                  <a:cxn ang="0">
                    <a:pos x="7" y="72"/>
                  </a:cxn>
                  <a:cxn ang="0">
                    <a:pos x="8" y="71"/>
                  </a:cxn>
                  <a:cxn ang="0">
                    <a:pos x="9" y="69"/>
                  </a:cxn>
                  <a:cxn ang="0">
                    <a:pos x="9" y="68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9" h="72">
                    <a:moveTo>
                      <a:pt x="0" y="6"/>
                    </a:moveTo>
                    <a:lnTo>
                      <a:pt x="0" y="68"/>
                    </a:lnTo>
                    <a:lnTo>
                      <a:pt x="0" y="68"/>
                    </a:lnTo>
                    <a:lnTo>
                      <a:pt x="1" y="69"/>
                    </a:lnTo>
                    <a:lnTo>
                      <a:pt x="2" y="71"/>
                    </a:lnTo>
                    <a:lnTo>
                      <a:pt x="3" y="72"/>
                    </a:lnTo>
                    <a:lnTo>
                      <a:pt x="5" y="72"/>
                    </a:lnTo>
                    <a:lnTo>
                      <a:pt x="7" y="72"/>
                    </a:lnTo>
                    <a:lnTo>
                      <a:pt x="8" y="71"/>
                    </a:lnTo>
                    <a:lnTo>
                      <a:pt x="9" y="69"/>
                    </a:lnTo>
                    <a:lnTo>
                      <a:pt x="9" y="6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1" name="Freeform 603"/>
              <p:cNvSpPr/>
              <p:nvPr/>
            </p:nvSpPr>
            <p:spPr bwMode="auto">
              <a:xfrm>
                <a:off x="5775326" y="2544763"/>
                <a:ext cx="4763" cy="396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5"/>
                  </a:cxn>
                  <a:cxn ang="0">
                    <a:pos x="4" y="76"/>
                  </a:cxn>
                  <a:cxn ang="0">
                    <a:pos x="5" y="76"/>
                  </a:cxn>
                  <a:cxn ang="0">
                    <a:pos x="7" y="76"/>
                  </a:cxn>
                  <a:cxn ang="0">
                    <a:pos x="9" y="75"/>
                  </a:cxn>
                  <a:cxn ang="0">
                    <a:pos x="10" y="74"/>
                  </a:cxn>
                  <a:cxn ang="0">
                    <a:pos x="10" y="7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76">
                    <a:moveTo>
                      <a:pt x="0" y="4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5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7" y="76"/>
                    </a:lnTo>
                    <a:lnTo>
                      <a:pt x="9" y="75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2" name="Freeform 604"/>
              <p:cNvSpPr/>
              <p:nvPr/>
            </p:nvSpPr>
            <p:spPr bwMode="auto">
              <a:xfrm>
                <a:off x="5181601" y="2170113"/>
                <a:ext cx="665163" cy="654050"/>
              </a:xfrm>
              <a:custGeom>
                <a:avLst/>
                <a:gdLst/>
                <a:ahLst/>
                <a:cxnLst>
                  <a:cxn ang="0">
                    <a:pos x="534" y="1115"/>
                  </a:cxn>
                  <a:cxn ang="0">
                    <a:pos x="311" y="889"/>
                  </a:cxn>
                  <a:cxn ang="0">
                    <a:pos x="124" y="701"/>
                  </a:cxn>
                  <a:cxn ang="0">
                    <a:pos x="14" y="547"/>
                  </a:cxn>
                  <a:cxn ang="0">
                    <a:pos x="5" y="361"/>
                  </a:cxn>
                  <a:cxn ang="0">
                    <a:pos x="109" y="152"/>
                  </a:cxn>
                  <a:cxn ang="0">
                    <a:pos x="270" y="29"/>
                  </a:cxn>
                  <a:cxn ang="0">
                    <a:pos x="103" y="233"/>
                  </a:cxn>
                  <a:cxn ang="0">
                    <a:pos x="38" y="486"/>
                  </a:cxn>
                  <a:cxn ang="0">
                    <a:pos x="137" y="664"/>
                  </a:cxn>
                  <a:cxn ang="0">
                    <a:pos x="467" y="998"/>
                  </a:cxn>
                  <a:cxn ang="0">
                    <a:pos x="676" y="1170"/>
                  </a:cxn>
                  <a:cxn ang="0">
                    <a:pos x="872" y="1193"/>
                  </a:cxn>
                  <a:cxn ang="0">
                    <a:pos x="1085" y="1070"/>
                  </a:cxn>
                  <a:cxn ang="0">
                    <a:pos x="1218" y="861"/>
                  </a:cxn>
                  <a:cxn ang="0">
                    <a:pos x="1167" y="643"/>
                  </a:cxn>
                  <a:cxn ang="0">
                    <a:pos x="1008" y="472"/>
                  </a:cxn>
                  <a:cxn ang="0">
                    <a:pos x="731" y="201"/>
                  </a:cxn>
                  <a:cxn ang="0">
                    <a:pos x="553" y="142"/>
                  </a:cxn>
                  <a:cxn ang="0">
                    <a:pos x="393" y="228"/>
                  </a:cxn>
                  <a:cxn ang="0">
                    <a:pos x="282" y="427"/>
                  </a:cxn>
                  <a:cxn ang="0">
                    <a:pos x="388" y="615"/>
                  </a:cxn>
                  <a:cxn ang="0">
                    <a:pos x="702" y="942"/>
                  </a:cxn>
                  <a:cxn ang="0">
                    <a:pos x="798" y="922"/>
                  </a:cxn>
                  <a:cxn ang="0">
                    <a:pos x="641" y="744"/>
                  </a:cxn>
                  <a:cxn ang="0">
                    <a:pos x="397" y="487"/>
                  </a:cxn>
                  <a:cxn ang="0">
                    <a:pos x="451" y="309"/>
                  </a:cxn>
                  <a:cxn ang="0">
                    <a:pos x="591" y="250"/>
                  </a:cxn>
                  <a:cxn ang="0">
                    <a:pos x="742" y="397"/>
                  </a:cxn>
                  <a:cxn ang="0">
                    <a:pos x="1076" y="711"/>
                  </a:cxn>
                  <a:cxn ang="0">
                    <a:pos x="1109" y="861"/>
                  </a:cxn>
                  <a:cxn ang="0">
                    <a:pos x="858" y="1104"/>
                  </a:cxn>
                  <a:cxn ang="0">
                    <a:pos x="618" y="1022"/>
                  </a:cxn>
                  <a:cxn ang="0">
                    <a:pos x="342" y="740"/>
                  </a:cxn>
                  <a:cxn ang="0">
                    <a:pos x="156" y="450"/>
                  </a:cxn>
                  <a:cxn ang="0">
                    <a:pos x="287" y="163"/>
                  </a:cxn>
                  <a:cxn ang="0">
                    <a:pos x="286" y="221"/>
                  </a:cxn>
                  <a:cxn ang="0">
                    <a:pos x="196" y="489"/>
                  </a:cxn>
                  <a:cxn ang="0">
                    <a:pos x="398" y="752"/>
                  </a:cxn>
                  <a:cxn ang="0">
                    <a:pos x="712" y="1049"/>
                  </a:cxn>
                  <a:cxn ang="0">
                    <a:pos x="926" y="1037"/>
                  </a:cxn>
                  <a:cxn ang="0">
                    <a:pos x="1077" y="824"/>
                  </a:cxn>
                  <a:cxn ang="0">
                    <a:pos x="900" y="596"/>
                  </a:cxn>
                  <a:cxn ang="0">
                    <a:pos x="612" y="298"/>
                  </a:cxn>
                  <a:cxn ang="0">
                    <a:pos x="527" y="303"/>
                  </a:cxn>
                  <a:cxn ang="0">
                    <a:pos x="477" y="332"/>
                  </a:cxn>
                  <a:cxn ang="0">
                    <a:pos x="441" y="486"/>
                  </a:cxn>
                  <a:cxn ang="0">
                    <a:pos x="731" y="783"/>
                  </a:cxn>
                  <a:cxn ang="0">
                    <a:pos x="829" y="884"/>
                  </a:cxn>
                  <a:cxn ang="0">
                    <a:pos x="783" y="989"/>
                  </a:cxn>
                  <a:cxn ang="0">
                    <a:pos x="669" y="962"/>
                  </a:cxn>
                  <a:cxn ang="0">
                    <a:pos x="450" y="729"/>
                  </a:cxn>
                  <a:cxn ang="0">
                    <a:pos x="256" y="471"/>
                  </a:cxn>
                  <a:cxn ang="0">
                    <a:pos x="300" y="284"/>
                  </a:cxn>
                  <a:cxn ang="0">
                    <a:pos x="464" y="137"/>
                  </a:cxn>
                  <a:cxn ang="0">
                    <a:pos x="670" y="122"/>
                  </a:cxn>
                  <a:cxn ang="0">
                    <a:pos x="759" y="177"/>
                  </a:cxn>
                  <a:cxn ang="0">
                    <a:pos x="1071" y="489"/>
                  </a:cxn>
                  <a:cxn ang="0">
                    <a:pos x="1188" y="605"/>
                  </a:cxn>
                  <a:cxn ang="0">
                    <a:pos x="1256" y="846"/>
                  </a:cxn>
                  <a:cxn ang="0">
                    <a:pos x="1180" y="1021"/>
                  </a:cxn>
                  <a:cxn ang="0">
                    <a:pos x="930" y="1212"/>
                  </a:cxn>
                </a:cxnLst>
                <a:rect l="0" t="0" r="r" b="b"/>
                <a:pathLst>
                  <a:path w="1256" h="1235">
                    <a:moveTo>
                      <a:pt x="808" y="1235"/>
                    </a:moveTo>
                    <a:lnTo>
                      <a:pt x="808" y="1235"/>
                    </a:lnTo>
                    <a:lnTo>
                      <a:pt x="792" y="1235"/>
                    </a:lnTo>
                    <a:lnTo>
                      <a:pt x="775" y="1234"/>
                    </a:lnTo>
                    <a:lnTo>
                      <a:pt x="757" y="1232"/>
                    </a:lnTo>
                    <a:lnTo>
                      <a:pt x="738" y="1230"/>
                    </a:lnTo>
                    <a:lnTo>
                      <a:pt x="719" y="1226"/>
                    </a:lnTo>
                    <a:lnTo>
                      <a:pt x="699" y="1220"/>
                    </a:lnTo>
                    <a:lnTo>
                      <a:pt x="679" y="1212"/>
                    </a:lnTo>
                    <a:lnTo>
                      <a:pt x="660" y="1203"/>
                    </a:lnTo>
                    <a:lnTo>
                      <a:pt x="660" y="1203"/>
                    </a:lnTo>
                    <a:lnTo>
                      <a:pt x="629" y="1186"/>
                    </a:lnTo>
                    <a:lnTo>
                      <a:pt x="598" y="1165"/>
                    </a:lnTo>
                    <a:lnTo>
                      <a:pt x="566" y="1141"/>
                    </a:lnTo>
                    <a:lnTo>
                      <a:pt x="534" y="1115"/>
                    </a:lnTo>
                    <a:lnTo>
                      <a:pt x="533" y="1114"/>
                    </a:lnTo>
                    <a:lnTo>
                      <a:pt x="531" y="1114"/>
                    </a:lnTo>
                    <a:lnTo>
                      <a:pt x="531" y="1114"/>
                    </a:lnTo>
                    <a:lnTo>
                      <a:pt x="527" y="1112"/>
                    </a:lnTo>
                    <a:lnTo>
                      <a:pt x="522" y="1109"/>
                    </a:lnTo>
                    <a:lnTo>
                      <a:pt x="518" y="1105"/>
                    </a:lnTo>
                    <a:lnTo>
                      <a:pt x="518" y="1105"/>
                    </a:lnTo>
                    <a:lnTo>
                      <a:pt x="465" y="1051"/>
                    </a:lnTo>
                    <a:lnTo>
                      <a:pt x="440" y="1024"/>
                    </a:lnTo>
                    <a:lnTo>
                      <a:pt x="415" y="997"/>
                    </a:lnTo>
                    <a:lnTo>
                      <a:pt x="415" y="997"/>
                    </a:lnTo>
                    <a:lnTo>
                      <a:pt x="389" y="968"/>
                    </a:lnTo>
                    <a:lnTo>
                      <a:pt x="358" y="935"/>
                    </a:lnTo>
                    <a:lnTo>
                      <a:pt x="326" y="903"/>
                    </a:lnTo>
                    <a:lnTo>
                      <a:pt x="311" y="889"/>
                    </a:lnTo>
                    <a:lnTo>
                      <a:pt x="296" y="878"/>
                    </a:lnTo>
                    <a:lnTo>
                      <a:pt x="296" y="878"/>
                    </a:lnTo>
                    <a:lnTo>
                      <a:pt x="281" y="865"/>
                    </a:lnTo>
                    <a:lnTo>
                      <a:pt x="265" y="852"/>
                    </a:lnTo>
                    <a:lnTo>
                      <a:pt x="250" y="839"/>
                    </a:lnTo>
                    <a:lnTo>
                      <a:pt x="235" y="823"/>
                    </a:lnTo>
                    <a:lnTo>
                      <a:pt x="207" y="793"/>
                    </a:lnTo>
                    <a:lnTo>
                      <a:pt x="180" y="761"/>
                    </a:lnTo>
                    <a:lnTo>
                      <a:pt x="180" y="761"/>
                    </a:lnTo>
                    <a:lnTo>
                      <a:pt x="156" y="732"/>
                    </a:lnTo>
                    <a:lnTo>
                      <a:pt x="130" y="704"/>
                    </a:lnTo>
                    <a:lnTo>
                      <a:pt x="129" y="703"/>
                    </a:lnTo>
                    <a:lnTo>
                      <a:pt x="128" y="703"/>
                    </a:lnTo>
                    <a:lnTo>
                      <a:pt x="128" y="703"/>
                    </a:lnTo>
                    <a:lnTo>
                      <a:pt x="124" y="701"/>
                    </a:lnTo>
                    <a:lnTo>
                      <a:pt x="120" y="698"/>
                    </a:lnTo>
                    <a:lnTo>
                      <a:pt x="74" y="653"/>
                    </a:lnTo>
                    <a:lnTo>
                      <a:pt x="74" y="653"/>
                    </a:lnTo>
                    <a:lnTo>
                      <a:pt x="70" y="648"/>
                    </a:lnTo>
                    <a:lnTo>
                      <a:pt x="67" y="643"/>
                    </a:lnTo>
                    <a:lnTo>
                      <a:pt x="63" y="635"/>
                    </a:lnTo>
                    <a:lnTo>
                      <a:pt x="63" y="635"/>
                    </a:lnTo>
                    <a:lnTo>
                      <a:pt x="60" y="627"/>
                    </a:lnTo>
                    <a:lnTo>
                      <a:pt x="54" y="619"/>
                    </a:lnTo>
                    <a:lnTo>
                      <a:pt x="54" y="619"/>
                    </a:lnTo>
                    <a:lnTo>
                      <a:pt x="40" y="596"/>
                    </a:lnTo>
                    <a:lnTo>
                      <a:pt x="28" y="572"/>
                    </a:lnTo>
                    <a:lnTo>
                      <a:pt x="28" y="572"/>
                    </a:lnTo>
                    <a:lnTo>
                      <a:pt x="14" y="547"/>
                    </a:lnTo>
                    <a:lnTo>
                      <a:pt x="14" y="547"/>
                    </a:lnTo>
                    <a:lnTo>
                      <a:pt x="11" y="540"/>
                    </a:lnTo>
                    <a:lnTo>
                      <a:pt x="7" y="532"/>
                    </a:lnTo>
                    <a:lnTo>
                      <a:pt x="5" y="522"/>
                    </a:lnTo>
                    <a:lnTo>
                      <a:pt x="3" y="513"/>
                    </a:lnTo>
                    <a:lnTo>
                      <a:pt x="0" y="494"/>
                    </a:lnTo>
                    <a:lnTo>
                      <a:pt x="0" y="484"/>
                    </a:lnTo>
                    <a:lnTo>
                      <a:pt x="0" y="475"/>
                    </a:lnTo>
                    <a:lnTo>
                      <a:pt x="0" y="475"/>
                    </a:lnTo>
                    <a:lnTo>
                      <a:pt x="1" y="452"/>
                    </a:lnTo>
                    <a:lnTo>
                      <a:pt x="1" y="431"/>
                    </a:lnTo>
                    <a:lnTo>
                      <a:pt x="1" y="431"/>
                    </a:lnTo>
                    <a:lnTo>
                      <a:pt x="1" y="413"/>
                    </a:lnTo>
                    <a:lnTo>
                      <a:pt x="1" y="395"/>
                    </a:lnTo>
                    <a:lnTo>
                      <a:pt x="2" y="378"/>
                    </a:lnTo>
                    <a:lnTo>
                      <a:pt x="5" y="361"/>
                    </a:lnTo>
                    <a:lnTo>
                      <a:pt x="5" y="361"/>
                    </a:lnTo>
                    <a:lnTo>
                      <a:pt x="8" y="347"/>
                    </a:lnTo>
                    <a:lnTo>
                      <a:pt x="12" y="333"/>
                    </a:lnTo>
                    <a:lnTo>
                      <a:pt x="17" y="320"/>
                    </a:lnTo>
                    <a:lnTo>
                      <a:pt x="22" y="308"/>
                    </a:lnTo>
                    <a:lnTo>
                      <a:pt x="35" y="283"/>
                    </a:lnTo>
                    <a:lnTo>
                      <a:pt x="48" y="260"/>
                    </a:lnTo>
                    <a:lnTo>
                      <a:pt x="48" y="260"/>
                    </a:lnTo>
                    <a:lnTo>
                      <a:pt x="60" y="239"/>
                    </a:lnTo>
                    <a:lnTo>
                      <a:pt x="70" y="219"/>
                    </a:lnTo>
                    <a:lnTo>
                      <a:pt x="70" y="219"/>
                    </a:lnTo>
                    <a:lnTo>
                      <a:pt x="89" y="185"/>
                    </a:lnTo>
                    <a:lnTo>
                      <a:pt x="98" y="168"/>
                    </a:lnTo>
                    <a:lnTo>
                      <a:pt x="109" y="152"/>
                    </a:lnTo>
                    <a:lnTo>
                      <a:pt x="109" y="152"/>
                    </a:lnTo>
                    <a:lnTo>
                      <a:pt x="126" y="130"/>
                    </a:lnTo>
                    <a:lnTo>
                      <a:pt x="142" y="108"/>
                    </a:lnTo>
                    <a:lnTo>
                      <a:pt x="160" y="89"/>
                    </a:lnTo>
                    <a:lnTo>
                      <a:pt x="177" y="69"/>
                    </a:lnTo>
                    <a:lnTo>
                      <a:pt x="195" y="50"/>
                    </a:lnTo>
                    <a:lnTo>
                      <a:pt x="213" y="33"/>
                    </a:lnTo>
                    <a:lnTo>
                      <a:pt x="231" y="16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57" y="9"/>
                    </a:lnTo>
                    <a:lnTo>
                      <a:pt x="257" y="9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64" y="34"/>
                    </a:lnTo>
                    <a:lnTo>
                      <a:pt x="264" y="34"/>
                    </a:lnTo>
                    <a:lnTo>
                      <a:pt x="246" y="49"/>
                    </a:lnTo>
                    <a:lnTo>
                      <a:pt x="228" y="67"/>
                    </a:lnTo>
                    <a:lnTo>
                      <a:pt x="210" y="84"/>
                    </a:lnTo>
                    <a:lnTo>
                      <a:pt x="193" y="103"/>
                    </a:lnTo>
                    <a:lnTo>
                      <a:pt x="176" y="122"/>
                    </a:lnTo>
                    <a:lnTo>
                      <a:pt x="161" y="141"/>
                    </a:lnTo>
                    <a:lnTo>
                      <a:pt x="145" y="161"/>
                    </a:lnTo>
                    <a:lnTo>
                      <a:pt x="132" y="182"/>
                    </a:lnTo>
                    <a:lnTo>
                      <a:pt x="132" y="182"/>
                    </a:lnTo>
                    <a:lnTo>
                      <a:pt x="124" y="194"/>
                    </a:lnTo>
                    <a:lnTo>
                      <a:pt x="116" y="207"/>
                    </a:lnTo>
                    <a:lnTo>
                      <a:pt x="103" y="233"/>
                    </a:lnTo>
                    <a:lnTo>
                      <a:pt x="103" y="233"/>
                    </a:lnTo>
                    <a:lnTo>
                      <a:pt x="92" y="256"/>
                    </a:lnTo>
                    <a:lnTo>
                      <a:pt x="79" y="278"/>
                    </a:lnTo>
                    <a:lnTo>
                      <a:pt x="79" y="278"/>
                    </a:lnTo>
                    <a:lnTo>
                      <a:pt x="67" y="299"/>
                    </a:lnTo>
                    <a:lnTo>
                      <a:pt x="56" y="322"/>
                    </a:lnTo>
                    <a:lnTo>
                      <a:pt x="50" y="333"/>
                    </a:lnTo>
                    <a:lnTo>
                      <a:pt x="45" y="346"/>
                    </a:lnTo>
                    <a:lnTo>
                      <a:pt x="42" y="358"/>
                    </a:lnTo>
                    <a:lnTo>
                      <a:pt x="39" y="371"/>
                    </a:lnTo>
                    <a:lnTo>
                      <a:pt x="39" y="371"/>
                    </a:lnTo>
                    <a:lnTo>
                      <a:pt x="36" y="396"/>
                    </a:lnTo>
                    <a:lnTo>
                      <a:pt x="35" y="420"/>
                    </a:lnTo>
                    <a:lnTo>
                      <a:pt x="34" y="443"/>
                    </a:lnTo>
                    <a:lnTo>
                      <a:pt x="35" y="465"/>
                    </a:lnTo>
                    <a:lnTo>
                      <a:pt x="38" y="486"/>
                    </a:lnTo>
                    <a:lnTo>
                      <a:pt x="42" y="506"/>
                    </a:lnTo>
                    <a:lnTo>
                      <a:pt x="47" y="525"/>
                    </a:lnTo>
                    <a:lnTo>
                      <a:pt x="54" y="542"/>
                    </a:lnTo>
                    <a:lnTo>
                      <a:pt x="54" y="542"/>
                    </a:lnTo>
                    <a:lnTo>
                      <a:pt x="62" y="559"/>
                    </a:lnTo>
                    <a:lnTo>
                      <a:pt x="70" y="575"/>
                    </a:lnTo>
                    <a:lnTo>
                      <a:pt x="79" y="591"/>
                    </a:lnTo>
                    <a:lnTo>
                      <a:pt x="89" y="605"/>
                    </a:lnTo>
                    <a:lnTo>
                      <a:pt x="99" y="620"/>
                    </a:lnTo>
                    <a:lnTo>
                      <a:pt x="110" y="634"/>
                    </a:lnTo>
                    <a:lnTo>
                      <a:pt x="122" y="647"/>
                    </a:lnTo>
                    <a:lnTo>
                      <a:pt x="135" y="662"/>
                    </a:lnTo>
                    <a:lnTo>
                      <a:pt x="136" y="663"/>
                    </a:lnTo>
                    <a:lnTo>
                      <a:pt x="137" y="664"/>
                    </a:lnTo>
                    <a:lnTo>
                      <a:pt x="137" y="664"/>
                    </a:lnTo>
                    <a:lnTo>
                      <a:pt x="141" y="665"/>
                    </a:lnTo>
                    <a:lnTo>
                      <a:pt x="145" y="668"/>
                    </a:lnTo>
                    <a:lnTo>
                      <a:pt x="145" y="668"/>
                    </a:lnTo>
                    <a:lnTo>
                      <a:pt x="178" y="702"/>
                    </a:lnTo>
                    <a:lnTo>
                      <a:pt x="209" y="736"/>
                    </a:lnTo>
                    <a:lnTo>
                      <a:pt x="209" y="736"/>
                    </a:lnTo>
                    <a:lnTo>
                      <a:pt x="238" y="767"/>
                    </a:lnTo>
                    <a:lnTo>
                      <a:pt x="268" y="799"/>
                    </a:lnTo>
                    <a:lnTo>
                      <a:pt x="298" y="829"/>
                    </a:lnTo>
                    <a:lnTo>
                      <a:pt x="330" y="858"/>
                    </a:lnTo>
                    <a:lnTo>
                      <a:pt x="330" y="858"/>
                    </a:lnTo>
                    <a:lnTo>
                      <a:pt x="362" y="889"/>
                    </a:lnTo>
                    <a:lnTo>
                      <a:pt x="396" y="923"/>
                    </a:lnTo>
                    <a:lnTo>
                      <a:pt x="431" y="960"/>
                    </a:lnTo>
                    <a:lnTo>
                      <a:pt x="467" y="998"/>
                    </a:lnTo>
                    <a:lnTo>
                      <a:pt x="467" y="998"/>
                    </a:lnTo>
                    <a:lnTo>
                      <a:pt x="506" y="1040"/>
                    </a:lnTo>
                    <a:lnTo>
                      <a:pt x="542" y="1078"/>
                    </a:lnTo>
                    <a:lnTo>
                      <a:pt x="543" y="1079"/>
                    </a:lnTo>
                    <a:lnTo>
                      <a:pt x="545" y="1080"/>
                    </a:lnTo>
                    <a:lnTo>
                      <a:pt x="545" y="1080"/>
                    </a:lnTo>
                    <a:lnTo>
                      <a:pt x="548" y="1081"/>
                    </a:lnTo>
                    <a:lnTo>
                      <a:pt x="552" y="1084"/>
                    </a:lnTo>
                    <a:lnTo>
                      <a:pt x="552" y="1084"/>
                    </a:lnTo>
                    <a:lnTo>
                      <a:pt x="575" y="1103"/>
                    </a:lnTo>
                    <a:lnTo>
                      <a:pt x="601" y="1124"/>
                    </a:lnTo>
                    <a:lnTo>
                      <a:pt x="630" y="1143"/>
                    </a:lnTo>
                    <a:lnTo>
                      <a:pt x="644" y="1153"/>
                    </a:lnTo>
                    <a:lnTo>
                      <a:pt x="661" y="1162"/>
                    </a:lnTo>
                    <a:lnTo>
                      <a:pt x="676" y="1170"/>
                    </a:lnTo>
                    <a:lnTo>
                      <a:pt x="693" y="1177"/>
                    </a:lnTo>
                    <a:lnTo>
                      <a:pt x="710" y="1185"/>
                    </a:lnTo>
                    <a:lnTo>
                      <a:pt x="728" y="1190"/>
                    </a:lnTo>
                    <a:lnTo>
                      <a:pt x="747" y="1195"/>
                    </a:lnTo>
                    <a:lnTo>
                      <a:pt x="765" y="1198"/>
                    </a:lnTo>
                    <a:lnTo>
                      <a:pt x="784" y="1200"/>
                    </a:lnTo>
                    <a:lnTo>
                      <a:pt x="803" y="1201"/>
                    </a:lnTo>
                    <a:lnTo>
                      <a:pt x="803" y="1201"/>
                    </a:lnTo>
                    <a:lnTo>
                      <a:pt x="816" y="1201"/>
                    </a:lnTo>
                    <a:lnTo>
                      <a:pt x="828" y="1200"/>
                    </a:lnTo>
                    <a:lnTo>
                      <a:pt x="841" y="1198"/>
                    </a:lnTo>
                    <a:lnTo>
                      <a:pt x="854" y="1196"/>
                    </a:lnTo>
                    <a:lnTo>
                      <a:pt x="854" y="1196"/>
                    </a:lnTo>
                    <a:lnTo>
                      <a:pt x="872" y="1193"/>
                    </a:lnTo>
                    <a:lnTo>
                      <a:pt x="872" y="1193"/>
                    </a:lnTo>
                    <a:lnTo>
                      <a:pt x="883" y="1191"/>
                    </a:lnTo>
                    <a:lnTo>
                      <a:pt x="895" y="1189"/>
                    </a:lnTo>
                    <a:lnTo>
                      <a:pt x="907" y="1185"/>
                    </a:lnTo>
                    <a:lnTo>
                      <a:pt x="918" y="1179"/>
                    </a:lnTo>
                    <a:lnTo>
                      <a:pt x="918" y="1179"/>
                    </a:lnTo>
                    <a:lnTo>
                      <a:pt x="945" y="1165"/>
                    </a:lnTo>
                    <a:lnTo>
                      <a:pt x="945" y="1165"/>
                    </a:lnTo>
                    <a:lnTo>
                      <a:pt x="977" y="1148"/>
                    </a:lnTo>
                    <a:lnTo>
                      <a:pt x="977" y="1148"/>
                    </a:lnTo>
                    <a:lnTo>
                      <a:pt x="1006" y="1132"/>
                    </a:lnTo>
                    <a:lnTo>
                      <a:pt x="1033" y="1114"/>
                    </a:lnTo>
                    <a:lnTo>
                      <a:pt x="1057" y="1096"/>
                    </a:lnTo>
                    <a:lnTo>
                      <a:pt x="1069" y="1086"/>
                    </a:lnTo>
                    <a:lnTo>
                      <a:pt x="1078" y="1077"/>
                    </a:lnTo>
                    <a:lnTo>
                      <a:pt x="1085" y="1070"/>
                    </a:lnTo>
                    <a:lnTo>
                      <a:pt x="1085" y="1070"/>
                    </a:lnTo>
                    <a:lnTo>
                      <a:pt x="1111" y="1044"/>
                    </a:lnTo>
                    <a:lnTo>
                      <a:pt x="1123" y="1032"/>
                    </a:lnTo>
                    <a:lnTo>
                      <a:pt x="1134" y="1018"/>
                    </a:lnTo>
                    <a:lnTo>
                      <a:pt x="1145" y="1005"/>
                    </a:lnTo>
                    <a:lnTo>
                      <a:pt x="1156" y="990"/>
                    </a:lnTo>
                    <a:lnTo>
                      <a:pt x="1165" y="975"/>
                    </a:lnTo>
                    <a:lnTo>
                      <a:pt x="1173" y="959"/>
                    </a:lnTo>
                    <a:lnTo>
                      <a:pt x="1173" y="959"/>
                    </a:lnTo>
                    <a:lnTo>
                      <a:pt x="1184" y="937"/>
                    </a:lnTo>
                    <a:lnTo>
                      <a:pt x="1184" y="937"/>
                    </a:lnTo>
                    <a:lnTo>
                      <a:pt x="1198" y="912"/>
                    </a:lnTo>
                    <a:lnTo>
                      <a:pt x="1209" y="886"/>
                    </a:lnTo>
                    <a:lnTo>
                      <a:pt x="1213" y="874"/>
                    </a:lnTo>
                    <a:lnTo>
                      <a:pt x="1218" y="861"/>
                    </a:lnTo>
                    <a:lnTo>
                      <a:pt x="1220" y="848"/>
                    </a:lnTo>
                    <a:lnTo>
                      <a:pt x="1222" y="835"/>
                    </a:lnTo>
                    <a:lnTo>
                      <a:pt x="1222" y="835"/>
                    </a:lnTo>
                    <a:lnTo>
                      <a:pt x="1221" y="819"/>
                    </a:lnTo>
                    <a:lnTo>
                      <a:pt x="1220" y="802"/>
                    </a:lnTo>
                    <a:lnTo>
                      <a:pt x="1216" y="784"/>
                    </a:lnTo>
                    <a:lnTo>
                      <a:pt x="1212" y="765"/>
                    </a:lnTo>
                    <a:lnTo>
                      <a:pt x="1207" y="746"/>
                    </a:lnTo>
                    <a:lnTo>
                      <a:pt x="1200" y="724"/>
                    </a:lnTo>
                    <a:lnTo>
                      <a:pt x="1193" y="702"/>
                    </a:lnTo>
                    <a:lnTo>
                      <a:pt x="1183" y="678"/>
                    </a:lnTo>
                    <a:lnTo>
                      <a:pt x="1182" y="677"/>
                    </a:lnTo>
                    <a:lnTo>
                      <a:pt x="1182" y="677"/>
                    </a:lnTo>
                    <a:lnTo>
                      <a:pt x="1174" y="660"/>
                    </a:lnTo>
                    <a:lnTo>
                      <a:pt x="1167" y="643"/>
                    </a:lnTo>
                    <a:lnTo>
                      <a:pt x="1158" y="627"/>
                    </a:lnTo>
                    <a:lnTo>
                      <a:pt x="1151" y="620"/>
                    </a:lnTo>
                    <a:lnTo>
                      <a:pt x="1146" y="612"/>
                    </a:lnTo>
                    <a:lnTo>
                      <a:pt x="1146" y="612"/>
                    </a:lnTo>
                    <a:lnTo>
                      <a:pt x="1138" y="602"/>
                    </a:lnTo>
                    <a:lnTo>
                      <a:pt x="1131" y="592"/>
                    </a:lnTo>
                    <a:lnTo>
                      <a:pt x="1131" y="591"/>
                    </a:lnTo>
                    <a:lnTo>
                      <a:pt x="1130" y="591"/>
                    </a:lnTo>
                    <a:lnTo>
                      <a:pt x="1130" y="591"/>
                    </a:lnTo>
                    <a:lnTo>
                      <a:pt x="1090" y="554"/>
                    </a:lnTo>
                    <a:lnTo>
                      <a:pt x="1090" y="554"/>
                    </a:lnTo>
                    <a:lnTo>
                      <a:pt x="1069" y="535"/>
                    </a:lnTo>
                    <a:lnTo>
                      <a:pt x="1048" y="515"/>
                    </a:lnTo>
                    <a:lnTo>
                      <a:pt x="1027" y="495"/>
                    </a:lnTo>
                    <a:lnTo>
                      <a:pt x="1008" y="472"/>
                    </a:lnTo>
                    <a:lnTo>
                      <a:pt x="1008" y="472"/>
                    </a:lnTo>
                    <a:lnTo>
                      <a:pt x="992" y="454"/>
                    </a:lnTo>
                    <a:lnTo>
                      <a:pt x="972" y="432"/>
                    </a:lnTo>
                    <a:lnTo>
                      <a:pt x="918" y="375"/>
                    </a:lnTo>
                    <a:lnTo>
                      <a:pt x="864" y="319"/>
                    </a:lnTo>
                    <a:lnTo>
                      <a:pt x="824" y="280"/>
                    </a:lnTo>
                    <a:lnTo>
                      <a:pt x="824" y="280"/>
                    </a:lnTo>
                    <a:lnTo>
                      <a:pt x="804" y="262"/>
                    </a:lnTo>
                    <a:lnTo>
                      <a:pt x="783" y="246"/>
                    </a:lnTo>
                    <a:lnTo>
                      <a:pt x="783" y="246"/>
                    </a:lnTo>
                    <a:lnTo>
                      <a:pt x="757" y="225"/>
                    </a:lnTo>
                    <a:lnTo>
                      <a:pt x="743" y="214"/>
                    </a:lnTo>
                    <a:lnTo>
                      <a:pt x="732" y="202"/>
                    </a:lnTo>
                    <a:lnTo>
                      <a:pt x="731" y="201"/>
                    </a:lnTo>
                    <a:lnTo>
                      <a:pt x="731" y="201"/>
                    </a:lnTo>
                    <a:lnTo>
                      <a:pt x="731" y="201"/>
                    </a:lnTo>
                    <a:lnTo>
                      <a:pt x="705" y="184"/>
                    </a:lnTo>
                    <a:lnTo>
                      <a:pt x="693" y="176"/>
                    </a:lnTo>
                    <a:lnTo>
                      <a:pt x="680" y="169"/>
                    </a:lnTo>
                    <a:lnTo>
                      <a:pt x="668" y="163"/>
                    </a:lnTo>
                    <a:lnTo>
                      <a:pt x="655" y="158"/>
                    </a:lnTo>
                    <a:lnTo>
                      <a:pt x="641" y="153"/>
                    </a:lnTo>
                    <a:lnTo>
                      <a:pt x="627" y="150"/>
                    </a:lnTo>
                    <a:lnTo>
                      <a:pt x="627" y="150"/>
                    </a:lnTo>
                    <a:lnTo>
                      <a:pt x="599" y="143"/>
                    </a:lnTo>
                    <a:lnTo>
                      <a:pt x="584" y="141"/>
                    </a:lnTo>
                    <a:lnTo>
                      <a:pt x="571" y="140"/>
                    </a:lnTo>
                    <a:lnTo>
                      <a:pt x="571" y="140"/>
                    </a:lnTo>
                    <a:lnTo>
                      <a:pt x="562" y="141"/>
                    </a:lnTo>
                    <a:lnTo>
                      <a:pt x="553" y="142"/>
                    </a:lnTo>
                    <a:lnTo>
                      <a:pt x="545" y="143"/>
                    </a:lnTo>
                    <a:lnTo>
                      <a:pt x="538" y="145"/>
                    </a:lnTo>
                    <a:lnTo>
                      <a:pt x="538" y="145"/>
                    </a:lnTo>
                    <a:lnTo>
                      <a:pt x="517" y="155"/>
                    </a:lnTo>
                    <a:lnTo>
                      <a:pt x="517" y="155"/>
                    </a:lnTo>
                    <a:lnTo>
                      <a:pt x="502" y="161"/>
                    </a:lnTo>
                    <a:lnTo>
                      <a:pt x="485" y="166"/>
                    </a:lnTo>
                    <a:lnTo>
                      <a:pt x="485" y="166"/>
                    </a:lnTo>
                    <a:lnTo>
                      <a:pt x="477" y="169"/>
                    </a:lnTo>
                    <a:lnTo>
                      <a:pt x="469" y="172"/>
                    </a:lnTo>
                    <a:lnTo>
                      <a:pt x="452" y="181"/>
                    </a:lnTo>
                    <a:lnTo>
                      <a:pt x="437" y="191"/>
                    </a:lnTo>
                    <a:lnTo>
                      <a:pt x="421" y="202"/>
                    </a:lnTo>
                    <a:lnTo>
                      <a:pt x="407" y="215"/>
                    </a:lnTo>
                    <a:lnTo>
                      <a:pt x="393" y="228"/>
                    </a:lnTo>
                    <a:lnTo>
                      <a:pt x="367" y="255"/>
                    </a:lnTo>
                    <a:lnTo>
                      <a:pt x="367" y="255"/>
                    </a:lnTo>
                    <a:lnTo>
                      <a:pt x="355" y="269"/>
                    </a:lnTo>
                    <a:lnTo>
                      <a:pt x="355" y="269"/>
                    </a:lnTo>
                    <a:lnTo>
                      <a:pt x="344" y="282"/>
                    </a:lnTo>
                    <a:lnTo>
                      <a:pt x="332" y="297"/>
                    </a:lnTo>
                    <a:lnTo>
                      <a:pt x="322" y="313"/>
                    </a:lnTo>
                    <a:lnTo>
                      <a:pt x="313" y="329"/>
                    </a:lnTo>
                    <a:lnTo>
                      <a:pt x="303" y="348"/>
                    </a:lnTo>
                    <a:lnTo>
                      <a:pt x="296" y="366"/>
                    </a:lnTo>
                    <a:lnTo>
                      <a:pt x="289" y="385"/>
                    </a:lnTo>
                    <a:lnTo>
                      <a:pt x="284" y="406"/>
                    </a:lnTo>
                    <a:lnTo>
                      <a:pt x="284" y="406"/>
                    </a:lnTo>
                    <a:lnTo>
                      <a:pt x="282" y="416"/>
                    </a:lnTo>
                    <a:lnTo>
                      <a:pt x="282" y="427"/>
                    </a:lnTo>
                    <a:lnTo>
                      <a:pt x="283" y="439"/>
                    </a:lnTo>
                    <a:lnTo>
                      <a:pt x="286" y="450"/>
                    </a:lnTo>
                    <a:lnTo>
                      <a:pt x="289" y="462"/>
                    </a:lnTo>
                    <a:lnTo>
                      <a:pt x="293" y="473"/>
                    </a:lnTo>
                    <a:lnTo>
                      <a:pt x="302" y="495"/>
                    </a:lnTo>
                    <a:lnTo>
                      <a:pt x="302" y="495"/>
                    </a:lnTo>
                    <a:lnTo>
                      <a:pt x="312" y="516"/>
                    </a:lnTo>
                    <a:lnTo>
                      <a:pt x="312" y="516"/>
                    </a:lnTo>
                    <a:lnTo>
                      <a:pt x="318" y="530"/>
                    </a:lnTo>
                    <a:lnTo>
                      <a:pt x="325" y="544"/>
                    </a:lnTo>
                    <a:lnTo>
                      <a:pt x="334" y="557"/>
                    </a:lnTo>
                    <a:lnTo>
                      <a:pt x="345" y="570"/>
                    </a:lnTo>
                    <a:lnTo>
                      <a:pt x="356" y="582"/>
                    </a:lnTo>
                    <a:lnTo>
                      <a:pt x="366" y="595"/>
                    </a:lnTo>
                    <a:lnTo>
                      <a:pt x="388" y="615"/>
                    </a:lnTo>
                    <a:lnTo>
                      <a:pt x="598" y="826"/>
                    </a:lnTo>
                    <a:lnTo>
                      <a:pt x="598" y="826"/>
                    </a:lnTo>
                    <a:lnTo>
                      <a:pt x="611" y="840"/>
                    </a:lnTo>
                    <a:lnTo>
                      <a:pt x="624" y="854"/>
                    </a:lnTo>
                    <a:lnTo>
                      <a:pt x="646" y="883"/>
                    </a:lnTo>
                    <a:lnTo>
                      <a:pt x="646" y="883"/>
                    </a:lnTo>
                    <a:lnTo>
                      <a:pt x="663" y="905"/>
                    </a:lnTo>
                    <a:lnTo>
                      <a:pt x="680" y="925"/>
                    </a:lnTo>
                    <a:lnTo>
                      <a:pt x="681" y="926"/>
                    </a:lnTo>
                    <a:lnTo>
                      <a:pt x="684" y="927"/>
                    </a:lnTo>
                    <a:lnTo>
                      <a:pt x="684" y="927"/>
                    </a:lnTo>
                    <a:lnTo>
                      <a:pt x="687" y="929"/>
                    </a:lnTo>
                    <a:lnTo>
                      <a:pt x="691" y="932"/>
                    </a:lnTo>
                    <a:lnTo>
                      <a:pt x="691" y="932"/>
                    </a:lnTo>
                    <a:lnTo>
                      <a:pt x="702" y="942"/>
                    </a:lnTo>
                    <a:lnTo>
                      <a:pt x="708" y="947"/>
                    </a:lnTo>
                    <a:lnTo>
                      <a:pt x="716" y="951"/>
                    </a:lnTo>
                    <a:lnTo>
                      <a:pt x="723" y="955"/>
                    </a:lnTo>
                    <a:lnTo>
                      <a:pt x="731" y="958"/>
                    </a:lnTo>
                    <a:lnTo>
                      <a:pt x="739" y="960"/>
                    </a:lnTo>
                    <a:lnTo>
                      <a:pt x="748" y="960"/>
                    </a:lnTo>
                    <a:lnTo>
                      <a:pt x="748" y="960"/>
                    </a:lnTo>
                    <a:lnTo>
                      <a:pt x="758" y="959"/>
                    </a:lnTo>
                    <a:lnTo>
                      <a:pt x="767" y="956"/>
                    </a:lnTo>
                    <a:lnTo>
                      <a:pt x="776" y="951"/>
                    </a:lnTo>
                    <a:lnTo>
                      <a:pt x="785" y="944"/>
                    </a:lnTo>
                    <a:lnTo>
                      <a:pt x="785" y="944"/>
                    </a:lnTo>
                    <a:lnTo>
                      <a:pt x="791" y="937"/>
                    </a:lnTo>
                    <a:lnTo>
                      <a:pt x="796" y="929"/>
                    </a:lnTo>
                    <a:lnTo>
                      <a:pt x="798" y="922"/>
                    </a:lnTo>
                    <a:lnTo>
                      <a:pt x="799" y="914"/>
                    </a:lnTo>
                    <a:lnTo>
                      <a:pt x="799" y="914"/>
                    </a:lnTo>
                    <a:lnTo>
                      <a:pt x="798" y="907"/>
                    </a:lnTo>
                    <a:lnTo>
                      <a:pt x="795" y="901"/>
                    </a:lnTo>
                    <a:lnTo>
                      <a:pt x="792" y="893"/>
                    </a:lnTo>
                    <a:lnTo>
                      <a:pt x="788" y="887"/>
                    </a:lnTo>
                    <a:lnTo>
                      <a:pt x="776" y="876"/>
                    </a:lnTo>
                    <a:lnTo>
                      <a:pt x="766" y="865"/>
                    </a:lnTo>
                    <a:lnTo>
                      <a:pt x="765" y="864"/>
                    </a:lnTo>
                    <a:lnTo>
                      <a:pt x="763" y="863"/>
                    </a:lnTo>
                    <a:lnTo>
                      <a:pt x="763" y="863"/>
                    </a:lnTo>
                    <a:lnTo>
                      <a:pt x="759" y="862"/>
                    </a:lnTo>
                    <a:lnTo>
                      <a:pt x="755" y="859"/>
                    </a:lnTo>
                    <a:lnTo>
                      <a:pt x="755" y="859"/>
                    </a:lnTo>
                    <a:lnTo>
                      <a:pt x="641" y="744"/>
                    </a:lnTo>
                    <a:lnTo>
                      <a:pt x="641" y="744"/>
                    </a:lnTo>
                    <a:lnTo>
                      <a:pt x="529" y="629"/>
                    </a:lnTo>
                    <a:lnTo>
                      <a:pt x="529" y="629"/>
                    </a:lnTo>
                    <a:lnTo>
                      <a:pt x="506" y="604"/>
                    </a:lnTo>
                    <a:lnTo>
                      <a:pt x="506" y="604"/>
                    </a:lnTo>
                    <a:lnTo>
                      <a:pt x="486" y="584"/>
                    </a:lnTo>
                    <a:lnTo>
                      <a:pt x="466" y="565"/>
                    </a:lnTo>
                    <a:lnTo>
                      <a:pt x="462" y="562"/>
                    </a:lnTo>
                    <a:lnTo>
                      <a:pt x="462" y="562"/>
                    </a:lnTo>
                    <a:lnTo>
                      <a:pt x="436" y="537"/>
                    </a:lnTo>
                    <a:lnTo>
                      <a:pt x="422" y="523"/>
                    </a:lnTo>
                    <a:lnTo>
                      <a:pt x="411" y="509"/>
                    </a:lnTo>
                    <a:lnTo>
                      <a:pt x="411" y="509"/>
                    </a:lnTo>
                    <a:lnTo>
                      <a:pt x="404" y="499"/>
                    </a:lnTo>
                    <a:lnTo>
                      <a:pt x="397" y="487"/>
                    </a:lnTo>
                    <a:lnTo>
                      <a:pt x="393" y="475"/>
                    </a:lnTo>
                    <a:lnTo>
                      <a:pt x="390" y="464"/>
                    </a:lnTo>
                    <a:lnTo>
                      <a:pt x="388" y="451"/>
                    </a:lnTo>
                    <a:lnTo>
                      <a:pt x="387" y="439"/>
                    </a:lnTo>
                    <a:lnTo>
                      <a:pt x="388" y="426"/>
                    </a:lnTo>
                    <a:lnTo>
                      <a:pt x="390" y="413"/>
                    </a:lnTo>
                    <a:lnTo>
                      <a:pt x="390" y="413"/>
                    </a:lnTo>
                    <a:lnTo>
                      <a:pt x="392" y="402"/>
                    </a:lnTo>
                    <a:lnTo>
                      <a:pt x="396" y="390"/>
                    </a:lnTo>
                    <a:lnTo>
                      <a:pt x="400" y="379"/>
                    </a:lnTo>
                    <a:lnTo>
                      <a:pt x="407" y="368"/>
                    </a:lnTo>
                    <a:lnTo>
                      <a:pt x="412" y="357"/>
                    </a:lnTo>
                    <a:lnTo>
                      <a:pt x="419" y="347"/>
                    </a:lnTo>
                    <a:lnTo>
                      <a:pt x="435" y="327"/>
                    </a:lnTo>
                    <a:lnTo>
                      <a:pt x="451" y="309"/>
                    </a:lnTo>
                    <a:lnTo>
                      <a:pt x="469" y="292"/>
                    </a:lnTo>
                    <a:lnTo>
                      <a:pt x="487" y="277"/>
                    </a:lnTo>
                    <a:lnTo>
                      <a:pt x="506" y="265"/>
                    </a:lnTo>
                    <a:lnTo>
                      <a:pt x="506" y="265"/>
                    </a:lnTo>
                    <a:lnTo>
                      <a:pt x="513" y="261"/>
                    </a:lnTo>
                    <a:lnTo>
                      <a:pt x="519" y="259"/>
                    </a:lnTo>
                    <a:lnTo>
                      <a:pt x="533" y="257"/>
                    </a:lnTo>
                    <a:lnTo>
                      <a:pt x="533" y="257"/>
                    </a:lnTo>
                    <a:lnTo>
                      <a:pt x="541" y="256"/>
                    </a:lnTo>
                    <a:lnTo>
                      <a:pt x="551" y="254"/>
                    </a:lnTo>
                    <a:lnTo>
                      <a:pt x="551" y="254"/>
                    </a:lnTo>
                    <a:lnTo>
                      <a:pt x="565" y="251"/>
                    </a:lnTo>
                    <a:lnTo>
                      <a:pt x="580" y="250"/>
                    </a:lnTo>
                    <a:lnTo>
                      <a:pt x="580" y="250"/>
                    </a:lnTo>
                    <a:lnTo>
                      <a:pt x="591" y="250"/>
                    </a:lnTo>
                    <a:lnTo>
                      <a:pt x="601" y="252"/>
                    </a:lnTo>
                    <a:lnTo>
                      <a:pt x="609" y="255"/>
                    </a:lnTo>
                    <a:lnTo>
                      <a:pt x="616" y="258"/>
                    </a:lnTo>
                    <a:lnTo>
                      <a:pt x="616" y="258"/>
                    </a:lnTo>
                    <a:lnTo>
                      <a:pt x="628" y="266"/>
                    </a:lnTo>
                    <a:lnTo>
                      <a:pt x="638" y="276"/>
                    </a:lnTo>
                    <a:lnTo>
                      <a:pt x="647" y="285"/>
                    </a:lnTo>
                    <a:lnTo>
                      <a:pt x="658" y="294"/>
                    </a:lnTo>
                    <a:lnTo>
                      <a:pt x="675" y="316"/>
                    </a:lnTo>
                    <a:lnTo>
                      <a:pt x="693" y="338"/>
                    </a:lnTo>
                    <a:lnTo>
                      <a:pt x="693" y="338"/>
                    </a:lnTo>
                    <a:lnTo>
                      <a:pt x="707" y="356"/>
                    </a:lnTo>
                    <a:lnTo>
                      <a:pt x="723" y="375"/>
                    </a:lnTo>
                    <a:lnTo>
                      <a:pt x="723" y="375"/>
                    </a:lnTo>
                    <a:lnTo>
                      <a:pt x="742" y="397"/>
                    </a:lnTo>
                    <a:lnTo>
                      <a:pt x="767" y="422"/>
                    </a:lnTo>
                    <a:lnTo>
                      <a:pt x="793" y="448"/>
                    </a:lnTo>
                    <a:lnTo>
                      <a:pt x="823" y="476"/>
                    </a:lnTo>
                    <a:lnTo>
                      <a:pt x="885" y="533"/>
                    </a:lnTo>
                    <a:lnTo>
                      <a:pt x="948" y="591"/>
                    </a:lnTo>
                    <a:lnTo>
                      <a:pt x="948" y="591"/>
                    </a:lnTo>
                    <a:lnTo>
                      <a:pt x="1009" y="646"/>
                    </a:lnTo>
                    <a:lnTo>
                      <a:pt x="1059" y="694"/>
                    </a:lnTo>
                    <a:lnTo>
                      <a:pt x="1062" y="695"/>
                    </a:lnTo>
                    <a:lnTo>
                      <a:pt x="1065" y="698"/>
                    </a:lnTo>
                    <a:lnTo>
                      <a:pt x="1065" y="698"/>
                    </a:lnTo>
                    <a:lnTo>
                      <a:pt x="1073" y="706"/>
                    </a:lnTo>
                    <a:lnTo>
                      <a:pt x="1073" y="706"/>
                    </a:lnTo>
                    <a:lnTo>
                      <a:pt x="1076" y="710"/>
                    </a:lnTo>
                    <a:lnTo>
                      <a:pt x="1076" y="711"/>
                    </a:lnTo>
                    <a:lnTo>
                      <a:pt x="1077" y="711"/>
                    </a:lnTo>
                    <a:lnTo>
                      <a:pt x="1077" y="711"/>
                    </a:lnTo>
                    <a:lnTo>
                      <a:pt x="1086" y="725"/>
                    </a:lnTo>
                    <a:lnTo>
                      <a:pt x="1096" y="739"/>
                    </a:lnTo>
                    <a:lnTo>
                      <a:pt x="1104" y="756"/>
                    </a:lnTo>
                    <a:lnTo>
                      <a:pt x="1110" y="774"/>
                    </a:lnTo>
                    <a:lnTo>
                      <a:pt x="1113" y="784"/>
                    </a:lnTo>
                    <a:lnTo>
                      <a:pt x="1115" y="794"/>
                    </a:lnTo>
                    <a:lnTo>
                      <a:pt x="1116" y="804"/>
                    </a:lnTo>
                    <a:lnTo>
                      <a:pt x="1116" y="815"/>
                    </a:lnTo>
                    <a:lnTo>
                      <a:pt x="1116" y="826"/>
                    </a:lnTo>
                    <a:lnTo>
                      <a:pt x="1114" y="838"/>
                    </a:lnTo>
                    <a:lnTo>
                      <a:pt x="1112" y="850"/>
                    </a:lnTo>
                    <a:lnTo>
                      <a:pt x="1109" y="861"/>
                    </a:lnTo>
                    <a:lnTo>
                      <a:pt x="1109" y="861"/>
                    </a:lnTo>
                    <a:lnTo>
                      <a:pt x="1100" y="886"/>
                    </a:lnTo>
                    <a:lnTo>
                      <a:pt x="1089" y="910"/>
                    </a:lnTo>
                    <a:lnTo>
                      <a:pt x="1079" y="932"/>
                    </a:lnTo>
                    <a:lnTo>
                      <a:pt x="1066" y="952"/>
                    </a:lnTo>
                    <a:lnTo>
                      <a:pt x="1052" y="972"/>
                    </a:lnTo>
                    <a:lnTo>
                      <a:pt x="1037" y="990"/>
                    </a:lnTo>
                    <a:lnTo>
                      <a:pt x="1020" y="1008"/>
                    </a:lnTo>
                    <a:lnTo>
                      <a:pt x="1003" y="1024"/>
                    </a:lnTo>
                    <a:lnTo>
                      <a:pt x="1003" y="1024"/>
                    </a:lnTo>
                    <a:lnTo>
                      <a:pt x="979" y="1044"/>
                    </a:lnTo>
                    <a:lnTo>
                      <a:pt x="954" y="1061"/>
                    </a:lnTo>
                    <a:lnTo>
                      <a:pt x="930" y="1075"/>
                    </a:lnTo>
                    <a:lnTo>
                      <a:pt x="906" y="1087"/>
                    </a:lnTo>
                    <a:lnTo>
                      <a:pt x="882" y="1097"/>
                    </a:lnTo>
                    <a:lnTo>
                      <a:pt x="858" y="1104"/>
                    </a:lnTo>
                    <a:lnTo>
                      <a:pt x="846" y="1106"/>
                    </a:lnTo>
                    <a:lnTo>
                      <a:pt x="834" y="1108"/>
                    </a:lnTo>
                    <a:lnTo>
                      <a:pt x="823" y="1109"/>
                    </a:lnTo>
                    <a:lnTo>
                      <a:pt x="812" y="1109"/>
                    </a:lnTo>
                    <a:lnTo>
                      <a:pt x="812" y="1109"/>
                    </a:lnTo>
                    <a:lnTo>
                      <a:pt x="797" y="1108"/>
                    </a:lnTo>
                    <a:lnTo>
                      <a:pt x="797" y="1108"/>
                    </a:lnTo>
                    <a:lnTo>
                      <a:pt x="772" y="1105"/>
                    </a:lnTo>
                    <a:lnTo>
                      <a:pt x="749" y="1100"/>
                    </a:lnTo>
                    <a:lnTo>
                      <a:pt x="725" y="1093"/>
                    </a:lnTo>
                    <a:lnTo>
                      <a:pt x="702" y="1083"/>
                    </a:lnTo>
                    <a:lnTo>
                      <a:pt x="680" y="1071"/>
                    </a:lnTo>
                    <a:lnTo>
                      <a:pt x="659" y="1058"/>
                    </a:lnTo>
                    <a:lnTo>
                      <a:pt x="638" y="1041"/>
                    </a:lnTo>
                    <a:lnTo>
                      <a:pt x="618" y="1022"/>
                    </a:lnTo>
                    <a:lnTo>
                      <a:pt x="618" y="1022"/>
                    </a:lnTo>
                    <a:lnTo>
                      <a:pt x="615" y="1018"/>
                    </a:lnTo>
                    <a:lnTo>
                      <a:pt x="613" y="1014"/>
                    </a:lnTo>
                    <a:lnTo>
                      <a:pt x="613" y="1012"/>
                    </a:lnTo>
                    <a:lnTo>
                      <a:pt x="612" y="1011"/>
                    </a:lnTo>
                    <a:lnTo>
                      <a:pt x="612" y="1011"/>
                    </a:lnTo>
                    <a:lnTo>
                      <a:pt x="571" y="972"/>
                    </a:lnTo>
                    <a:lnTo>
                      <a:pt x="527" y="929"/>
                    </a:lnTo>
                    <a:lnTo>
                      <a:pt x="527" y="929"/>
                    </a:lnTo>
                    <a:lnTo>
                      <a:pt x="485" y="891"/>
                    </a:lnTo>
                    <a:lnTo>
                      <a:pt x="446" y="852"/>
                    </a:lnTo>
                    <a:lnTo>
                      <a:pt x="408" y="814"/>
                    </a:lnTo>
                    <a:lnTo>
                      <a:pt x="374" y="778"/>
                    </a:lnTo>
                    <a:lnTo>
                      <a:pt x="374" y="778"/>
                    </a:lnTo>
                    <a:lnTo>
                      <a:pt x="342" y="740"/>
                    </a:lnTo>
                    <a:lnTo>
                      <a:pt x="311" y="702"/>
                    </a:lnTo>
                    <a:lnTo>
                      <a:pt x="311" y="702"/>
                    </a:lnTo>
                    <a:lnTo>
                      <a:pt x="288" y="674"/>
                    </a:lnTo>
                    <a:lnTo>
                      <a:pt x="265" y="646"/>
                    </a:lnTo>
                    <a:lnTo>
                      <a:pt x="241" y="620"/>
                    </a:lnTo>
                    <a:lnTo>
                      <a:pt x="216" y="594"/>
                    </a:lnTo>
                    <a:lnTo>
                      <a:pt x="215" y="592"/>
                    </a:lnTo>
                    <a:lnTo>
                      <a:pt x="215" y="592"/>
                    </a:lnTo>
                    <a:lnTo>
                      <a:pt x="200" y="574"/>
                    </a:lnTo>
                    <a:lnTo>
                      <a:pt x="187" y="557"/>
                    </a:lnTo>
                    <a:lnTo>
                      <a:pt x="176" y="537"/>
                    </a:lnTo>
                    <a:lnTo>
                      <a:pt x="168" y="516"/>
                    </a:lnTo>
                    <a:lnTo>
                      <a:pt x="162" y="496"/>
                    </a:lnTo>
                    <a:lnTo>
                      <a:pt x="158" y="473"/>
                    </a:lnTo>
                    <a:lnTo>
                      <a:pt x="156" y="450"/>
                    </a:lnTo>
                    <a:lnTo>
                      <a:pt x="157" y="426"/>
                    </a:lnTo>
                    <a:lnTo>
                      <a:pt x="157" y="426"/>
                    </a:lnTo>
                    <a:lnTo>
                      <a:pt x="159" y="404"/>
                    </a:lnTo>
                    <a:lnTo>
                      <a:pt x="163" y="381"/>
                    </a:lnTo>
                    <a:lnTo>
                      <a:pt x="169" y="359"/>
                    </a:lnTo>
                    <a:lnTo>
                      <a:pt x="176" y="337"/>
                    </a:lnTo>
                    <a:lnTo>
                      <a:pt x="185" y="315"/>
                    </a:lnTo>
                    <a:lnTo>
                      <a:pt x="195" y="294"/>
                    </a:lnTo>
                    <a:lnTo>
                      <a:pt x="205" y="272"/>
                    </a:lnTo>
                    <a:lnTo>
                      <a:pt x="218" y="253"/>
                    </a:lnTo>
                    <a:lnTo>
                      <a:pt x="230" y="233"/>
                    </a:lnTo>
                    <a:lnTo>
                      <a:pt x="243" y="214"/>
                    </a:lnTo>
                    <a:lnTo>
                      <a:pt x="258" y="196"/>
                    </a:lnTo>
                    <a:lnTo>
                      <a:pt x="272" y="178"/>
                    </a:lnTo>
                    <a:lnTo>
                      <a:pt x="287" y="163"/>
                    </a:lnTo>
                    <a:lnTo>
                      <a:pt x="302" y="147"/>
                    </a:lnTo>
                    <a:lnTo>
                      <a:pt x="317" y="134"/>
                    </a:lnTo>
                    <a:lnTo>
                      <a:pt x="332" y="122"/>
                    </a:lnTo>
                    <a:lnTo>
                      <a:pt x="335" y="119"/>
                    </a:lnTo>
                    <a:lnTo>
                      <a:pt x="335" y="119"/>
                    </a:lnTo>
                    <a:lnTo>
                      <a:pt x="343" y="128"/>
                    </a:lnTo>
                    <a:lnTo>
                      <a:pt x="343" y="128"/>
                    </a:lnTo>
                    <a:lnTo>
                      <a:pt x="352" y="136"/>
                    </a:lnTo>
                    <a:lnTo>
                      <a:pt x="362" y="143"/>
                    </a:lnTo>
                    <a:lnTo>
                      <a:pt x="362" y="143"/>
                    </a:lnTo>
                    <a:lnTo>
                      <a:pt x="347" y="158"/>
                    </a:lnTo>
                    <a:lnTo>
                      <a:pt x="331" y="172"/>
                    </a:lnTo>
                    <a:lnTo>
                      <a:pt x="316" y="188"/>
                    </a:lnTo>
                    <a:lnTo>
                      <a:pt x="300" y="204"/>
                    </a:lnTo>
                    <a:lnTo>
                      <a:pt x="286" y="221"/>
                    </a:lnTo>
                    <a:lnTo>
                      <a:pt x="272" y="238"/>
                    </a:lnTo>
                    <a:lnTo>
                      <a:pt x="259" y="257"/>
                    </a:lnTo>
                    <a:lnTo>
                      <a:pt x="247" y="276"/>
                    </a:lnTo>
                    <a:lnTo>
                      <a:pt x="235" y="294"/>
                    </a:lnTo>
                    <a:lnTo>
                      <a:pt x="225" y="314"/>
                    </a:lnTo>
                    <a:lnTo>
                      <a:pt x="216" y="333"/>
                    </a:lnTo>
                    <a:lnTo>
                      <a:pt x="207" y="353"/>
                    </a:lnTo>
                    <a:lnTo>
                      <a:pt x="201" y="373"/>
                    </a:lnTo>
                    <a:lnTo>
                      <a:pt x="196" y="392"/>
                    </a:lnTo>
                    <a:lnTo>
                      <a:pt x="192" y="412"/>
                    </a:lnTo>
                    <a:lnTo>
                      <a:pt x="190" y="432"/>
                    </a:lnTo>
                    <a:lnTo>
                      <a:pt x="190" y="432"/>
                    </a:lnTo>
                    <a:lnTo>
                      <a:pt x="190" y="451"/>
                    </a:lnTo>
                    <a:lnTo>
                      <a:pt x="192" y="471"/>
                    </a:lnTo>
                    <a:lnTo>
                      <a:pt x="196" y="489"/>
                    </a:lnTo>
                    <a:lnTo>
                      <a:pt x="201" y="507"/>
                    </a:lnTo>
                    <a:lnTo>
                      <a:pt x="209" y="523"/>
                    </a:lnTo>
                    <a:lnTo>
                      <a:pt x="219" y="540"/>
                    </a:lnTo>
                    <a:lnTo>
                      <a:pt x="230" y="556"/>
                    </a:lnTo>
                    <a:lnTo>
                      <a:pt x="243" y="570"/>
                    </a:lnTo>
                    <a:lnTo>
                      <a:pt x="245" y="571"/>
                    </a:lnTo>
                    <a:lnTo>
                      <a:pt x="245" y="571"/>
                    </a:lnTo>
                    <a:lnTo>
                      <a:pt x="264" y="593"/>
                    </a:lnTo>
                    <a:lnTo>
                      <a:pt x="284" y="614"/>
                    </a:lnTo>
                    <a:lnTo>
                      <a:pt x="321" y="661"/>
                    </a:lnTo>
                    <a:lnTo>
                      <a:pt x="321" y="661"/>
                    </a:lnTo>
                    <a:lnTo>
                      <a:pt x="358" y="707"/>
                    </a:lnTo>
                    <a:lnTo>
                      <a:pt x="378" y="730"/>
                    </a:lnTo>
                    <a:lnTo>
                      <a:pt x="398" y="752"/>
                    </a:lnTo>
                    <a:lnTo>
                      <a:pt x="398" y="752"/>
                    </a:lnTo>
                    <a:lnTo>
                      <a:pt x="462" y="815"/>
                    </a:lnTo>
                    <a:lnTo>
                      <a:pt x="532" y="883"/>
                    </a:lnTo>
                    <a:lnTo>
                      <a:pt x="532" y="883"/>
                    </a:lnTo>
                    <a:lnTo>
                      <a:pt x="588" y="938"/>
                    </a:lnTo>
                    <a:lnTo>
                      <a:pt x="639" y="987"/>
                    </a:lnTo>
                    <a:lnTo>
                      <a:pt x="639" y="987"/>
                    </a:lnTo>
                    <a:lnTo>
                      <a:pt x="642" y="991"/>
                    </a:lnTo>
                    <a:lnTo>
                      <a:pt x="643" y="996"/>
                    </a:lnTo>
                    <a:lnTo>
                      <a:pt x="644" y="998"/>
                    </a:lnTo>
                    <a:lnTo>
                      <a:pt x="645" y="999"/>
                    </a:lnTo>
                    <a:lnTo>
                      <a:pt x="645" y="999"/>
                    </a:lnTo>
                    <a:lnTo>
                      <a:pt x="660" y="1011"/>
                    </a:lnTo>
                    <a:lnTo>
                      <a:pt x="675" y="1024"/>
                    </a:lnTo>
                    <a:lnTo>
                      <a:pt x="693" y="1038"/>
                    </a:lnTo>
                    <a:lnTo>
                      <a:pt x="712" y="1049"/>
                    </a:lnTo>
                    <a:lnTo>
                      <a:pt x="733" y="1060"/>
                    </a:lnTo>
                    <a:lnTo>
                      <a:pt x="743" y="1064"/>
                    </a:lnTo>
                    <a:lnTo>
                      <a:pt x="755" y="1068"/>
                    </a:lnTo>
                    <a:lnTo>
                      <a:pt x="765" y="1070"/>
                    </a:lnTo>
                    <a:lnTo>
                      <a:pt x="778" y="1073"/>
                    </a:lnTo>
                    <a:lnTo>
                      <a:pt x="789" y="1074"/>
                    </a:lnTo>
                    <a:lnTo>
                      <a:pt x="801" y="1074"/>
                    </a:lnTo>
                    <a:lnTo>
                      <a:pt x="801" y="1074"/>
                    </a:lnTo>
                    <a:lnTo>
                      <a:pt x="813" y="1074"/>
                    </a:lnTo>
                    <a:lnTo>
                      <a:pt x="813" y="1074"/>
                    </a:lnTo>
                    <a:lnTo>
                      <a:pt x="835" y="1071"/>
                    </a:lnTo>
                    <a:lnTo>
                      <a:pt x="858" y="1066"/>
                    </a:lnTo>
                    <a:lnTo>
                      <a:pt x="881" y="1058"/>
                    </a:lnTo>
                    <a:lnTo>
                      <a:pt x="904" y="1048"/>
                    </a:lnTo>
                    <a:lnTo>
                      <a:pt x="926" y="1037"/>
                    </a:lnTo>
                    <a:lnTo>
                      <a:pt x="947" y="1023"/>
                    </a:lnTo>
                    <a:lnTo>
                      <a:pt x="968" y="1008"/>
                    </a:lnTo>
                    <a:lnTo>
                      <a:pt x="986" y="990"/>
                    </a:lnTo>
                    <a:lnTo>
                      <a:pt x="986" y="990"/>
                    </a:lnTo>
                    <a:lnTo>
                      <a:pt x="1003" y="973"/>
                    </a:lnTo>
                    <a:lnTo>
                      <a:pt x="1013" y="961"/>
                    </a:lnTo>
                    <a:lnTo>
                      <a:pt x="1023" y="948"/>
                    </a:lnTo>
                    <a:lnTo>
                      <a:pt x="1034" y="934"/>
                    </a:lnTo>
                    <a:lnTo>
                      <a:pt x="1044" y="917"/>
                    </a:lnTo>
                    <a:lnTo>
                      <a:pt x="1054" y="901"/>
                    </a:lnTo>
                    <a:lnTo>
                      <a:pt x="1063" y="882"/>
                    </a:lnTo>
                    <a:lnTo>
                      <a:pt x="1070" y="863"/>
                    </a:lnTo>
                    <a:lnTo>
                      <a:pt x="1075" y="844"/>
                    </a:lnTo>
                    <a:lnTo>
                      <a:pt x="1076" y="834"/>
                    </a:lnTo>
                    <a:lnTo>
                      <a:pt x="1077" y="824"/>
                    </a:lnTo>
                    <a:lnTo>
                      <a:pt x="1077" y="814"/>
                    </a:lnTo>
                    <a:lnTo>
                      <a:pt x="1077" y="804"/>
                    </a:lnTo>
                    <a:lnTo>
                      <a:pt x="1076" y="794"/>
                    </a:lnTo>
                    <a:lnTo>
                      <a:pt x="1074" y="784"/>
                    </a:lnTo>
                    <a:lnTo>
                      <a:pt x="1071" y="773"/>
                    </a:lnTo>
                    <a:lnTo>
                      <a:pt x="1067" y="764"/>
                    </a:lnTo>
                    <a:lnTo>
                      <a:pt x="1062" y="754"/>
                    </a:lnTo>
                    <a:lnTo>
                      <a:pt x="1055" y="745"/>
                    </a:lnTo>
                    <a:lnTo>
                      <a:pt x="1048" y="734"/>
                    </a:lnTo>
                    <a:lnTo>
                      <a:pt x="1040" y="725"/>
                    </a:lnTo>
                    <a:lnTo>
                      <a:pt x="1040" y="725"/>
                    </a:lnTo>
                    <a:lnTo>
                      <a:pt x="1012" y="698"/>
                    </a:lnTo>
                    <a:lnTo>
                      <a:pt x="979" y="667"/>
                    </a:lnTo>
                    <a:lnTo>
                      <a:pt x="900" y="596"/>
                    </a:lnTo>
                    <a:lnTo>
                      <a:pt x="900" y="596"/>
                    </a:lnTo>
                    <a:lnTo>
                      <a:pt x="812" y="515"/>
                    </a:lnTo>
                    <a:lnTo>
                      <a:pt x="773" y="479"/>
                    </a:lnTo>
                    <a:lnTo>
                      <a:pt x="741" y="448"/>
                    </a:lnTo>
                    <a:lnTo>
                      <a:pt x="741" y="448"/>
                    </a:lnTo>
                    <a:lnTo>
                      <a:pt x="722" y="427"/>
                    </a:lnTo>
                    <a:lnTo>
                      <a:pt x="703" y="407"/>
                    </a:lnTo>
                    <a:lnTo>
                      <a:pt x="667" y="363"/>
                    </a:lnTo>
                    <a:lnTo>
                      <a:pt x="667" y="363"/>
                    </a:lnTo>
                    <a:lnTo>
                      <a:pt x="649" y="341"/>
                    </a:lnTo>
                    <a:lnTo>
                      <a:pt x="649" y="341"/>
                    </a:lnTo>
                    <a:lnTo>
                      <a:pt x="642" y="332"/>
                    </a:lnTo>
                    <a:lnTo>
                      <a:pt x="642" y="332"/>
                    </a:lnTo>
                    <a:lnTo>
                      <a:pt x="632" y="318"/>
                    </a:lnTo>
                    <a:lnTo>
                      <a:pt x="619" y="305"/>
                    </a:lnTo>
                    <a:lnTo>
                      <a:pt x="612" y="298"/>
                    </a:lnTo>
                    <a:lnTo>
                      <a:pt x="605" y="293"/>
                    </a:lnTo>
                    <a:lnTo>
                      <a:pt x="598" y="290"/>
                    </a:lnTo>
                    <a:lnTo>
                      <a:pt x="591" y="288"/>
                    </a:lnTo>
                    <a:lnTo>
                      <a:pt x="591" y="288"/>
                    </a:lnTo>
                    <a:lnTo>
                      <a:pt x="581" y="287"/>
                    </a:lnTo>
                    <a:lnTo>
                      <a:pt x="581" y="287"/>
                    </a:lnTo>
                    <a:lnTo>
                      <a:pt x="569" y="288"/>
                    </a:lnTo>
                    <a:lnTo>
                      <a:pt x="556" y="290"/>
                    </a:lnTo>
                    <a:lnTo>
                      <a:pt x="556" y="290"/>
                    </a:lnTo>
                    <a:lnTo>
                      <a:pt x="546" y="292"/>
                    </a:lnTo>
                    <a:lnTo>
                      <a:pt x="536" y="293"/>
                    </a:lnTo>
                    <a:lnTo>
                      <a:pt x="536" y="293"/>
                    </a:lnTo>
                    <a:lnTo>
                      <a:pt x="529" y="292"/>
                    </a:lnTo>
                    <a:lnTo>
                      <a:pt x="527" y="303"/>
                    </a:lnTo>
                    <a:lnTo>
                      <a:pt x="527" y="303"/>
                    </a:lnTo>
                    <a:lnTo>
                      <a:pt x="525" y="302"/>
                    </a:lnTo>
                    <a:lnTo>
                      <a:pt x="525" y="300"/>
                    </a:lnTo>
                    <a:lnTo>
                      <a:pt x="525" y="300"/>
                    </a:lnTo>
                    <a:lnTo>
                      <a:pt x="525" y="297"/>
                    </a:lnTo>
                    <a:lnTo>
                      <a:pt x="527" y="296"/>
                    </a:lnTo>
                    <a:lnTo>
                      <a:pt x="527" y="296"/>
                    </a:lnTo>
                    <a:lnTo>
                      <a:pt x="518" y="299"/>
                    </a:lnTo>
                    <a:lnTo>
                      <a:pt x="518" y="299"/>
                    </a:lnTo>
                    <a:lnTo>
                      <a:pt x="512" y="301"/>
                    </a:lnTo>
                    <a:lnTo>
                      <a:pt x="512" y="301"/>
                    </a:lnTo>
                    <a:lnTo>
                      <a:pt x="502" y="308"/>
                    </a:lnTo>
                    <a:lnTo>
                      <a:pt x="492" y="315"/>
                    </a:lnTo>
                    <a:lnTo>
                      <a:pt x="484" y="323"/>
                    </a:lnTo>
                    <a:lnTo>
                      <a:pt x="477" y="332"/>
                    </a:lnTo>
                    <a:lnTo>
                      <a:pt x="477" y="332"/>
                    </a:lnTo>
                    <a:lnTo>
                      <a:pt x="464" y="349"/>
                    </a:lnTo>
                    <a:lnTo>
                      <a:pt x="464" y="349"/>
                    </a:lnTo>
                    <a:lnTo>
                      <a:pt x="449" y="368"/>
                    </a:lnTo>
                    <a:lnTo>
                      <a:pt x="442" y="377"/>
                    </a:lnTo>
                    <a:lnTo>
                      <a:pt x="436" y="388"/>
                    </a:lnTo>
                    <a:lnTo>
                      <a:pt x="436" y="388"/>
                    </a:lnTo>
                    <a:lnTo>
                      <a:pt x="430" y="401"/>
                    </a:lnTo>
                    <a:lnTo>
                      <a:pt x="427" y="413"/>
                    </a:lnTo>
                    <a:lnTo>
                      <a:pt x="425" y="425"/>
                    </a:lnTo>
                    <a:lnTo>
                      <a:pt x="425" y="437"/>
                    </a:lnTo>
                    <a:lnTo>
                      <a:pt x="426" y="447"/>
                    </a:lnTo>
                    <a:lnTo>
                      <a:pt x="428" y="457"/>
                    </a:lnTo>
                    <a:lnTo>
                      <a:pt x="431" y="468"/>
                    </a:lnTo>
                    <a:lnTo>
                      <a:pt x="436" y="477"/>
                    </a:lnTo>
                    <a:lnTo>
                      <a:pt x="441" y="486"/>
                    </a:lnTo>
                    <a:lnTo>
                      <a:pt x="447" y="495"/>
                    </a:lnTo>
                    <a:lnTo>
                      <a:pt x="453" y="504"/>
                    </a:lnTo>
                    <a:lnTo>
                      <a:pt x="460" y="511"/>
                    </a:lnTo>
                    <a:lnTo>
                      <a:pt x="476" y="527"/>
                    </a:lnTo>
                    <a:lnTo>
                      <a:pt x="491" y="540"/>
                    </a:lnTo>
                    <a:lnTo>
                      <a:pt x="491" y="540"/>
                    </a:lnTo>
                    <a:lnTo>
                      <a:pt x="504" y="550"/>
                    </a:lnTo>
                    <a:lnTo>
                      <a:pt x="519" y="564"/>
                    </a:lnTo>
                    <a:lnTo>
                      <a:pt x="555" y="601"/>
                    </a:lnTo>
                    <a:lnTo>
                      <a:pt x="636" y="684"/>
                    </a:lnTo>
                    <a:lnTo>
                      <a:pt x="636" y="684"/>
                    </a:lnTo>
                    <a:lnTo>
                      <a:pt x="682" y="732"/>
                    </a:lnTo>
                    <a:lnTo>
                      <a:pt x="682" y="732"/>
                    </a:lnTo>
                    <a:lnTo>
                      <a:pt x="707" y="757"/>
                    </a:lnTo>
                    <a:lnTo>
                      <a:pt x="731" y="783"/>
                    </a:lnTo>
                    <a:lnTo>
                      <a:pt x="731" y="783"/>
                    </a:lnTo>
                    <a:lnTo>
                      <a:pt x="769" y="823"/>
                    </a:lnTo>
                    <a:lnTo>
                      <a:pt x="770" y="824"/>
                    </a:lnTo>
                    <a:lnTo>
                      <a:pt x="772" y="824"/>
                    </a:lnTo>
                    <a:lnTo>
                      <a:pt x="772" y="824"/>
                    </a:lnTo>
                    <a:lnTo>
                      <a:pt x="776" y="826"/>
                    </a:lnTo>
                    <a:lnTo>
                      <a:pt x="780" y="829"/>
                    </a:lnTo>
                    <a:lnTo>
                      <a:pt x="780" y="829"/>
                    </a:lnTo>
                    <a:lnTo>
                      <a:pt x="789" y="838"/>
                    </a:lnTo>
                    <a:lnTo>
                      <a:pt x="789" y="838"/>
                    </a:lnTo>
                    <a:lnTo>
                      <a:pt x="804" y="852"/>
                    </a:lnTo>
                    <a:lnTo>
                      <a:pt x="812" y="860"/>
                    </a:lnTo>
                    <a:lnTo>
                      <a:pt x="818" y="867"/>
                    </a:lnTo>
                    <a:lnTo>
                      <a:pt x="824" y="876"/>
                    </a:lnTo>
                    <a:lnTo>
                      <a:pt x="829" y="884"/>
                    </a:lnTo>
                    <a:lnTo>
                      <a:pt x="833" y="893"/>
                    </a:lnTo>
                    <a:lnTo>
                      <a:pt x="835" y="904"/>
                    </a:lnTo>
                    <a:lnTo>
                      <a:pt x="835" y="904"/>
                    </a:lnTo>
                    <a:lnTo>
                      <a:pt x="836" y="912"/>
                    </a:lnTo>
                    <a:lnTo>
                      <a:pt x="836" y="920"/>
                    </a:lnTo>
                    <a:lnTo>
                      <a:pt x="834" y="929"/>
                    </a:lnTo>
                    <a:lnTo>
                      <a:pt x="832" y="939"/>
                    </a:lnTo>
                    <a:lnTo>
                      <a:pt x="828" y="947"/>
                    </a:lnTo>
                    <a:lnTo>
                      <a:pt x="823" y="955"/>
                    </a:lnTo>
                    <a:lnTo>
                      <a:pt x="818" y="962"/>
                    </a:lnTo>
                    <a:lnTo>
                      <a:pt x="811" y="969"/>
                    </a:lnTo>
                    <a:lnTo>
                      <a:pt x="811" y="969"/>
                    </a:lnTo>
                    <a:lnTo>
                      <a:pt x="797" y="980"/>
                    </a:lnTo>
                    <a:lnTo>
                      <a:pt x="790" y="985"/>
                    </a:lnTo>
                    <a:lnTo>
                      <a:pt x="783" y="989"/>
                    </a:lnTo>
                    <a:lnTo>
                      <a:pt x="774" y="993"/>
                    </a:lnTo>
                    <a:lnTo>
                      <a:pt x="766" y="997"/>
                    </a:lnTo>
                    <a:lnTo>
                      <a:pt x="758" y="999"/>
                    </a:lnTo>
                    <a:lnTo>
                      <a:pt x="750" y="999"/>
                    </a:lnTo>
                    <a:lnTo>
                      <a:pt x="750" y="999"/>
                    </a:lnTo>
                    <a:lnTo>
                      <a:pt x="741" y="999"/>
                    </a:lnTo>
                    <a:lnTo>
                      <a:pt x="733" y="997"/>
                    </a:lnTo>
                    <a:lnTo>
                      <a:pt x="733" y="997"/>
                    </a:lnTo>
                    <a:lnTo>
                      <a:pt x="717" y="991"/>
                    </a:lnTo>
                    <a:lnTo>
                      <a:pt x="701" y="984"/>
                    </a:lnTo>
                    <a:lnTo>
                      <a:pt x="687" y="975"/>
                    </a:lnTo>
                    <a:lnTo>
                      <a:pt x="672" y="964"/>
                    </a:lnTo>
                    <a:lnTo>
                      <a:pt x="671" y="962"/>
                    </a:lnTo>
                    <a:lnTo>
                      <a:pt x="669" y="962"/>
                    </a:lnTo>
                    <a:lnTo>
                      <a:pt x="669" y="962"/>
                    </a:lnTo>
                    <a:lnTo>
                      <a:pt x="665" y="960"/>
                    </a:lnTo>
                    <a:lnTo>
                      <a:pt x="661" y="957"/>
                    </a:lnTo>
                    <a:lnTo>
                      <a:pt x="661" y="957"/>
                    </a:lnTo>
                    <a:lnTo>
                      <a:pt x="654" y="949"/>
                    </a:lnTo>
                    <a:lnTo>
                      <a:pt x="646" y="940"/>
                    </a:lnTo>
                    <a:lnTo>
                      <a:pt x="633" y="921"/>
                    </a:lnTo>
                    <a:lnTo>
                      <a:pt x="633" y="921"/>
                    </a:lnTo>
                    <a:lnTo>
                      <a:pt x="619" y="903"/>
                    </a:lnTo>
                    <a:lnTo>
                      <a:pt x="612" y="893"/>
                    </a:lnTo>
                    <a:lnTo>
                      <a:pt x="605" y="884"/>
                    </a:lnTo>
                    <a:lnTo>
                      <a:pt x="605" y="884"/>
                    </a:lnTo>
                    <a:lnTo>
                      <a:pt x="547" y="826"/>
                    </a:lnTo>
                    <a:lnTo>
                      <a:pt x="474" y="753"/>
                    </a:lnTo>
                    <a:lnTo>
                      <a:pt x="450" y="729"/>
                    </a:lnTo>
                    <a:lnTo>
                      <a:pt x="450" y="729"/>
                    </a:lnTo>
                    <a:lnTo>
                      <a:pt x="418" y="698"/>
                    </a:lnTo>
                    <a:lnTo>
                      <a:pt x="418" y="698"/>
                    </a:lnTo>
                    <a:lnTo>
                      <a:pt x="391" y="670"/>
                    </a:lnTo>
                    <a:lnTo>
                      <a:pt x="363" y="643"/>
                    </a:lnTo>
                    <a:lnTo>
                      <a:pt x="337" y="614"/>
                    </a:lnTo>
                    <a:lnTo>
                      <a:pt x="325" y="599"/>
                    </a:lnTo>
                    <a:lnTo>
                      <a:pt x="313" y="584"/>
                    </a:lnTo>
                    <a:lnTo>
                      <a:pt x="313" y="584"/>
                    </a:lnTo>
                    <a:lnTo>
                      <a:pt x="304" y="571"/>
                    </a:lnTo>
                    <a:lnTo>
                      <a:pt x="296" y="559"/>
                    </a:lnTo>
                    <a:lnTo>
                      <a:pt x="289" y="545"/>
                    </a:lnTo>
                    <a:lnTo>
                      <a:pt x="282" y="533"/>
                    </a:lnTo>
                    <a:lnTo>
                      <a:pt x="269" y="506"/>
                    </a:lnTo>
                    <a:lnTo>
                      <a:pt x="258" y="477"/>
                    </a:lnTo>
                    <a:lnTo>
                      <a:pt x="256" y="471"/>
                    </a:lnTo>
                    <a:lnTo>
                      <a:pt x="256" y="471"/>
                    </a:lnTo>
                    <a:lnTo>
                      <a:pt x="251" y="457"/>
                    </a:lnTo>
                    <a:lnTo>
                      <a:pt x="248" y="444"/>
                    </a:lnTo>
                    <a:lnTo>
                      <a:pt x="247" y="431"/>
                    </a:lnTo>
                    <a:lnTo>
                      <a:pt x="247" y="418"/>
                    </a:lnTo>
                    <a:lnTo>
                      <a:pt x="248" y="405"/>
                    </a:lnTo>
                    <a:lnTo>
                      <a:pt x="251" y="392"/>
                    </a:lnTo>
                    <a:lnTo>
                      <a:pt x="255" y="378"/>
                    </a:lnTo>
                    <a:lnTo>
                      <a:pt x="260" y="363"/>
                    </a:lnTo>
                    <a:lnTo>
                      <a:pt x="260" y="363"/>
                    </a:lnTo>
                    <a:lnTo>
                      <a:pt x="267" y="347"/>
                    </a:lnTo>
                    <a:lnTo>
                      <a:pt x="274" y="330"/>
                    </a:lnTo>
                    <a:lnTo>
                      <a:pt x="283" y="315"/>
                    </a:lnTo>
                    <a:lnTo>
                      <a:pt x="291" y="298"/>
                    </a:lnTo>
                    <a:lnTo>
                      <a:pt x="300" y="284"/>
                    </a:lnTo>
                    <a:lnTo>
                      <a:pt x="311" y="269"/>
                    </a:lnTo>
                    <a:lnTo>
                      <a:pt x="321" y="255"/>
                    </a:lnTo>
                    <a:lnTo>
                      <a:pt x="332" y="240"/>
                    </a:lnTo>
                    <a:lnTo>
                      <a:pt x="345" y="227"/>
                    </a:lnTo>
                    <a:lnTo>
                      <a:pt x="357" y="215"/>
                    </a:lnTo>
                    <a:lnTo>
                      <a:pt x="370" y="202"/>
                    </a:lnTo>
                    <a:lnTo>
                      <a:pt x="384" y="190"/>
                    </a:lnTo>
                    <a:lnTo>
                      <a:pt x="397" y="178"/>
                    </a:lnTo>
                    <a:lnTo>
                      <a:pt x="413" y="168"/>
                    </a:lnTo>
                    <a:lnTo>
                      <a:pt x="428" y="158"/>
                    </a:lnTo>
                    <a:lnTo>
                      <a:pt x="444" y="147"/>
                    </a:lnTo>
                    <a:lnTo>
                      <a:pt x="444" y="147"/>
                    </a:lnTo>
                    <a:lnTo>
                      <a:pt x="454" y="143"/>
                    </a:lnTo>
                    <a:lnTo>
                      <a:pt x="464" y="137"/>
                    </a:lnTo>
                    <a:lnTo>
                      <a:pt x="464" y="137"/>
                    </a:lnTo>
                    <a:lnTo>
                      <a:pt x="492" y="123"/>
                    </a:lnTo>
                    <a:lnTo>
                      <a:pt x="492" y="123"/>
                    </a:lnTo>
                    <a:lnTo>
                      <a:pt x="512" y="115"/>
                    </a:lnTo>
                    <a:lnTo>
                      <a:pt x="532" y="110"/>
                    </a:lnTo>
                    <a:lnTo>
                      <a:pt x="553" y="107"/>
                    </a:lnTo>
                    <a:lnTo>
                      <a:pt x="574" y="106"/>
                    </a:lnTo>
                    <a:lnTo>
                      <a:pt x="574" y="106"/>
                    </a:lnTo>
                    <a:lnTo>
                      <a:pt x="590" y="106"/>
                    </a:lnTo>
                    <a:lnTo>
                      <a:pt x="605" y="108"/>
                    </a:lnTo>
                    <a:lnTo>
                      <a:pt x="621" y="110"/>
                    </a:lnTo>
                    <a:lnTo>
                      <a:pt x="636" y="114"/>
                    </a:lnTo>
                    <a:lnTo>
                      <a:pt x="636" y="114"/>
                    </a:lnTo>
                    <a:lnTo>
                      <a:pt x="657" y="120"/>
                    </a:lnTo>
                    <a:lnTo>
                      <a:pt x="657" y="120"/>
                    </a:lnTo>
                    <a:lnTo>
                      <a:pt x="670" y="122"/>
                    </a:lnTo>
                    <a:lnTo>
                      <a:pt x="682" y="126"/>
                    </a:lnTo>
                    <a:lnTo>
                      <a:pt x="695" y="131"/>
                    </a:lnTo>
                    <a:lnTo>
                      <a:pt x="701" y="134"/>
                    </a:lnTo>
                    <a:lnTo>
                      <a:pt x="706" y="137"/>
                    </a:lnTo>
                    <a:lnTo>
                      <a:pt x="706" y="137"/>
                    </a:lnTo>
                    <a:lnTo>
                      <a:pt x="725" y="152"/>
                    </a:lnTo>
                    <a:lnTo>
                      <a:pt x="738" y="162"/>
                    </a:lnTo>
                    <a:lnTo>
                      <a:pt x="740" y="162"/>
                    </a:lnTo>
                    <a:lnTo>
                      <a:pt x="740" y="162"/>
                    </a:lnTo>
                    <a:lnTo>
                      <a:pt x="745" y="163"/>
                    </a:lnTo>
                    <a:lnTo>
                      <a:pt x="751" y="166"/>
                    </a:lnTo>
                    <a:lnTo>
                      <a:pt x="755" y="170"/>
                    </a:lnTo>
                    <a:lnTo>
                      <a:pt x="757" y="175"/>
                    </a:lnTo>
                    <a:lnTo>
                      <a:pt x="758" y="177"/>
                    </a:lnTo>
                    <a:lnTo>
                      <a:pt x="759" y="177"/>
                    </a:lnTo>
                    <a:lnTo>
                      <a:pt x="759" y="177"/>
                    </a:lnTo>
                    <a:lnTo>
                      <a:pt x="771" y="190"/>
                    </a:lnTo>
                    <a:lnTo>
                      <a:pt x="785" y="201"/>
                    </a:lnTo>
                    <a:lnTo>
                      <a:pt x="812" y="223"/>
                    </a:lnTo>
                    <a:lnTo>
                      <a:pt x="812" y="223"/>
                    </a:lnTo>
                    <a:lnTo>
                      <a:pt x="837" y="244"/>
                    </a:lnTo>
                    <a:lnTo>
                      <a:pt x="850" y="255"/>
                    </a:lnTo>
                    <a:lnTo>
                      <a:pt x="862" y="266"/>
                    </a:lnTo>
                    <a:lnTo>
                      <a:pt x="862" y="266"/>
                    </a:lnTo>
                    <a:lnTo>
                      <a:pt x="948" y="356"/>
                    </a:lnTo>
                    <a:lnTo>
                      <a:pt x="1033" y="446"/>
                    </a:lnTo>
                    <a:lnTo>
                      <a:pt x="1033" y="446"/>
                    </a:lnTo>
                    <a:lnTo>
                      <a:pt x="1054" y="472"/>
                    </a:lnTo>
                    <a:lnTo>
                      <a:pt x="1054" y="472"/>
                    </a:lnTo>
                    <a:lnTo>
                      <a:pt x="1071" y="489"/>
                    </a:lnTo>
                    <a:lnTo>
                      <a:pt x="1086" y="508"/>
                    </a:lnTo>
                    <a:lnTo>
                      <a:pt x="1104" y="523"/>
                    </a:lnTo>
                    <a:lnTo>
                      <a:pt x="1113" y="531"/>
                    </a:lnTo>
                    <a:lnTo>
                      <a:pt x="1123" y="538"/>
                    </a:lnTo>
                    <a:lnTo>
                      <a:pt x="1123" y="538"/>
                    </a:lnTo>
                    <a:lnTo>
                      <a:pt x="1139" y="549"/>
                    </a:lnTo>
                    <a:lnTo>
                      <a:pt x="1155" y="563"/>
                    </a:lnTo>
                    <a:lnTo>
                      <a:pt x="1169" y="577"/>
                    </a:lnTo>
                    <a:lnTo>
                      <a:pt x="1182" y="592"/>
                    </a:lnTo>
                    <a:lnTo>
                      <a:pt x="1182" y="592"/>
                    </a:lnTo>
                    <a:lnTo>
                      <a:pt x="1186" y="597"/>
                    </a:lnTo>
                    <a:lnTo>
                      <a:pt x="1187" y="602"/>
                    </a:lnTo>
                    <a:lnTo>
                      <a:pt x="1187" y="604"/>
                    </a:lnTo>
                    <a:lnTo>
                      <a:pt x="1188" y="605"/>
                    </a:lnTo>
                    <a:lnTo>
                      <a:pt x="1188" y="605"/>
                    </a:lnTo>
                    <a:lnTo>
                      <a:pt x="1194" y="614"/>
                    </a:lnTo>
                    <a:lnTo>
                      <a:pt x="1199" y="624"/>
                    </a:lnTo>
                    <a:lnTo>
                      <a:pt x="1199" y="624"/>
                    </a:lnTo>
                    <a:lnTo>
                      <a:pt x="1213" y="660"/>
                    </a:lnTo>
                    <a:lnTo>
                      <a:pt x="1213" y="660"/>
                    </a:lnTo>
                    <a:lnTo>
                      <a:pt x="1224" y="685"/>
                    </a:lnTo>
                    <a:lnTo>
                      <a:pt x="1233" y="709"/>
                    </a:lnTo>
                    <a:lnTo>
                      <a:pt x="1233" y="709"/>
                    </a:lnTo>
                    <a:lnTo>
                      <a:pt x="1239" y="730"/>
                    </a:lnTo>
                    <a:lnTo>
                      <a:pt x="1244" y="750"/>
                    </a:lnTo>
                    <a:lnTo>
                      <a:pt x="1249" y="769"/>
                    </a:lnTo>
                    <a:lnTo>
                      <a:pt x="1253" y="788"/>
                    </a:lnTo>
                    <a:lnTo>
                      <a:pt x="1255" y="808"/>
                    </a:lnTo>
                    <a:lnTo>
                      <a:pt x="1256" y="826"/>
                    </a:lnTo>
                    <a:lnTo>
                      <a:pt x="1256" y="846"/>
                    </a:lnTo>
                    <a:lnTo>
                      <a:pt x="1254" y="864"/>
                    </a:lnTo>
                    <a:lnTo>
                      <a:pt x="1254" y="864"/>
                    </a:lnTo>
                    <a:lnTo>
                      <a:pt x="1252" y="876"/>
                    </a:lnTo>
                    <a:lnTo>
                      <a:pt x="1246" y="887"/>
                    </a:lnTo>
                    <a:lnTo>
                      <a:pt x="1235" y="911"/>
                    </a:lnTo>
                    <a:lnTo>
                      <a:pt x="1235" y="911"/>
                    </a:lnTo>
                    <a:lnTo>
                      <a:pt x="1228" y="926"/>
                    </a:lnTo>
                    <a:lnTo>
                      <a:pt x="1228" y="926"/>
                    </a:lnTo>
                    <a:lnTo>
                      <a:pt x="1218" y="950"/>
                    </a:lnTo>
                    <a:lnTo>
                      <a:pt x="1218" y="950"/>
                    </a:lnTo>
                    <a:lnTo>
                      <a:pt x="1204" y="979"/>
                    </a:lnTo>
                    <a:lnTo>
                      <a:pt x="1197" y="993"/>
                    </a:lnTo>
                    <a:lnTo>
                      <a:pt x="1190" y="1007"/>
                    </a:lnTo>
                    <a:lnTo>
                      <a:pt x="1190" y="1007"/>
                    </a:lnTo>
                    <a:lnTo>
                      <a:pt x="1180" y="1021"/>
                    </a:lnTo>
                    <a:lnTo>
                      <a:pt x="1170" y="1036"/>
                    </a:lnTo>
                    <a:lnTo>
                      <a:pt x="1159" y="1049"/>
                    </a:lnTo>
                    <a:lnTo>
                      <a:pt x="1146" y="1064"/>
                    </a:lnTo>
                    <a:lnTo>
                      <a:pt x="1133" y="1077"/>
                    </a:lnTo>
                    <a:lnTo>
                      <a:pt x="1119" y="1090"/>
                    </a:lnTo>
                    <a:lnTo>
                      <a:pt x="1105" y="1102"/>
                    </a:lnTo>
                    <a:lnTo>
                      <a:pt x="1089" y="1113"/>
                    </a:lnTo>
                    <a:lnTo>
                      <a:pt x="1079" y="1121"/>
                    </a:lnTo>
                    <a:lnTo>
                      <a:pt x="1079" y="1121"/>
                    </a:lnTo>
                    <a:lnTo>
                      <a:pt x="1051" y="1141"/>
                    </a:lnTo>
                    <a:lnTo>
                      <a:pt x="1022" y="1162"/>
                    </a:lnTo>
                    <a:lnTo>
                      <a:pt x="992" y="1180"/>
                    </a:lnTo>
                    <a:lnTo>
                      <a:pt x="962" y="1197"/>
                    </a:lnTo>
                    <a:lnTo>
                      <a:pt x="947" y="1205"/>
                    </a:lnTo>
                    <a:lnTo>
                      <a:pt x="930" y="1212"/>
                    </a:lnTo>
                    <a:lnTo>
                      <a:pt x="915" y="1219"/>
                    </a:lnTo>
                    <a:lnTo>
                      <a:pt x="898" y="1224"/>
                    </a:lnTo>
                    <a:lnTo>
                      <a:pt x="881" y="1228"/>
                    </a:lnTo>
                    <a:lnTo>
                      <a:pt x="863" y="1231"/>
                    </a:lnTo>
                    <a:lnTo>
                      <a:pt x="846" y="1233"/>
                    </a:lnTo>
                    <a:lnTo>
                      <a:pt x="828" y="1235"/>
                    </a:lnTo>
                    <a:lnTo>
                      <a:pt x="828" y="1235"/>
                    </a:lnTo>
                    <a:lnTo>
                      <a:pt x="808" y="1235"/>
                    </a:lnTo>
                    <a:lnTo>
                      <a:pt x="808" y="123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3" name="Freeform 605"/>
              <p:cNvSpPr/>
              <p:nvPr/>
            </p:nvSpPr>
            <p:spPr bwMode="auto">
              <a:xfrm>
                <a:off x="5305426" y="2120900"/>
                <a:ext cx="365125" cy="185738"/>
              </a:xfrm>
              <a:custGeom>
                <a:avLst/>
                <a:gdLst/>
                <a:ahLst/>
                <a:cxnLst>
                  <a:cxn ang="0">
                    <a:pos x="588" y="352"/>
                  </a:cxn>
                  <a:cxn ang="0">
                    <a:pos x="575" y="342"/>
                  </a:cxn>
                  <a:cxn ang="0">
                    <a:pos x="572" y="332"/>
                  </a:cxn>
                  <a:cxn ang="0">
                    <a:pos x="578" y="321"/>
                  </a:cxn>
                  <a:cxn ang="0">
                    <a:pos x="590" y="315"/>
                  </a:cxn>
                  <a:cxn ang="0">
                    <a:pos x="621" y="298"/>
                  </a:cxn>
                  <a:cxn ang="0">
                    <a:pos x="648" y="276"/>
                  </a:cxn>
                  <a:cxn ang="0">
                    <a:pos x="656" y="257"/>
                  </a:cxn>
                  <a:cxn ang="0">
                    <a:pos x="657" y="247"/>
                  </a:cxn>
                  <a:cxn ang="0">
                    <a:pos x="649" y="228"/>
                  </a:cxn>
                  <a:cxn ang="0">
                    <a:pos x="630" y="207"/>
                  </a:cxn>
                  <a:cxn ang="0">
                    <a:pos x="597" y="182"/>
                  </a:cxn>
                  <a:cxn ang="0">
                    <a:pos x="556" y="149"/>
                  </a:cxn>
                  <a:cxn ang="0">
                    <a:pos x="503" y="102"/>
                  </a:cxn>
                  <a:cxn ang="0">
                    <a:pos x="445" y="66"/>
                  </a:cxn>
                  <a:cxn ang="0">
                    <a:pos x="412" y="55"/>
                  </a:cxn>
                  <a:cxn ang="0">
                    <a:pos x="368" y="45"/>
                  </a:cxn>
                  <a:cxn ang="0">
                    <a:pos x="276" y="37"/>
                  </a:cxn>
                  <a:cxn ang="0">
                    <a:pos x="224" y="40"/>
                  </a:cxn>
                  <a:cxn ang="0">
                    <a:pos x="172" y="48"/>
                  </a:cxn>
                  <a:cxn ang="0">
                    <a:pos x="131" y="60"/>
                  </a:cxn>
                  <a:cxn ang="0">
                    <a:pos x="95" y="77"/>
                  </a:cxn>
                  <a:cxn ang="0">
                    <a:pos x="75" y="91"/>
                  </a:cxn>
                  <a:cxn ang="0">
                    <a:pos x="57" y="106"/>
                  </a:cxn>
                  <a:cxn ang="0">
                    <a:pos x="28" y="128"/>
                  </a:cxn>
                  <a:cxn ang="0">
                    <a:pos x="20" y="130"/>
                  </a:cxn>
                  <a:cxn ang="0">
                    <a:pos x="13" y="129"/>
                  </a:cxn>
                  <a:cxn ang="0">
                    <a:pos x="0" y="113"/>
                  </a:cxn>
                  <a:cxn ang="0">
                    <a:pos x="0" y="106"/>
                  </a:cxn>
                  <a:cxn ang="0">
                    <a:pos x="8" y="98"/>
                  </a:cxn>
                  <a:cxn ang="0">
                    <a:pos x="23" y="89"/>
                  </a:cxn>
                  <a:cxn ang="0">
                    <a:pos x="48" y="66"/>
                  </a:cxn>
                  <a:cxn ang="0">
                    <a:pos x="71" y="50"/>
                  </a:cxn>
                  <a:cxn ang="0">
                    <a:pos x="104" y="31"/>
                  </a:cxn>
                  <a:cxn ang="0">
                    <a:pos x="149" y="14"/>
                  </a:cxn>
                  <a:cxn ang="0">
                    <a:pos x="199" y="5"/>
                  </a:cxn>
                  <a:cxn ang="0">
                    <a:pos x="259" y="1"/>
                  </a:cxn>
                  <a:cxn ang="0">
                    <a:pos x="318" y="1"/>
                  </a:cxn>
                  <a:cxn ang="0">
                    <a:pos x="404" y="12"/>
                  </a:cxn>
                  <a:cxn ang="0">
                    <a:pos x="473" y="37"/>
                  </a:cxn>
                  <a:cxn ang="0">
                    <a:pos x="512" y="62"/>
                  </a:cxn>
                  <a:cxn ang="0">
                    <a:pos x="570" y="112"/>
                  </a:cxn>
                  <a:cxn ang="0">
                    <a:pos x="585" y="126"/>
                  </a:cxn>
                  <a:cxn ang="0">
                    <a:pos x="619" y="153"/>
                  </a:cxn>
                  <a:cxn ang="0">
                    <a:pos x="662" y="190"/>
                  </a:cxn>
                  <a:cxn ang="0">
                    <a:pos x="681" y="213"/>
                  </a:cxn>
                  <a:cxn ang="0">
                    <a:pos x="690" y="243"/>
                  </a:cxn>
                  <a:cxn ang="0">
                    <a:pos x="687" y="274"/>
                  </a:cxn>
                  <a:cxn ang="0">
                    <a:pos x="677" y="295"/>
                  </a:cxn>
                  <a:cxn ang="0">
                    <a:pos x="654" y="320"/>
                  </a:cxn>
                  <a:cxn ang="0">
                    <a:pos x="615" y="343"/>
                  </a:cxn>
                  <a:cxn ang="0">
                    <a:pos x="600" y="350"/>
                  </a:cxn>
                  <a:cxn ang="0">
                    <a:pos x="591" y="352"/>
                  </a:cxn>
                </a:cxnLst>
                <a:rect l="0" t="0" r="r" b="b"/>
                <a:pathLst>
                  <a:path w="690" h="352">
                    <a:moveTo>
                      <a:pt x="591" y="352"/>
                    </a:moveTo>
                    <a:lnTo>
                      <a:pt x="591" y="352"/>
                    </a:lnTo>
                    <a:lnTo>
                      <a:pt x="588" y="352"/>
                    </a:lnTo>
                    <a:lnTo>
                      <a:pt x="585" y="351"/>
                    </a:lnTo>
                    <a:lnTo>
                      <a:pt x="579" y="347"/>
                    </a:lnTo>
                    <a:lnTo>
                      <a:pt x="575" y="342"/>
                    </a:lnTo>
                    <a:lnTo>
                      <a:pt x="572" y="337"/>
                    </a:lnTo>
                    <a:lnTo>
                      <a:pt x="572" y="337"/>
                    </a:lnTo>
                    <a:lnTo>
                      <a:pt x="572" y="332"/>
                    </a:lnTo>
                    <a:lnTo>
                      <a:pt x="572" y="328"/>
                    </a:lnTo>
                    <a:lnTo>
                      <a:pt x="575" y="323"/>
                    </a:lnTo>
                    <a:lnTo>
                      <a:pt x="578" y="321"/>
                    </a:lnTo>
                    <a:lnTo>
                      <a:pt x="581" y="319"/>
                    </a:lnTo>
                    <a:lnTo>
                      <a:pt x="581" y="319"/>
                    </a:lnTo>
                    <a:lnTo>
                      <a:pt x="590" y="315"/>
                    </a:lnTo>
                    <a:lnTo>
                      <a:pt x="590" y="315"/>
                    </a:lnTo>
                    <a:lnTo>
                      <a:pt x="610" y="305"/>
                    </a:lnTo>
                    <a:lnTo>
                      <a:pt x="621" y="298"/>
                    </a:lnTo>
                    <a:lnTo>
                      <a:pt x="630" y="291"/>
                    </a:lnTo>
                    <a:lnTo>
                      <a:pt x="640" y="284"/>
                    </a:lnTo>
                    <a:lnTo>
                      <a:pt x="648" y="276"/>
                    </a:lnTo>
                    <a:lnTo>
                      <a:pt x="653" y="266"/>
                    </a:lnTo>
                    <a:lnTo>
                      <a:pt x="655" y="261"/>
                    </a:lnTo>
                    <a:lnTo>
                      <a:pt x="656" y="257"/>
                    </a:lnTo>
                    <a:lnTo>
                      <a:pt x="656" y="257"/>
                    </a:lnTo>
                    <a:lnTo>
                      <a:pt x="657" y="252"/>
                    </a:lnTo>
                    <a:lnTo>
                      <a:pt x="657" y="247"/>
                    </a:lnTo>
                    <a:lnTo>
                      <a:pt x="656" y="243"/>
                    </a:lnTo>
                    <a:lnTo>
                      <a:pt x="654" y="237"/>
                    </a:lnTo>
                    <a:lnTo>
                      <a:pt x="649" y="228"/>
                    </a:lnTo>
                    <a:lnTo>
                      <a:pt x="641" y="218"/>
                    </a:lnTo>
                    <a:lnTo>
                      <a:pt x="641" y="218"/>
                    </a:lnTo>
                    <a:lnTo>
                      <a:pt x="630" y="207"/>
                    </a:lnTo>
                    <a:lnTo>
                      <a:pt x="620" y="198"/>
                    </a:lnTo>
                    <a:lnTo>
                      <a:pt x="597" y="182"/>
                    </a:lnTo>
                    <a:lnTo>
                      <a:pt x="597" y="182"/>
                    </a:lnTo>
                    <a:lnTo>
                      <a:pt x="580" y="169"/>
                    </a:lnTo>
                    <a:lnTo>
                      <a:pt x="563" y="155"/>
                    </a:lnTo>
                    <a:lnTo>
                      <a:pt x="556" y="149"/>
                    </a:lnTo>
                    <a:lnTo>
                      <a:pt x="556" y="149"/>
                    </a:lnTo>
                    <a:lnTo>
                      <a:pt x="521" y="118"/>
                    </a:lnTo>
                    <a:lnTo>
                      <a:pt x="503" y="102"/>
                    </a:lnTo>
                    <a:lnTo>
                      <a:pt x="485" y="89"/>
                    </a:lnTo>
                    <a:lnTo>
                      <a:pt x="466" y="77"/>
                    </a:lnTo>
                    <a:lnTo>
                      <a:pt x="445" y="66"/>
                    </a:lnTo>
                    <a:lnTo>
                      <a:pt x="435" y="62"/>
                    </a:lnTo>
                    <a:lnTo>
                      <a:pt x="424" y="58"/>
                    </a:lnTo>
                    <a:lnTo>
                      <a:pt x="412" y="55"/>
                    </a:lnTo>
                    <a:lnTo>
                      <a:pt x="400" y="51"/>
                    </a:lnTo>
                    <a:lnTo>
                      <a:pt x="400" y="51"/>
                    </a:lnTo>
                    <a:lnTo>
                      <a:pt x="368" y="45"/>
                    </a:lnTo>
                    <a:lnTo>
                      <a:pt x="337" y="41"/>
                    </a:lnTo>
                    <a:lnTo>
                      <a:pt x="306" y="38"/>
                    </a:lnTo>
                    <a:lnTo>
                      <a:pt x="276" y="37"/>
                    </a:lnTo>
                    <a:lnTo>
                      <a:pt x="276" y="37"/>
                    </a:lnTo>
                    <a:lnTo>
                      <a:pt x="250" y="38"/>
                    </a:lnTo>
                    <a:lnTo>
                      <a:pt x="224" y="40"/>
                    </a:lnTo>
                    <a:lnTo>
                      <a:pt x="198" y="43"/>
                    </a:lnTo>
                    <a:lnTo>
                      <a:pt x="172" y="48"/>
                    </a:lnTo>
                    <a:lnTo>
                      <a:pt x="172" y="48"/>
                    </a:lnTo>
                    <a:lnTo>
                      <a:pt x="158" y="51"/>
                    </a:lnTo>
                    <a:lnTo>
                      <a:pt x="145" y="56"/>
                    </a:lnTo>
                    <a:lnTo>
                      <a:pt x="131" y="60"/>
                    </a:lnTo>
                    <a:lnTo>
                      <a:pt x="119" y="65"/>
                    </a:lnTo>
                    <a:lnTo>
                      <a:pt x="107" y="71"/>
                    </a:lnTo>
                    <a:lnTo>
                      <a:pt x="95" y="77"/>
                    </a:lnTo>
                    <a:lnTo>
                      <a:pt x="85" y="83"/>
                    </a:lnTo>
                    <a:lnTo>
                      <a:pt x="75" y="91"/>
                    </a:lnTo>
                    <a:lnTo>
                      <a:pt x="75" y="91"/>
                    </a:lnTo>
                    <a:lnTo>
                      <a:pt x="65" y="98"/>
                    </a:lnTo>
                    <a:lnTo>
                      <a:pt x="57" y="106"/>
                    </a:lnTo>
                    <a:lnTo>
                      <a:pt x="57" y="106"/>
                    </a:lnTo>
                    <a:lnTo>
                      <a:pt x="44" y="119"/>
                    </a:lnTo>
                    <a:lnTo>
                      <a:pt x="36" y="124"/>
                    </a:lnTo>
                    <a:lnTo>
                      <a:pt x="28" y="128"/>
                    </a:lnTo>
                    <a:lnTo>
                      <a:pt x="28" y="128"/>
                    </a:lnTo>
                    <a:lnTo>
                      <a:pt x="24" y="130"/>
                    </a:lnTo>
                    <a:lnTo>
                      <a:pt x="20" y="130"/>
                    </a:lnTo>
                    <a:lnTo>
                      <a:pt x="20" y="130"/>
                    </a:lnTo>
                    <a:lnTo>
                      <a:pt x="16" y="130"/>
                    </a:lnTo>
                    <a:lnTo>
                      <a:pt x="13" y="129"/>
                    </a:lnTo>
                    <a:lnTo>
                      <a:pt x="7" y="125"/>
                    </a:lnTo>
                    <a:lnTo>
                      <a:pt x="2" y="120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0"/>
                    </a:lnTo>
                    <a:lnTo>
                      <a:pt x="0" y="106"/>
                    </a:lnTo>
                    <a:lnTo>
                      <a:pt x="3" y="101"/>
                    </a:lnTo>
                    <a:lnTo>
                      <a:pt x="5" y="100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6" y="94"/>
                    </a:lnTo>
                    <a:lnTo>
                      <a:pt x="23" y="89"/>
                    </a:lnTo>
                    <a:lnTo>
                      <a:pt x="35" y="78"/>
                    </a:lnTo>
                    <a:lnTo>
                      <a:pt x="35" y="78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9" y="58"/>
                    </a:lnTo>
                    <a:lnTo>
                      <a:pt x="71" y="50"/>
                    </a:lnTo>
                    <a:lnTo>
                      <a:pt x="97" y="35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18" y="25"/>
                    </a:lnTo>
                    <a:lnTo>
                      <a:pt x="133" y="18"/>
                    </a:lnTo>
                    <a:lnTo>
                      <a:pt x="149" y="14"/>
                    </a:lnTo>
                    <a:lnTo>
                      <a:pt x="165" y="10"/>
                    </a:lnTo>
                    <a:lnTo>
                      <a:pt x="183" y="7"/>
                    </a:lnTo>
                    <a:lnTo>
                      <a:pt x="199" y="5"/>
                    </a:lnTo>
                    <a:lnTo>
                      <a:pt x="233" y="2"/>
                    </a:lnTo>
                    <a:lnTo>
                      <a:pt x="233" y="2"/>
                    </a:lnTo>
                    <a:lnTo>
                      <a:pt x="259" y="1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318" y="1"/>
                    </a:lnTo>
                    <a:lnTo>
                      <a:pt x="348" y="3"/>
                    </a:lnTo>
                    <a:lnTo>
                      <a:pt x="377" y="7"/>
                    </a:lnTo>
                    <a:lnTo>
                      <a:pt x="404" y="12"/>
                    </a:lnTo>
                    <a:lnTo>
                      <a:pt x="429" y="18"/>
                    </a:lnTo>
                    <a:lnTo>
                      <a:pt x="452" y="27"/>
                    </a:lnTo>
                    <a:lnTo>
                      <a:pt x="473" y="37"/>
                    </a:lnTo>
                    <a:lnTo>
                      <a:pt x="492" y="47"/>
                    </a:lnTo>
                    <a:lnTo>
                      <a:pt x="492" y="47"/>
                    </a:lnTo>
                    <a:lnTo>
                      <a:pt x="512" y="62"/>
                    </a:lnTo>
                    <a:lnTo>
                      <a:pt x="532" y="78"/>
                    </a:lnTo>
                    <a:lnTo>
                      <a:pt x="551" y="95"/>
                    </a:lnTo>
                    <a:lnTo>
                      <a:pt x="570" y="112"/>
                    </a:lnTo>
                    <a:lnTo>
                      <a:pt x="570" y="112"/>
                    </a:lnTo>
                    <a:lnTo>
                      <a:pt x="585" y="126"/>
                    </a:lnTo>
                    <a:lnTo>
                      <a:pt x="585" y="126"/>
                    </a:lnTo>
                    <a:lnTo>
                      <a:pt x="601" y="139"/>
                    </a:lnTo>
                    <a:lnTo>
                      <a:pt x="619" y="153"/>
                    </a:lnTo>
                    <a:lnTo>
                      <a:pt x="619" y="153"/>
                    </a:lnTo>
                    <a:lnTo>
                      <a:pt x="633" y="164"/>
                    </a:lnTo>
                    <a:lnTo>
                      <a:pt x="649" y="176"/>
                    </a:lnTo>
                    <a:lnTo>
                      <a:pt x="662" y="190"/>
                    </a:lnTo>
                    <a:lnTo>
                      <a:pt x="676" y="204"/>
                    </a:lnTo>
                    <a:lnTo>
                      <a:pt x="676" y="204"/>
                    </a:lnTo>
                    <a:lnTo>
                      <a:pt x="681" y="213"/>
                    </a:lnTo>
                    <a:lnTo>
                      <a:pt x="686" y="222"/>
                    </a:lnTo>
                    <a:lnTo>
                      <a:pt x="688" y="232"/>
                    </a:lnTo>
                    <a:lnTo>
                      <a:pt x="690" y="243"/>
                    </a:lnTo>
                    <a:lnTo>
                      <a:pt x="690" y="253"/>
                    </a:lnTo>
                    <a:lnTo>
                      <a:pt x="689" y="263"/>
                    </a:lnTo>
                    <a:lnTo>
                      <a:pt x="687" y="274"/>
                    </a:lnTo>
                    <a:lnTo>
                      <a:pt x="683" y="284"/>
                    </a:lnTo>
                    <a:lnTo>
                      <a:pt x="683" y="284"/>
                    </a:lnTo>
                    <a:lnTo>
                      <a:pt x="677" y="295"/>
                    </a:lnTo>
                    <a:lnTo>
                      <a:pt x="669" y="305"/>
                    </a:lnTo>
                    <a:lnTo>
                      <a:pt x="662" y="313"/>
                    </a:lnTo>
                    <a:lnTo>
                      <a:pt x="654" y="320"/>
                    </a:lnTo>
                    <a:lnTo>
                      <a:pt x="645" y="326"/>
                    </a:lnTo>
                    <a:lnTo>
                      <a:pt x="635" y="331"/>
                    </a:lnTo>
                    <a:lnTo>
                      <a:pt x="615" y="343"/>
                    </a:lnTo>
                    <a:lnTo>
                      <a:pt x="615" y="343"/>
                    </a:lnTo>
                    <a:lnTo>
                      <a:pt x="600" y="350"/>
                    </a:lnTo>
                    <a:lnTo>
                      <a:pt x="600" y="350"/>
                    </a:lnTo>
                    <a:lnTo>
                      <a:pt x="595" y="351"/>
                    </a:lnTo>
                    <a:lnTo>
                      <a:pt x="591" y="352"/>
                    </a:lnTo>
                    <a:lnTo>
                      <a:pt x="591" y="352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64" name="Freeform 606"/>
              <p:cNvSpPr/>
              <p:nvPr/>
            </p:nvSpPr>
            <p:spPr bwMode="auto">
              <a:xfrm>
                <a:off x="5356226" y="2198688"/>
                <a:ext cx="147638" cy="49213"/>
              </a:xfrm>
              <a:custGeom>
                <a:avLst/>
                <a:gdLst/>
                <a:ahLst/>
                <a:cxnLst>
                  <a:cxn ang="0">
                    <a:pos x="16" y="94"/>
                  </a:cxn>
                  <a:cxn ang="0">
                    <a:pos x="9" y="93"/>
                  </a:cxn>
                  <a:cxn ang="0">
                    <a:pos x="2" y="85"/>
                  </a:cxn>
                  <a:cxn ang="0">
                    <a:pos x="0" y="79"/>
                  </a:cxn>
                  <a:cxn ang="0">
                    <a:pos x="2" y="68"/>
                  </a:cxn>
                  <a:cxn ang="0">
                    <a:pos x="6" y="62"/>
                  </a:cxn>
                  <a:cxn ang="0">
                    <a:pos x="13" y="59"/>
                  </a:cxn>
                  <a:cxn ang="0">
                    <a:pos x="18" y="57"/>
                  </a:cxn>
                  <a:cxn ang="0">
                    <a:pos x="31" y="46"/>
                  </a:cxn>
                  <a:cxn ang="0">
                    <a:pos x="38" y="41"/>
                  </a:cxn>
                  <a:cxn ang="0">
                    <a:pos x="46" y="36"/>
                  </a:cxn>
                  <a:cxn ang="0">
                    <a:pos x="60" y="28"/>
                  </a:cxn>
                  <a:cxn ang="0">
                    <a:pos x="77" y="20"/>
                  </a:cxn>
                  <a:cxn ang="0">
                    <a:pos x="115" y="7"/>
                  </a:cxn>
                  <a:cxn ang="0">
                    <a:pos x="134" y="2"/>
                  </a:cxn>
                  <a:cxn ang="0">
                    <a:pos x="154" y="0"/>
                  </a:cxn>
                  <a:cxn ang="0">
                    <a:pos x="173" y="2"/>
                  </a:cxn>
                  <a:cxn ang="0">
                    <a:pos x="208" y="9"/>
                  </a:cxn>
                  <a:cxn ang="0">
                    <a:pos x="240" y="24"/>
                  </a:cxn>
                  <a:cxn ang="0">
                    <a:pos x="266" y="45"/>
                  </a:cxn>
                  <a:cxn ang="0">
                    <a:pos x="276" y="58"/>
                  </a:cxn>
                  <a:cxn ang="0">
                    <a:pos x="279" y="67"/>
                  </a:cxn>
                  <a:cxn ang="0">
                    <a:pos x="278" y="74"/>
                  </a:cxn>
                  <a:cxn ang="0">
                    <a:pos x="275" y="78"/>
                  </a:cxn>
                  <a:cxn ang="0">
                    <a:pos x="266" y="83"/>
                  </a:cxn>
                  <a:cxn ang="0">
                    <a:pos x="259" y="84"/>
                  </a:cxn>
                  <a:cxn ang="0">
                    <a:pos x="256" y="83"/>
                  </a:cxn>
                  <a:cxn ang="0">
                    <a:pos x="248" y="80"/>
                  </a:cxn>
                  <a:cxn ang="0">
                    <a:pos x="245" y="76"/>
                  </a:cxn>
                  <a:cxn ang="0">
                    <a:pos x="230" y="59"/>
                  </a:cxn>
                  <a:cxn ang="0">
                    <a:pos x="210" y="47"/>
                  </a:cxn>
                  <a:cxn ang="0">
                    <a:pos x="186" y="40"/>
                  </a:cxn>
                  <a:cxn ang="0">
                    <a:pos x="160" y="37"/>
                  </a:cxn>
                  <a:cxn ang="0">
                    <a:pos x="150" y="37"/>
                  </a:cxn>
                  <a:cxn ang="0">
                    <a:pos x="121" y="42"/>
                  </a:cxn>
                  <a:cxn ang="0">
                    <a:pos x="94" y="51"/>
                  </a:cxn>
                  <a:cxn ang="0">
                    <a:pos x="86" y="56"/>
                  </a:cxn>
                  <a:cxn ang="0">
                    <a:pos x="62" y="71"/>
                  </a:cxn>
                  <a:cxn ang="0">
                    <a:pos x="43" y="84"/>
                  </a:cxn>
                  <a:cxn ang="0">
                    <a:pos x="22" y="94"/>
                  </a:cxn>
                  <a:cxn ang="0">
                    <a:pos x="16" y="94"/>
                  </a:cxn>
                </a:cxnLst>
                <a:rect l="0" t="0" r="r" b="b"/>
                <a:pathLst>
                  <a:path w="279" h="94">
                    <a:moveTo>
                      <a:pt x="16" y="94"/>
                    </a:moveTo>
                    <a:lnTo>
                      <a:pt x="16" y="94"/>
                    </a:lnTo>
                    <a:lnTo>
                      <a:pt x="13" y="94"/>
                    </a:lnTo>
                    <a:lnTo>
                      <a:pt x="9" y="93"/>
                    </a:lnTo>
                    <a:lnTo>
                      <a:pt x="5" y="90"/>
                    </a:lnTo>
                    <a:lnTo>
                      <a:pt x="2" y="85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2" y="68"/>
                    </a:lnTo>
                    <a:lnTo>
                      <a:pt x="3" y="66"/>
                    </a:lnTo>
                    <a:lnTo>
                      <a:pt x="6" y="62"/>
                    </a:lnTo>
                    <a:lnTo>
                      <a:pt x="8" y="60"/>
                    </a:lnTo>
                    <a:lnTo>
                      <a:pt x="13" y="59"/>
                    </a:lnTo>
                    <a:lnTo>
                      <a:pt x="13" y="59"/>
                    </a:lnTo>
                    <a:lnTo>
                      <a:pt x="18" y="57"/>
                    </a:lnTo>
                    <a:lnTo>
                      <a:pt x="22" y="54"/>
                    </a:lnTo>
                    <a:lnTo>
                      <a:pt x="31" y="46"/>
                    </a:lnTo>
                    <a:lnTo>
                      <a:pt x="31" y="46"/>
                    </a:lnTo>
                    <a:lnTo>
                      <a:pt x="38" y="41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95" y="13"/>
                    </a:lnTo>
                    <a:lnTo>
                      <a:pt x="115" y="7"/>
                    </a:lnTo>
                    <a:lnTo>
                      <a:pt x="124" y="4"/>
                    </a:lnTo>
                    <a:lnTo>
                      <a:pt x="134" y="2"/>
                    </a:lnTo>
                    <a:lnTo>
                      <a:pt x="14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73" y="2"/>
                    </a:lnTo>
                    <a:lnTo>
                      <a:pt x="191" y="5"/>
                    </a:lnTo>
                    <a:lnTo>
                      <a:pt x="208" y="9"/>
                    </a:lnTo>
                    <a:lnTo>
                      <a:pt x="224" y="16"/>
                    </a:lnTo>
                    <a:lnTo>
                      <a:pt x="240" y="24"/>
                    </a:lnTo>
                    <a:lnTo>
                      <a:pt x="253" y="34"/>
                    </a:lnTo>
                    <a:lnTo>
                      <a:pt x="266" y="45"/>
                    </a:lnTo>
                    <a:lnTo>
                      <a:pt x="276" y="58"/>
                    </a:lnTo>
                    <a:lnTo>
                      <a:pt x="276" y="58"/>
                    </a:lnTo>
                    <a:lnTo>
                      <a:pt x="278" y="62"/>
                    </a:lnTo>
                    <a:lnTo>
                      <a:pt x="279" y="67"/>
                    </a:lnTo>
                    <a:lnTo>
                      <a:pt x="279" y="70"/>
                    </a:lnTo>
                    <a:lnTo>
                      <a:pt x="278" y="74"/>
                    </a:lnTo>
                    <a:lnTo>
                      <a:pt x="278" y="74"/>
                    </a:lnTo>
                    <a:lnTo>
                      <a:pt x="275" y="78"/>
                    </a:lnTo>
                    <a:lnTo>
                      <a:pt x="271" y="81"/>
                    </a:lnTo>
                    <a:lnTo>
                      <a:pt x="266" y="83"/>
                    </a:lnTo>
                    <a:lnTo>
                      <a:pt x="259" y="84"/>
                    </a:lnTo>
                    <a:lnTo>
                      <a:pt x="259" y="84"/>
                    </a:lnTo>
                    <a:lnTo>
                      <a:pt x="259" y="84"/>
                    </a:lnTo>
                    <a:lnTo>
                      <a:pt x="256" y="83"/>
                    </a:lnTo>
                    <a:lnTo>
                      <a:pt x="252" y="82"/>
                    </a:lnTo>
                    <a:lnTo>
                      <a:pt x="248" y="80"/>
                    </a:lnTo>
                    <a:lnTo>
                      <a:pt x="245" y="76"/>
                    </a:lnTo>
                    <a:lnTo>
                      <a:pt x="245" y="76"/>
                    </a:lnTo>
                    <a:lnTo>
                      <a:pt x="238" y="67"/>
                    </a:lnTo>
                    <a:lnTo>
                      <a:pt x="230" y="59"/>
                    </a:lnTo>
                    <a:lnTo>
                      <a:pt x="220" y="52"/>
                    </a:lnTo>
                    <a:lnTo>
                      <a:pt x="210" y="47"/>
                    </a:lnTo>
                    <a:lnTo>
                      <a:pt x="199" y="43"/>
                    </a:lnTo>
                    <a:lnTo>
                      <a:pt x="186" y="40"/>
                    </a:lnTo>
                    <a:lnTo>
                      <a:pt x="174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50" y="37"/>
                    </a:lnTo>
                    <a:lnTo>
                      <a:pt x="141" y="38"/>
                    </a:lnTo>
                    <a:lnTo>
                      <a:pt x="121" y="42"/>
                    </a:lnTo>
                    <a:lnTo>
                      <a:pt x="102" y="48"/>
                    </a:lnTo>
                    <a:lnTo>
                      <a:pt x="94" y="51"/>
                    </a:lnTo>
                    <a:lnTo>
                      <a:pt x="86" y="56"/>
                    </a:lnTo>
                    <a:lnTo>
                      <a:pt x="86" y="56"/>
                    </a:lnTo>
                    <a:lnTo>
                      <a:pt x="74" y="64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43" y="84"/>
                    </a:lnTo>
                    <a:lnTo>
                      <a:pt x="32" y="90"/>
                    </a:lnTo>
                    <a:lnTo>
                      <a:pt x="22" y="94"/>
                    </a:lnTo>
                    <a:lnTo>
                      <a:pt x="22" y="94"/>
                    </a:lnTo>
                    <a:lnTo>
                      <a:pt x="16" y="94"/>
                    </a:lnTo>
                    <a:lnTo>
                      <a:pt x="16" y="9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66" name="矩形 165"/>
            <p:cNvSpPr/>
            <p:nvPr/>
          </p:nvSpPr>
          <p:spPr>
            <a:xfrm>
              <a:off x="7606839" y="4832159"/>
              <a:ext cx="2879413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勤剪指甲，早晚刷牙洁面，常更衣换鞋，注意个人卫生。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67" name="矩形 166"/>
            <p:cNvSpPr/>
            <p:nvPr/>
          </p:nvSpPr>
          <p:spPr>
            <a:xfrm>
              <a:off x="7920739" y="4497953"/>
              <a:ext cx="14965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Part 06</a:t>
              </a:r>
            </a:p>
          </p:txBody>
        </p:sp>
        <p:sp>
          <p:nvSpPr>
            <p:cNvPr id="168" name="Freeform 30"/>
            <p:cNvSpPr>
              <a:spLocks noEditPoints="1"/>
            </p:cNvSpPr>
            <p:nvPr/>
          </p:nvSpPr>
          <p:spPr bwMode="auto">
            <a:xfrm>
              <a:off x="7649847" y="4575832"/>
              <a:ext cx="335491" cy="324806"/>
            </a:xfrm>
            <a:custGeom>
              <a:avLst/>
              <a:gdLst>
                <a:gd name="T0" fmla="*/ 10 w 31"/>
                <a:gd name="T1" fmla="*/ 19 h 30"/>
                <a:gd name="T2" fmla="*/ 11 w 31"/>
                <a:gd name="T3" fmla="*/ 0 h 30"/>
                <a:gd name="T4" fmla="*/ 28 w 31"/>
                <a:gd name="T5" fmla="*/ 8 h 30"/>
                <a:gd name="T6" fmla="*/ 26 w 31"/>
                <a:gd name="T7" fmla="*/ 27 h 30"/>
                <a:gd name="T8" fmla="*/ 23 w 31"/>
                <a:gd name="T9" fmla="*/ 25 h 30"/>
                <a:gd name="T10" fmla="*/ 22 w 31"/>
                <a:gd name="T11" fmla="*/ 21 h 30"/>
                <a:gd name="T12" fmla="*/ 29 w 31"/>
                <a:gd name="T13" fmla="*/ 9 h 30"/>
                <a:gd name="T14" fmla="*/ 22 w 31"/>
                <a:gd name="T15" fmla="*/ 24 h 30"/>
                <a:gd name="T16" fmla="*/ 21 w 31"/>
                <a:gd name="T17" fmla="*/ 22 h 30"/>
                <a:gd name="T18" fmla="*/ 28 w 31"/>
                <a:gd name="T19" fmla="*/ 10 h 30"/>
                <a:gd name="T20" fmla="*/ 24 w 31"/>
                <a:gd name="T21" fmla="*/ 14 h 30"/>
                <a:gd name="T22" fmla="*/ 21 w 31"/>
                <a:gd name="T23" fmla="*/ 18 h 30"/>
                <a:gd name="T24" fmla="*/ 24 w 31"/>
                <a:gd name="T25" fmla="*/ 14 h 30"/>
                <a:gd name="T26" fmla="*/ 20 w 31"/>
                <a:gd name="T27" fmla="*/ 19 h 30"/>
                <a:gd name="T28" fmla="*/ 19 w 31"/>
                <a:gd name="T29" fmla="*/ 20 h 30"/>
                <a:gd name="T30" fmla="*/ 22 w 31"/>
                <a:gd name="T31" fmla="*/ 14 h 30"/>
                <a:gd name="T32" fmla="*/ 23 w 31"/>
                <a:gd name="T33" fmla="*/ 10 h 30"/>
                <a:gd name="T34" fmla="*/ 17 w 31"/>
                <a:gd name="T35" fmla="*/ 22 h 30"/>
                <a:gd name="T36" fmla="*/ 20 w 31"/>
                <a:gd name="T37" fmla="*/ 16 h 30"/>
                <a:gd name="T38" fmla="*/ 16 w 31"/>
                <a:gd name="T39" fmla="*/ 19 h 30"/>
                <a:gd name="T40" fmla="*/ 19 w 31"/>
                <a:gd name="T41" fmla="*/ 12 h 30"/>
                <a:gd name="T42" fmla="*/ 17 w 31"/>
                <a:gd name="T43" fmla="*/ 18 h 30"/>
                <a:gd name="T44" fmla="*/ 21 w 31"/>
                <a:gd name="T45" fmla="*/ 11 h 30"/>
                <a:gd name="T46" fmla="*/ 21 w 31"/>
                <a:gd name="T47" fmla="*/ 10 h 30"/>
                <a:gd name="T48" fmla="*/ 15 w 31"/>
                <a:gd name="T49" fmla="*/ 23 h 30"/>
                <a:gd name="T50" fmla="*/ 16 w 31"/>
                <a:gd name="T51" fmla="*/ 20 h 30"/>
                <a:gd name="T52" fmla="*/ 15 w 31"/>
                <a:gd name="T53" fmla="*/ 13 h 30"/>
                <a:gd name="T54" fmla="*/ 11 w 31"/>
                <a:gd name="T55" fmla="*/ 28 h 30"/>
                <a:gd name="T56" fmla="*/ 17 w 31"/>
                <a:gd name="T57" fmla="*/ 13 h 30"/>
                <a:gd name="T58" fmla="*/ 17 w 31"/>
                <a:gd name="T59" fmla="*/ 17 h 30"/>
                <a:gd name="T60" fmla="*/ 14 w 31"/>
                <a:gd name="T61" fmla="*/ 23 h 30"/>
                <a:gd name="T62" fmla="*/ 19 w 31"/>
                <a:gd name="T63" fmla="*/ 11 h 30"/>
                <a:gd name="T64" fmla="*/ 12 w 31"/>
                <a:gd name="T65" fmla="*/ 26 h 30"/>
                <a:gd name="T66" fmla="*/ 11 w 31"/>
                <a:gd name="T67" fmla="*/ 27 h 30"/>
                <a:gd name="T68" fmla="*/ 11 w 31"/>
                <a:gd name="T69" fmla="*/ 23 h 30"/>
                <a:gd name="T70" fmla="*/ 12 w 31"/>
                <a:gd name="T71" fmla="*/ 20 h 30"/>
                <a:gd name="T72" fmla="*/ 17 w 31"/>
                <a:gd name="T73" fmla="*/ 10 h 30"/>
                <a:gd name="T74" fmla="*/ 11 w 31"/>
                <a:gd name="T75" fmla="*/ 13 h 30"/>
                <a:gd name="T76" fmla="*/ 15 w 31"/>
                <a:gd name="T77" fmla="*/ 8 h 30"/>
                <a:gd name="T78" fmla="*/ 11 w 31"/>
                <a:gd name="T79" fmla="*/ 16 h 30"/>
                <a:gd name="T80" fmla="*/ 11 w 31"/>
                <a:gd name="T81" fmla="*/ 15 h 30"/>
                <a:gd name="T82" fmla="*/ 11 w 31"/>
                <a:gd name="T83" fmla="*/ 11 h 30"/>
                <a:gd name="T84" fmla="*/ 10 w 31"/>
                <a:gd name="T85" fmla="*/ 18 h 30"/>
                <a:gd name="T86" fmla="*/ 14 w 31"/>
                <a:gd name="T87" fmla="*/ 9 h 30"/>
                <a:gd name="T88" fmla="*/ 11 w 31"/>
                <a:gd name="T89" fmla="*/ 12 h 30"/>
                <a:gd name="T90" fmla="*/ 12 w 31"/>
                <a:gd name="T91" fmla="*/ 7 h 30"/>
                <a:gd name="T92" fmla="*/ 12 w 31"/>
                <a:gd name="T93" fmla="*/ 4 h 30"/>
                <a:gd name="T94" fmla="*/ 10 w 31"/>
                <a:gd name="T95" fmla="*/ 14 h 30"/>
                <a:gd name="T96" fmla="*/ 10 w 31"/>
                <a:gd name="T97" fmla="*/ 15 h 30"/>
                <a:gd name="T98" fmla="*/ 10 w 31"/>
                <a:gd name="T99" fmla="*/ 12 h 30"/>
                <a:gd name="T100" fmla="*/ 12 w 31"/>
                <a:gd name="T101" fmla="*/ 7 h 30"/>
                <a:gd name="T102" fmla="*/ 9 w 31"/>
                <a:gd name="T103" fmla="*/ 11 h 30"/>
                <a:gd name="T104" fmla="*/ 5 w 31"/>
                <a:gd name="T105" fmla="*/ 11 h 30"/>
                <a:gd name="T106" fmla="*/ 12 w 31"/>
                <a:gd name="T107" fmla="*/ 2 h 30"/>
                <a:gd name="T108" fmla="*/ 1 w 31"/>
                <a:gd name="T10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" h="30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rgbClr val="7453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9" name="椭圆 31"/>
            <p:cNvSpPr/>
            <p:nvPr/>
          </p:nvSpPr>
          <p:spPr>
            <a:xfrm rot="15654318">
              <a:off x="6533086" y="4644994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745349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70" name="组合 169"/>
            <p:cNvGrpSpPr/>
            <p:nvPr/>
          </p:nvGrpSpPr>
          <p:grpSpPr>
            <a:xfrm>
              <a:off x="6736847" y="4854099"/>
              <a:ext cx="489734" cy="500458"/>
              <a:chOff x="5268913" y="4124325"/>
              <a:chExt cx="652463" cy="666751"/>
            </a:xfrm>
            <a:solidFill>
              <a:srgbClr val="FFC660"/>
            </a:solidFill>
          </p:grpSpPr>
          <p:sp>
            <p:nvSpPr>
              <p:cNvPr id="171" name="Freeform 719"/>
              <p:cNvSpPr/>
              <p:nvPr/>
            </p:nvSpPr>
            <p:spPr bwMode="auto">
              <a:xfrm>
                <a:off x="5356226" y="4351338"/>
                <a:ext cx="9525" cy="57150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15"/>
                  </a:cxn>
                  <a:cxn ang="0">
                    <a:pos x="7" y="25"/>
                  </a:cxn>
                  <a:cxn ang="0">
                    <a:pos x="9" y="35"/>
                  </a:cxn>
                  <a:cxn ang="0">
                    <a:pos x="11" y="46"/>
                  </a:cxn>
                  <a:cxn ang="0">
                    <a:pos x="11" y="46"/>
                  </a:cxn>
                  <a:cxn ang="0">
                    <a:pos x="11" y="53"/>
                  </a:cxn>
                  <a:cxn ang="0">
                    <a:pos x="9" y="60"/>
                  </a:cxn>
                  <a:cxn ang="0">
                    <a:pos x="6" y="75"/>
                  </a:cxn>
                  <a:cxn ang="0">
                    <a:pos x="2" y="89"/>
                  </a:cxn>
                  <a:cxn ang="0">
                    <a:pos x="1" y="96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6" y="108"/>
                  </a:cxn>
                  <a:cxn ang="0">
                    <a:pos x="8" y="108"/>
                  </a:cxn>
                  <a:cxn ang="0">
                    <a:pos x="9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2" y="89"/>
                  </a:cxn>
                  <a:cxn ang="0">
                    <a:pos x="15" y="75"/>
                  </a:cxn>
                  <a:cxn ang="0">
                    <a:pos x="18" y="60"/>
                  </a:cxn>
                  <a:cxn ang="0">
                    <a:pos x="20" y="46"/>
                  </a:cxn>
                  <a:cxn ang="0">
                    <a:pos x="20" y="46"/>
                  </a:cxn>
                  <a:cxn ang="0">
                    <a:pos x="20" y="41"/>
                  </a:cxn>
                  <a:cxn ang="0">
                    <a:pos x="20" y="35"/>
                  </a:cxn>
                  <a:cxn ang="0">
                    <a:pos x="18" y="24"/>
                  </a:cxn>
                  <a:cxn ang="0">
                    <a:pos x="14" y="13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20" h="109">
                    <a:moveTo>
                      <a:pt x="9" y="3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7" y="25"/>
                    </a:lnTo>
                    <a:lnTo>
                      <a:pt x="9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9" y="60"/>
                    </a:lnTo>
                    <a:lnTo>
                      <a:pt x="6" y="75"/>
                    </a:lnTo>
                    <a:lnTo>
                      <a:pt x="2" y="89"/>
                    </a:lnTo>
                    <a:lnTo>
                      <a:pt x="1" y="9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2" y="89"/>
                    </a:lnTo>
                    <a:lnTo>
                      <a:pt x="15" y="75"/>
                    </a:lnTo>
                    <a:lnTo>
                      <a:pt x="18" y="60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1"/>
                    </a:lnTo>
                    <a:lnTo>
                      <a:pt x="20" y="35"/>
                    </a:lnTo>
                    <a:lnTo>
                      <a:pt x="18" y="24"/>
                    </a:lnTo>
                    <a:lnTo>
                      <a:pt x="14" y="1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2" name="Freeform 720"/>
              <p:cNvSpPr/>
              <p:nvPr/>
            </p:nvSpPr>
            <p:spPr bwMode="auto">
              <a:xfrm>
                <a:off x="5392738" y="4365625"/>
                <a:ext cx="12700" cy="80963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4" y="24"/>
                  </a:cxn>
                  <a:cxn ang="0">
                    <a:pos x="11" y="43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1" y="96"/>
                  </a:cxn>
                  <a:cxn ang="0">
                    <a:pos x="0" y="114"/>
                  </a:cxn>
                  <a:cxn ang="0">
                    <a:pos x="1" y="147"/>
                  </a:cxn>
                  <a:cxn ang="0">
                    <a:pos x="1" y="147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5" y="151"/>
                  </a:cxn>
                  <a:cxn ang="0">
                    <a:pos x="7" y="151"/>
                  </a:cxn>
                  <a:cxn ang="0">
                    <a:pos x="8" y="151"/>
                  </a:cxn>
                  <a:cxn ang="0">
                    <a:pos x="10" y="150"/>
                  </a:cxn>
                  <a:cxn ang="0">
                    <a:pos x="11" y="149"/>
                  </a:cxn>
                  <a:cxn ang="0">
                    <a:pos x="11" y="147"/>
                  </a:cxn>
                  <a:cxn ang="0">
                    <a:pos x="11" y="147"/>
                  </a:cxn>
                  <a:cxn ang="0">
                    <a:pos x="11" y="126"/>
                  </a:cxn>
                  <a:cxn ang="0">
                    <a:pos x="11" y="107"/>
                  </a:cxn>
                  <a:cxn ang="0">
                    <a:pos x="13" y="86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22" y="35"/>
                  </a:cxn>
                  <a:cxn ang="0">
                    <a:pos x="24" y="20"/>
                  </a:cxn>
                  <a:cxn ang="0">
                    <a:pos x="25" y="4"/>
                  </a:cxn>
                  <a:cxn ang="0">
                    <a:pos x="25" y="4"/>
                  </a:cxn>
                </a:cxnLst>
                <a:rect l="0" t="0" r="r" b="b"/>
                <a:pathLst>
                  <a:path w="25" h="151">
                    <a:moveTo>
                      <a:pt x="25" y="4"/>
                    </a:moveTo>
                    <a:lnTo>
                      <a:pt x="25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4"/>
                    </a:lnTo>
                    <a:lnTo>
                      <a:pt x="11" y="4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96"/>
                    </a:lnTo>
                    <a:lnTo>
                      <a:pt x="0" y="114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1" y="126"/>
                    </a:lnTo>
                    <a:lnTo>
                      <a:pt x="11" y="107"/>
                    </a:lnTo>
                    <a:lnTo>
                      <a:pt x="13" y="86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22" y="35"/>
                    </a:lnTo>
                    <a:lnTo>
                      <a:pt x="24" y="20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3" name="Freeform 721"/>
              <p:cNvSpPr/>
              <p:nvPr/>
            </p:nvSpPr>
            <p:spPr bwMode="auto">
              <a:xfrm>
                <a:off x="5421313" y="4389438"/>
                <a:ext cx="19050" cy="841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2" y="16"/>
                  </a:cxn>
                  <a:cxn ang="0">
                    <a:pos x="18" y="30"/>
                  </a:cxn>
                  <a:cxn ang="0">
                    <a:pos x="15" y="46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8" y="85"/>
                  </a:cxn>
                  <a:cxn ang="0">
                    <a:pos x="4" y="109"/>
                  </a:cxn>
                  <a:cxn ang="0">
                    <a:pos x="1" y="133"/>
                  </a:cxn>
                  <a:cxn ang="0">
                    <a:pos x="0" y="157"/>
                  </a:cxn>
                  <a:cxn ang="0">
                    <a:pos x="0" y="157"/>
                  </a:cxn>
                  <a:cxn ang="0">
                    <a:pos x="0" y="158"/>
                  </a:cxn>
                  <a:cxn ang="0">
                    <a:pos x="1" y="160"/>
                  </a:cxn>
                  <a:cxn ang="0">
                    <a:pos x="2" y="161"/>
                  </a:cxn>
                  <a:cxn ang="0">
                    <a:pos x="4" y="161"/>
                  </a:cxn>
                  <a:cxn ang="0">
                    <a:pos x="6" y="161"/>
                  </a:cxn>
                  <a:cxn ang="0">
                    <a:pos x="7" y="160"/>
                  </a:cxn>
                  <a:cxn ang="0">
                    <a:pos x="8" y="158"/>
                  </a:cxn>
                  <a:cxn ang="0">
                    <a:pos x="9" y="157"/>
                  </a:cxn>
                  <a:cxn ang="0">
                    <a:pos x="9" y="157"/>
                  </a:cxn>
                  <a:cxn ang="0">
                    <a:pos x="10" y="137"/>
                  </a:cxn>
                  <a:cxn ang="0">
                    <a:pos x="14" y="117"/>
                  </a:cxn>
                  <a:cxn ang="0">
                    <a:pos x="20" y="78"/>
                  </a:cxn>
                  <a:cxn ang="0">
                    <a:pos x="20" y="78"/>
                  </a:cxn>
                  <a:cxn ang="0">
                    <a:pos x="22" y="59"/>
                  </a:cxn>
                  <a:cxn ang="0">
                    <a:pos x="25" y="42"/>
                  </a:cxn>
                  <a:cxn ang="0">
                    <a:pos x="30" y="24"/>
                  </a:cxn>
                  <a:cxn ang="0">
                    <a:pos x="33" y="15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5"/>
                  </a:cxn>
                  <a:cxn ang="0">
                    <a:pos x="37" y="3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7" h="161">
                    <a:moveTo>
                      <a:pt x="29" y="2"/>
                    </a:moveTo>
                    <a:lnTo>
                      <a:pt x="29" y="2"/>
                    </a:lnTo>
                    <a:lnTo>
                      <a:pt x="22" y="16"/>
                    </a:lnTo>
                    <a:lnTo>
                      <a:pt x="18" y="30"/>
                    </a:lnTo>
                    <a:lnTo>
                      <a:pt x="15" y="46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8" y="85"/>
                    </a:lnTo>
                    <a:lnTo>
                      <a:pt x="4" y="109"/>
                    </a:lnTo>
                    <a:lnTo>
                      <a:pt x="1" y="13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1" y="160"/>
                    </a:lnTo>
                    <a:lnTo>
                      <a:pt x="2" y="161"/>
                    </a:lnTo>
                    <a:lnTo>
                      <a:pt x="4" y="161"/>
                    </a:lnTo>
                    <a:lnTo>
                      <a:pt x="6" y="161"/>
                    </a:lnTo>
                    <a:lnTo>
                      <a:pt x="7" y="160"/>
                    </a:lnTo>
                    <a:lnTo>
                      <a:pt x="8" y="15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0" y="137"/>
                    </a:lnTo>
                    <a:lnTo>
                      <a:pt x="14" y="117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59"/>
                    </a:lnTo>
                    <a:lnTo>
                      <a:pt x="25" y="42"/>
                    </a:lnTo>
                    <a:lnTo>
                      <a:pt x="30" y="24"/>
                    </a:lnTo>
                    <a:lnTo>
                      <a:pt x="33" y="1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4" name="Freeform 722"/>
              <p:cNvSpPr/>
              <p:nvPr/>
            </p:nvSpPr>
            <p:spPr bwMode="auto">
              <a:xfrm>
                <a:off x="5461001" y="4381500"/>
                <a:ext cx="22225" cy="125413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33" y="5"/>
                  </a:cxn>
                  <a:cxn ang="0">
                    <a:pos x="31" y="16"/>
                  </a:cxn>
                  <a:cxn ang="0">
                    <a:pos x="28" y="21"/>
                  </a:cxn>
                  <a:cxn ang="0">
                    <a:pos x="25" y="25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3" y="96"/>
                  </a:cxn>
                  <a:cxn ang="0">
                    <a:pos x="10" y="124"/>
                  </a:cxn>
                  <a:cxn ang="0">
                    <a:pos x="10" y="124"/>
                  </a:cxn>
                  <a:cxn ang="0">
                    <a:pos x="6" y="152"/>
                  </a:cxn>
                  <a:cxn ang="0">
                    <a:pos x="3" y="179"/>
                  </a:cxn>
                  <a:cxn ang="0">
                    <a:pos x="1" y="206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0" y="235"/>
                  </a:cxn>
                  <a:cxn ang="0">
                    <a:pos x="1" y="237"/>
                  </a:cxn>
                  <a:cxn ang="0">
                    <a:pos x="3" y="237"/>
                  </a:cxn>
                  <a:cxn ang="0">
                    <a:pos x="5" y="238"/>
                  </a:cxn>
                  <a:cxn ang="0">
                    <a:pos x="6" y="237"/>
                  </a:cxn>
                  <a:cxn ang="0">
                    <a:pos x="8" y="237"/>
                  </a:cxn>
                  <a:cxn ang="0">
                    <a:pos x="9" y="235"/>
                  </a:cxn>
                  <a:cxn ang="0">
                    <a:pos x="9" y="232"/>
                  </a:cxn>
                  <a:cxn ang="0">
                    <a:pos x="9" y="232"/>
                  </a:cxn>
                  <a:cxn ang="0">
                    <a:pos x="10" y="201"/>
                  </a:cxn>
                  <a:cxn ang="0">
                    <a:pos x="13" y="170"/>
                  </a:cxn>
                  <a:cxn ang="0">
                    <a:pos x="17" y="141"/>
                  </a:cxn>
                  <a:cxn ang="0">
                    <a:pos x="21" y="110"/>
                  </a:cxn>
                  <a:cxn ang="0">
                    <a:pos x="21" y="110"/>
                  </a:cxn>
                  <a:cxn ang="0">
                    <a:pos x="25" y="81"/>
                  </a:cxn>
                  <a:cxn ang="0">
                    <a:pos x="26" y="67"/>
                  </a:cxn>
                  <a:cxn ang="0">
                    <a:pos x="30" y="53"/>
                  </a:cxn>
                  <a:cxn ang="0">
                    <a:pos x="30" y="53"/>
                  </a:cxn>
                  <a:cxn ang="0">
                    <a:pos x="33" y="40"/>
                  </a:cxn>
                  <a:cxn ang="0">
                    <a:pos x="36" y="29"/>
                  </a:cxn>
                  <a:cxn ang="0">
                    <a:pos x="40" y="18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4" y="3"/>
                  </a:cxn>
                  <a:cxn ang="0">
                    <a:pos x="33" y="5"/>
                  </a:cxn>
                  <a:cxn ang="0">
                    <a:pos x="33" y="5"/>
                  </a:cxn>
                </a:cxnLst>
                <a:rect l="0" t="0" r="r" b="b"/>
                <a:pathLst>
                  <a:path w="42" h="238">
                    <a:moveTo>
                      <a:pt x="33" y="5"/>
                    </a:moveTo>
                    <a:lnTo>
                      <a:pt x="33" y="5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3" y="9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6" y="152"/>
                    </a:lnTo>
                    <a:lnTo>
                      <a:pt x="3" y="179"/>
                    </a:lnTo>
                    <a:lnTo>
                      <a:pt x="1" y="20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3" y="237"/>
                    </a:lnTo>
                    <a:lnTo>
                      <a:pt x="5" y="238"/>
                    </a:lnTo>
                    <a:lnTo>
                      <a:pt x="6" y="237"/>
                    </a:lnTo>
                    <a:lnTo>
                      <a:pt x="8" y="237"/>
                    </a:lnTo>
                    <a:lnTo>
                      <a:pt x="9" y="23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0" y="201"/>
                    </a:lnTo>
                    <a:lnTo>
                      <a:pt x="13" y="170"/>
                    </a:lnTo>
                    <a:lnTo>
                      <a:pt x="17" y="141"/>
                    </a:lnTo>
                    <a:lnTo>
                      <a:pt x="21" y="110"/>
                    </a:lnTo>
                    <a:lnTo>
                      <a:pt x="21" y="110"/>
                    </a:lnTo>
                    <a:lnTo>
                      <a:pt x="25" y="81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0"/>
                    </a:lnTo>
                    <a:lnTo>
                      <a:pt x="36" y="29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5" name="Freeform 723"/>
              <p:cNvSpPr/>
              <p:nvPr/>
            </p:nvSpPr>
            <p:spPr bwMode="auto">
              <a:xfrm>
                <a:off x="5483226" y="4329113"/>
                <a:ext cx="38100" cy="220663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56" y="18"/>
                  </a:cxn>
                  <a:cxn ang="0">
                    <a:pos x="50" y="38"/>
                  </a:cxn>
                  <a:cxn ang="0">
                    <a:pos x="46" y="78"/>
                  </a:cxn>
                  <a:cxn ang="0">
                    <a:pos x="25" y="213"/>
                  </a:cxn>
                  <a:cxn ang="0">
                    <a:pos x="18" y="243"/>
                  </a:cxn>
                  <a:cxn ang="0">
                    <a:pos x="8" y="300"/>
                  </a:cxn>
                  <a:cxn ang="0">
                    <a:pos x="4" y="330"/>
                  </a:cxn>
                  <a:cxn ang="0">
                    <a:pos x="1" y="363"/>
                  </a:cxn>
                  <a:cxn ang="0">
                    <a:pos x="1" y="386"/>
                  </a:cxn>
                  <a:cxn ang="0">
                    <a:pos x="7" y="407"/>
                  </a:cxn>
                  <a:cxn ang="0">
                    <a:pos x="13" y="415"/>
                  </a:cxn>
                  <a:cxn ang="0">
                    <a:pos x="14" y="417"/>
                  </a:cxn>
                  <a:cxn ang="0">
                    <a:pos x="18" y="417"/>
                  </a:cxn>
                  <a:cxn ang="0">
                    <a:pos x="20" y="413"/>
                  </a:cxn>
                  <a:cxn ang="0">
                    <a:pos x="19" y="409"/>
                  </a:cxn>
                  <a:cxn ang="0">
                    <a:pos x="15" y="403"/>
                  </a:cxn>
                  <a:cxn ang="0">
                    <a:pos x="11" y="390"/>
                  </a:cxn>
                  <a:cxn ang="0">
                    <a:pos x="11" y="370"/>
                  </a:cxn>
                  <a:cxn ang="0">
                    <a:pos x="12" y="356"/>
                  </a:cxn>
                  <a:cxn ang="0">
                    <a:pos x="13" y="327"/>
                  </a:cxn>
                  <a:cxn ang="0">
                    <a:pos x="17" y="298"/>
                  </a:cxn>
                  <a:cxn ang="0">
                    <a:pos x="27" y="248"/>
                  </a:cxn>
                  <a:cxn ang="0">
                    <a:pos x="36" y="197"/>
                  </a:cxn>
                  <a:cxn ang="0">
                    <a:pos x="55" y="90"/>
                  </a:cxn>
                  <a:cxn ang="0">
                    <a:pos x="57" y="69"/>
                  </a:cxn>
                  <a:cxn ang="0">
                    <a:pos x="60" y="36"/>
                  </a:cxn>
                  <a:cxn ang="0">
                    <a:pos x="67" y="16"/>
                  </a:cxn>
                  <a:cxn ang="0">
                    <a:pos x="72" y="8"/>
                  </a:cxn>
                  <a:cxn ang="0">
                    <a:pos x="73" y="4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5" y="1"/>
                  </a:cxn>
                </a:cxnLst>
                <a:rect l="0" t="0" r="r" b="b"/>
                <a:pathLst>
                  <a:path w="73" h="417">
                    <a:moveTo>
                      <a:pt x="65" y="1"/>
                    </a:moveTo>
                    <a:lnTo>
                      <a:pt x="65" y="1"/>
                    </a:lnTo>
                    <a:lnTo>
                      <a:pt x="60" y="9"/>
                    </a:lnTo>
                    <a:lnTo>
                      <a:pt x="56" y="18"/>
                    </a:lnTo>
                    <a:lnTo>
                      <a:pt x="53" y="28"/>
                    </a:lnTo>
                    <a:lnTo>
                      <a:pt x="50" y="38"/>
                    </a:lnTo>
                    <a:lnTo>
                      <a:pt x="49" y="5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8" y="243"/>
                    </a:lnTo>
                    <a:lnTo>
                      <a:pt x="13" y="272"/>
                    </a:lnTo>
                    <a:lnTo>
                      <a:pt x="8" y="300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2" y="352"/>
                    </a:lnTo>
                    <a:lnTo>
                      <a:pt x="1" y="363"/>
                    </a:lnTo>
                    <a:lnTo>
                      <a:pt x="0" y="375"/>
                    </a:lnTo>
                    <a:lnTo>
                      <a:pt x="1" y="386"/>
                    </a:lnTo>
                    <a:lnTo>
                      <a:pt x="3" y="397"/>
                    </a:lnTo>
                    <a:lnTo>
                      <a:pt x="7" y="407"/>
                    </a:lnTo>
                    <a:lnTo>
                      <a:pt x="10" y="411"/>
                    </a:lnTo>
                    <a:lnTo>
                      <a:pt x="13" y="415"/>
                    </a:lnTo>
                    <a:lnTo>
                      <a:pt x="13" y="415"/>
                    </a:lnTo>
                    <a:lnTo>
                      <a:pt x="14" y="417"/>
                    </a:lnTo>
                    <a:lnTo>
                      <a:pt x="16" y="417"/>
                    </a:lnTo>
                    <a:lnTo>
                      <a:pt x="18" y="417"/>
                    </a:lnTo>
                    <a:lnTo>
                      <a:pt x="19" y="416"/>
                    </a:lnTo>
                    <a:lnTo>
                      <a:pt x="20" y="413"/>
                    </a:lnTo>
                    <a:lnTo>
                      <a:pt x="20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15" y="403"/>
                    </a:lnTo>
                    <a:lnTo>
                      <a:pt x="13" y="397"/>
                    </a:lnTo>
                    <a:lnTo>
                      <a:pt x="11" y="390"/>
                    </a:lnTo>
                    <a:lnTo>
                      <a:pt x="11" y="383"/>
                    </a:lnTo>
                    <a:lnTo>
                      <a:pt x="11" y="370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42"/>
                    </a:lnTo>
                    <a:lnTo>
                      <a:pt x="13" y="327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22" y="273"/>
                    </a:lnTo>
                    <a:lnTo>
                      <a:pt x="27" y="248"/>
                    </a:lnTo>
                    <a:lnTo>
                      <a:pt x="32" y="223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69"/>
                    </a:lnTo>
                    <a:lnTo>
                      <a:pt x="59" y="47"/>
                    </a:lnTo>
                    <a:lnTo>
                      <a:pt x="60" y="36"/>
                    </a:lnTo>
                    <a:lnTo>
                      <a:pt x="63" y="26"/>
                    </a:lnTo>
                    <a:lnTo>
                      <a:pt x="67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6" name="Freeform 724"/>
              <p:cNvSpPr/>
              <p:nvPr/>
            </p:nvSpPr>
            <p:spPr bwMode="auto">
              <a:xfrm>
                <a:off x="5516563" y="4291013"/>
                <a:ext cx="46038" cy="268288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61" y="44"/>
                  </a:cxn>
                  <a:cxn ang="0">
                    <a:pos x="58" y="58"/>
                  </a:cxn>
                  <a:cxn ang="0">
                    <a:pos x="56" y="84"/>
                  </a:cxn>
                  <a:cxn ang="0">
                    <a:pos x="56" y="111"/>
                  </a:cxn>
                  <a:cxn ang="0">
                    <a:pos x="52" y="180"/>
                  </a:cxn>
                  <a:cxn ang="0">
                    <a:pos x="41" y="249"/>
                  </a:cxn>
                  <a:cxn ang="0">
                    <a:pos x="33" y="280"/>
                  </a:cxn>
                  <a:cxn ang="0">
                    <a:pos x="17" y="343"/>
                  </a:cxn>
                  <a:cxn ang="0">
                    <a:pos x="4" y="408"/>
                  </a:cxn>
                  <a:cxn ang="0">
                    <a:pos x="1" y="440"/>
                  </a:cxn>
                  <a:cxn ang="0">
                    <a:pos x="0" y="472"/>
                  </a:cxn>
                  <a:cxn ang="0">
                    <a:pos x="4" y="504"/>
                  </a:cxn>
                  <a:cxn ang="0">
                    <a:pos x="4" y="506"/>
                  </a:cxn>
                  <a:cxn ang="0">
                    <a:pos x="7" y="507"/>
                  </a:cxn>
                  <a:cxn ang="0">
                    <a:pos x="12" y="505"/>
                  </a:cxn>
                  <a:cxn ang="0">
                    <a:pos x="13" y="501"/>
                  </a:cxn>
                  <a:cxn ang="0">
                    <a:pos x="10" y="485"/>
                  </a:cxn>
                  <a:cxn ang="0">
                    <a:pos x="9" y="453"/>
                  </a:cxn>
                  <a:cxn ang="0">
                    <a:pos x="11" y="420"/>
                  </a:cxn>
                  <a:cxn ang="0">
                    <a:pos x="20" y="371"/>
                  </a:cxn>
                  <a:cxn ang="0">
                    <a:pos x="36" y="306"/>
                  </a:cxn>
                  <a:cxn ang="0">
                    <a:pos x="52" y="243"/>
                  </a:cxn>
                  <a:cxn ang="0">
                    <a:pos x="57" y="214"/>
                  </a:cxn>
                  <a:cxn ang="0">
                    <a:pos x="63" y="157"/>
                  </a:cxn>
                  <a:cxn ang="0">
                    <a:pos x="65" y="128"/>
                  </a:cxn>
                  <a:cxn ang="0">
                    <a:pos x="66" y="67"/>
                  </a:cxn>
                  <a:cxn ang="0">
                    <a:pos x="67" y="60"/>
                  </a:cxn>
                  <a:cxn ang="0">
                    <a:pos x="73" y="36"/>
                  </a:cxn>
                  <a:cxn ang="0">
                    <a:pos x="84" y="6"/>
                  </a:cxn>
                  <a:cxn ang="0">
                    <a:pos x="85" y="4"/>
                  </a:cxn>
                  <a:cxn ang="0">
                    <a:pos x="83" y="1"/>
                  </a:cxn>
                  <a:cxn ang="0">
                    <a:pos x="77" y="1"/>
                  </a:cxn>
                  <a:cxn ang="0">
                    <a:pos x="75" y="3"/>
                  </a:cxn>
                </a:cxnLst>
                <a:rect l="0" t="0" r="r" b="b"/>
                <a:pathLst>
                  <a:path w="85" h="507">
                    <a:moveTo>
                      <a:pt x="75" y="3"/>
                    </a:moveTo>
                    <a:lnTo>
                      <a:pt x="75" y="3"/>
                    </a:lnTo>
                    <a:lnTo>
                      <a:pt x="65" y="31"/>
                    </a:lnTo>
                    <a:lnTo>
                      <a:pt x="61" y="4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72"/>
                    </a:lnTo>
                    <a:lnTo>
                      <a:pt x="56" y="84"/>
                    </a:lnTo>
                    <a:lnTo>
                      <a:pt x="56" y="111"/>
                    </a:lnTo>
                    <a:lnTo>
                      <a:pt x="56" y="111"/>
                    </a:lnTo>
                    <a:lnTo>
                      <a:pt x="55" y="145"/>
                    </a:lnTo>
                    <a:lnTo>
                      <a:pt x="52" y="180"/>
                    </a:lnTo>
                    <a:lnTo>
                      <a:pt x="47" y="214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3" y="280"/>
                    </a:lnTo>
                    <a:lnTo>
                      <a:pt x="25" y="312"/>
                    </a:lnTo>
                    <a:lnTo>
                      <a:pt x="17" y="343"/>
                    </a:lnTo>
                    <a:lnTo>
                      <a:pt x="10" y="375"/>
                    </a:lnTo>
                    <a:lnTo>
                      <a:pt x="4" y="408"/>
                    </a:lnTo>
                    <a:lnTo>
                      <a:pt x="2" y="423"/>
                    </a:lnTo>
                    <a:lnTo>
                      <a:pt x="1" y="440"/>
                    </a:lnTo>
                    <a:lnTo>
                      <a:pt x="0" y="455"/>
                    </a:lnTo>
                    <a:lnTo>
                      <a:pt x="0" y="472"/>
                    </a:lnTo>
                    <a:lnTo>
                      <a:pt x="1" y="487"/>
                    </a:lnTo>
                    <a:lnTo>
                      <a:pt x="4" y="504"/>
                    </a:lnTo>
                    <a:lnTo>
                      <a:pt x="4" y="504"/>
                    </a:lnTo>
                    <a:lnTo>
                      <a:pt x="4" y="506"/>
                    </a:lnTo>
                    <a:lnTo>
                      <a:pt x="6" y="507"/>
                    </a:lnTo>
                    <a:lnTo>
                      <a:pt x="7" y="507"/>
                    </a:lnTo>
                    <a:lnTo>
                      <a:pt x="9" y="507"/>
                    </a:lnTo>
                    <a:lnTo>
                      <a:pt x="12" y="505"/>
                    </a:lnTo>
                    <a:lnTo>
                      <a:pt x="12" y="503"/>
                    </a:lnTo>
                    <a:lnTo>
                      <a:pt x="13" y="501"/>
                    </a:lnTo>
                    <a:lnTo>
                      <a:pt x="13" y="501"/>
                    </a:lnTo>
                    <a:lnTo>
                      <a:pt x="10" y="485"/>
                    </a:lnTo>
                    <a:lnTo>
                      <a:pt x="9" y="469"/>
                    </a:lnTo>
                    <a:lnTo>
                      <a:pt x="9" y="453"/>
                    </a:lnTo>
                    <a:lnTo>
                      <a:pt x="10" y="437"/>
                    </a:lnTo>
                    <a:lnTo>
                      <a:pt x="11" y="420"/>
                    </a:lnTo>
                    <a:lnTo>
                      <a:pt x="13" y="403"/>
                    </a:lnTo>
                    <a:lnTo>
                      <a:pt x="20" y="371"/>
                    </a:lnTo>
                    <a:lnTo>
                      <a:pt x="28" y="338"/>
                    </a:lnTo>
                    <a:lnTo>
                      <a:pt x="36" y="306"/>
                    </a:lnTo>
                    <a:lnTo>
                      <a:pt x="44" y="274"/>
                    </a:lnTo>
                    <a:lnTo>
                      <a:pt x="52" y="243"/>
                    </a:lnTo>
                    <a:lnTo>
                      <a:pt x="52" y="243"/>
                    </a:lnTo>
                    <a:lnTo>
                      <a:pt x="57" y="214"/>
                    </a:lnTo>
                    <a:lnTo>
                      <a:pt x="61" y="186"/>
                    </a:lnTo>
                    <a:lnTo>
                      <a:pt x="63" y="157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98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68" y="51"/>
                    </a:lnTo>
                    <a:lnTo>
                      <a:pt x="73" y="36"/>
                    </a:lnTo>
                    <a:lnTo>
                      <a:pt x="78" y="2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4" y="2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7" name="Freeform 725"/>
              <p:cNvSpPr/>
              <p:nvPr/>
            </p:nvSpPr>
            <p:spPr bwMode="auto">
              <a:xfrm>
                <a:off x="5546726" y="4252913"/>
                <a:ext cx="60325" cy="376238"/>
              </a:xfrm>
              <a:custGeom>
                <a:avLst/>
                <a:gdLst/>
                <a:ahLst/>
                <a:cxnLst>
                  <a:cxn ang="0">
                    <a:pos x="104" y="5"/>
                  </a:cxn>
                  <a:cxn ang="0">
                    <a:pos x="104" y="5"/>
                  </a:cxn>
                  <a:cxn ang="0">
                    <a:pos x="103" y="28"/>
                  </a:cxn>
                  <a:cxn ang="0">
                    <a:pos x="101" y="51"/>
                  </a:cxn>
                  <a:cxn ang="0">
                    <a:pos x="98" y="74"/>
                  </a:cxn>
                  <a:cxn ang="0">
                    <a:pos x="95" y="95"/>
                  </a:cxn>
                  <a:cxn ang="0">
                    <a:pos x="86" y="141"/>
                  </a:cxn>
                  <a:cxn ang="0">
                    <a:pos x="78" y="185"/>
                  </a:cxn>
                  <a:cxn ang="0">
                    <a:pos x="78" y="185"/>
                  </a:cxn>
                  <a:cxn ang="0">
                    <a:pos x="64" y="275"/>
                  </a:cxn>
                  <a:cxn ang="0">
                    <a:pos x="48" y="364"/>
                  </a:cxn>
                  <a:cxn ang="0">
                    <a:pos x="48" y="364"/>
                  </a:cxn>
                  <a:cxn ang="0">
                    <a:pos x="39" y="407"/>
                  </a:cxn>
                  <a:cxn ang="0">
                    <a:pos x="29" y="451"/>
                  </a:cxn>
                  <a:cxn ang="0">
                    <a:pos x="19" y="495"/>
                  </a:cxn>
                  <a:cxn ang="0">
                    <a:pos x="11" y="538"/>
                  </a:cxn>
                  <a:cxn ang="0">
                    <a:pos x="11" y="538"/>
                  </a:cxn>
                  <a:cxn ang="0">
                    <a:pos x="4" y="580"/>
                  </a:cxn>
                  <a:cxn ang="0">
                    <a:pos x="1" y="600"/>
                  </a:cxn>
                  <a:cxn ang="0">
                    <a:pos x="0" y="621"/>
                  </a:cxn>
                  <a:cxn ang="0">
                    <a:pos x="0" y="707"/>
                  </a:cxn>
                  <a:cxn ang="0">
                    <a:pos x="0" y="707"/>
                  </a:cxn>
                  <a:cxn ang="0">
                    <a:pos x="0" y="709"/>
                  </a:cxn>
                  <a:cxn ang="0">
                    <a:pos x="1" y="710"/>
                  </a:cxn>
                  <a:cxn ang="0">
                    <a:pos x="3" y="711"/>
                  </a:cxn>
                  <a:cxn ang="0">
                    <a:pos x="5" y="712"/>
                  </a:cxn>
                  <a:cxn ang="0">
                    <a:pos x="6" y="711"/>
                  </a:cxn>
                  <a:cxn ang="0">
                    <a:pos x="8" y="710"/>
                  </a:cxn>
                  <a:cxn ang="0">
                    <a:pos x="9" y="709"/>
                  </a:cxn>
                  <a:cxn ang="0">
                    <a:pos x="9" y="707"/>
                  </a:cxn>
                  <a:cxn ang="0">
                    <a:pos x="9" y="621"/>
                  </a:cxn>
                  <a:cxn ang="0">
                    <a:pos x="9" y="621"/>
                  </a:cxn>
                  <a:cxn ang="0">
                    <a:pos x="10" y="609"/>
                  </a:cxn>
                  <a:cxn ang="0">
                    <a:pos x="11" y="596"/>
                  </a:cxn>
                  <a:cxn ang="0">
                    <a:pos x="14" y="572"/>
                  </a:cxn>
                  <a:cxn ang="0">
                    <a:pos x="22" y="523"/>
                  </a:cxn>
                  <a:cxn ang="0">
                    <a:pos x="22" y="523"/>
                  </a:cxn>
                  <a:cxn ang="0">
                    <a:pos x="32" y="480"/>
                  </a:cxn>
                  <a:cxn ang="0">
                    <a:pos x="41" y="436"/>
                  </a:cxn>
                  <a:cxn ang="0">
                    <a:pos x="51" y="392"/>
                  </a:cxn>
                  <a:cxn ang="0">
                    <a:pos x="61" y="348"/>
                  </a:cxn>
                  <a:cxn ang="0">
                    <a:pos x="61" y="348"/>
                  </a:cxn>
                  <a:cxn ang="0">
                    <a:pos x="76" y="260"/>
                  </a:cxn>
                  <a:cxn ang="0">
                    <a:pos x="91" y="171"/>
                  </a:cxn>
                  <a:cxn ang="0">
                    <a:pos x="91" y="171"/>
                  </a:cxn>
                  <a:cxn ang="0">
                    <a:pos x="98" y="129"/>
                  </a:cxn>
                  <a:cxn ang="0">
                    <a:pos x="105" y="88"/>
                  </a:cxn>
                  <a:cxn ang="0">
                    <a:pos x="108" y="67"/>
                  </a:cxn>
                  <a:cxn ang="0">
                    <a:pos x="111" y="47"/>
                  </a:cxn>
                  <a:cxn ang="0">
                    <a:pos x="112" y="26"/>
                  </a:cxn>
                  <a:cxn ang="0">
                    <a:pos x="113" y="5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1"/>
                  </a:cxn>
                  <a:cxn ang="0">
                    <a:pos x="110" y="1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5" y="1"/>
                  </a:cxn>
                  <a:cxn ang="0">
                    <a:pos x="104" y="3"/>
                  </a:cxn>
                  <a:cxn ang="0">
                    <a:pos x="104" y="5"/>
                  </a:cxn>
                  <a:cxn ang="0">
                    <a:pos x="104" y="5"/>
                  </a:cxn>
                </a:cxnLst>
                <a:rect l="0" t="0" r="r" b="b"/>
                <a:pathLst>
                  <a:path w="113" h="712">
                    <a:moveTo>
                      <a:pt x="104" y="5"/>
                    </a:moveTo>
                    <a:lnTo>
                      <a:pt x="104" y="5"/>
                    </a:lnTo>
                    <a:lnTo>
                      <a:pt x="103" y="28"/>
                    </a:lnTo>
                    <a:lnTo>
                      <a:pt x="101" y="51"/>
                    </a:lnTo>
                    <a:lnTo>
                      <a:pt x="98" y="74"/>
                    </a:lnTo>
                    <a:lnTo>
                      <a:pt x="95" y="95"/>
                    </a:lnTo>
                    <a:lnTo>
                      <a:pt x="86" y="141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64" y="275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39" y="407"/>
                    </a:lnTo>
                    <a:lnTo>
                      <a:pt x="29" y="451"/>
                    </a:lnTo>
                    <a:lnTo>
                      <a:pt x="19" y="495"/>
                    </a:lnTo>
                    <a:lnTo>
                      <a:pt x="11" y="538"/>
                    </a:lnTo>
                    <a:lnTo>
                      <a:pt x="11" y="538"/>
                    </a:lnTo>
                    <a:lnTo>
                      <a:pt x="4" y="580"/>
                    </a:lnTo>
                    <a:lnTo>
                      <a:pt x="1" y="600"/>
                    </a:lnTo>
                    <a:lnTo>
                      <a:pt x="0" y="621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0" y="709"/>
                    </a:lnTo>
                    <a:lnTo>
                      <a:pt x="1" y="710"/>
                    </a:lnTo>
                    <a:lnTo>
                      <a:pt x="3" y="711"/>
                    </a:lnTo>
                    <a:lnTo>
                      <a:pt x="5" y="712"/>
                    </a:lnTo>
                    <a:lnTo>
                      <a:pt x="6" y="711"/>
                    </a:lnTo>
                    <a:lnTo>
                      <a:pt x="8" y="710"/>
                    </a:lnTo>
                    <a:lnTo>
                      <a:pt x="9" y="709"/>
                    </a:lnTo>
                    <a:lnTo>
                      <a:pt x="9" y="707"/>
                    </a:lnTo>
                    <a:lnTo>
                      <a:pt x="9" y="621"/>
                    </a:lnTo>
                    <a:lnTo>
                      <a:pt x="9" y="621"/>
                    </a:lnTo>
                    <a:lnTo>
                      <a:pt x="10" y="609"/>
                    </a:lnTo>
                    <a:lnTo>
                      <a:pt x="11" y="596"/>
                    </a:lnTo>
                    <a:lnTo>
                      <a:pt x="14" y="572"/>
                    </a:lnTo>
                    <a:lnTo>
                      <a:pt x="22" y="523"/>
                    </a:lnTo>
                    <a:lnTo>
                      <a:pt x="22" y="523"/>
                    </a:lnTo>
                    <a:lnTo>
                      <a:pt x="32" y="480"/>
                    </a:lnTo>
                    <a:lnTo>
                      <a:pt x="41" y="436"/>
                    </a:lnTo>
                    <a:lnTo>
                      <a:pt x="51" y="392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6" y="260"/>
                    </a:lnTo>
                    <a:lnTo>
                      <a:pt x="91" y="171"/>
                    </a:lnTo>
                    <a:lnTo>
                      <a:pt x="91" y="171"/>
                    </a:lnTo>
                    <a:lnTo>
                      <a:pt x="98" y="129"/>
                    </a:lnTo>
                    <a:lnTo>
                      <a:pt x="105" y="88"/>
                    </a:lnTo>
                    <a:lnTo>
                      <a:pt x="108" y="67"/>
                    </a:lnTo>
                    <a:lnTo>
                      <a:pt x="111" y="47"/>
                    </a:lnTo>
                    <a:lnTo>
                      <a:pt x="112" y="26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8" name="Freeform 726"/>
              <p:cNvSpPr/>
              <p:nvPr/>
            </p:nvSpPr>
            <p:spPr bwMode="auto">
              <a:xfrm>
                <a:off x="5576888" y="4230688"/>
                <a:ext cx="61913" cy="415925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8" y="1"/>
                  </a:cxn>
                  <a:cxn ang="0">
                    <a:pos x="115" y="0"/>
                  </a:cxn>
                  <a:cxn ang="0">
                    <a:pos x="110" y="3"/>
                  </a:cxn>
                  <a:cxn ang="0">
                    <a:pos x="110" y="4"/>
                  </a:cxn>
                  <a:cxn ang="0">
                    <a:pos x="105" y="22"/>
                  </a:cxn>
                  <a:cxn ang="0">
                    <a:pos x="101" y="35"/>
                  </a:cxn>
                  <a:cxn ang="0">
                    <a:pos x="100" y="39"/>
                  </a:cxn>
                  <a:cxn ang="0">
                    <a:pos x="99" y="66"/>
                  </a:cxn>
                  <a:cxn ang="0">
                    <a:pos x="94" y="92"/>
                  </a:cxn>
                  <a:cxn ang="0">
                    <a:pos x="86" y="145"/>
                  </a:cxn>
                  <a:cxn ang="0">
                    <a:pos x="78" y="184"/>
                  </a:cxn>
                  <a:cxn ang="0">
                    <a:pos x="74" y="196"/>
                  </a:cxn>
                  <a:cxn ang="0">
                    <a:pos x="63" y="239"/>
                  </a:cxn>
                  <a:cxn ang="0">
                    <a:pos x="57" y="281"/>
                  </a:cxn>
                  <a:cxn ang="0">
                    <a:pos x="50" y="334"/>
                  </a:cxn>
                  <a:cxn ang="0">
                    <a:pos x="44" y="386"/>
                  </a:cxn>
                  <a:cxn ang="0">
                    <a:pos x="39" y="437"/>
                  </a:cxn>
                  <a:cxn ang="0">
                    <a:pos x="15" y="588"/>
                  </a:cxn>
                  <a:cxn ang="0">
                    <a:pos x="8" y="635"/>
                  </a:cxn>
                  <a:cxn ang="0">
                    <a:pos x="4" y="682"/>
                  </a:cxn>
                  <a:cxn ang="0">
                    <a:pos x="5" y="704"/>
                  </a:cxn>
                  <a:cxn ang="0">
                    <a:pos x="7" y="750"/>
                  </a:cxn>
                  <a:cxn ang="0">
                    <a:pos x="6" y="773"/>
                  </a:cxn>
                  <a:cxn ang="0">
                    <a:pos x="3" y="774"/>
                  </a:cxn>
                  <a:cxn ang="0">
                    <a:pos x="0" y="778"/>
                  </a:cxn>
                  <a:cxn ang="0">
                    <a:pos x="0" y="782"/>
                  </a:cxn>
                  <a:cxn ang="0">
                    <a:pos x="2" y="785"/>
                  </a:cxn>
                  <a:cxn ang="0">
                    <a:pos x="6" y="787"/>
                  </a:cxn>
                  <a:cxn ang="0">
                    <a:pos x="10" y="787"/>
                  </a:cxn>
                  <a:cxn ang="0">
                    <a:pos x="13" y="785"/>
                  </a:cxn>
                  <a:cxn ang="0">
                    <a:pos x="15" y="782"/>
                  </a:cxn>
                  <a:cxn ang="0">
                    <a:pos x="16" y="736"/>
                  </a:cxn>
                  <a:cxn ang="0">
                    <a:pos x="14" y="691"/>
                  </a:cxn>
                  <a:cxn ang="0">
                    <a:pos x="14" y="663"/>
                  </a:cxn>
                  <a:cxn ang="0">
                    <a:pos x="21" y="609"/>
                  </a:cxn>
                  <a:cxn ang="0">
                    <a:pos x="25" y="583"/>
                  </a:cxn>
                  <a:cxn ang="0">
                    <a:pos x="48" y="436"/>
                  </a:cxn>
                  <a:cxn ang="0">
                    <a:pos x="53" y="386"/>
                  </a:cxn>
                  <a:cxn ang="0">
                    <a:pos x="56" y="360"/>
                  </a:cxn>
                  <a:cxn ang="0">
                    <a:pos x="68" y="283"/>
                  </a:cxn>
                  <a:cxn ang="0">
                    <a:pos x="87" y="182"/>
                  </a:cxn>
                  <a:cxn ang="0">
                    <a:pos x="93" y="156"/>
                  </a:cxn>
                  <a:cxn ang="0">
                    <a:pos x="108" y="76"/>
                  </a:cxn>
                  <a:cxn ang="0">
                    <a:pos x="109" y="67"/>
                  </a:cxn>
                  <a:cxn ang="0">
                    <a:pos x="110" y="39"/>
                  </a:cxn>
                  <a:cxn ang="0">
                    <a:pos x="110" y="35"/>
                  </a:cxn>
                  <a:cxn ang="0">
                    <a:pos x="114" y="22"/>
                  </a:cxn>
                  <a:cxn ang="0">
                    <a:pos x="119" y="4"/>
                  </a:cxn>
                </a:cxnLst>
                <a:rect l="0" t="0" r="r" b="b"/>
                <a:pathLst>
                  <a:path w="119" h="787">
                    <a:moveTo>
                      <a:pt x="119" y="4"/>
                    </a:moveTo>
                    <a:lnTo>
                      <a:pt x="119" y="4"/>
                    </a:lnTo>
                    <a:lnTo>
                      <a:pt x="119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13"/>
                    </a:lnTo>
                    <a:lnTo>
                      <a:pt x="105" y="22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0" y="39"/>
                    </a:lnTo>
                    <a:lnTo>
                      <a:pt x="100" y="39"/>
                    </a:lnTo>
                    <a:lnTo>
                      <a:pt x="100" y="53"/>
                    </a:lnTo>
                    <a:lnTo>
                      <a:pt x="99" y="66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0" y="118"/>
                    </a:lnTo>
                    <a:lnTo>
                      <a:pt x="86" y="145"/>
                    </a:lnTo>
                    <a:lnTo>
                      <a:pt x="81" y="170"/>
                    </a:lnTo>
                    <a:lnTo>
                      <a:pt x="78" y="184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69" y="217"/>
                    </a:lnTo>
                    <a:lnTo>
                      <a:pt x="63" y="239"/>
                    </a:lnTo>
                    <a:lnTo>
                      <a:pt x="60" y="259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0" y="334"/>
                    </a:lnTo>
                    <a:lnTo>
                      <a:pt x="47" y="359"/>
                    </a:lnTo>
                    <a:lnTo>
                      <a:pt x="44" y="386"/>
                    </a:lnTo>
                    <a:lnTo>
                      <a:pt x="44" y="386"/>
                    </a:lnTo>
                    <a:lnTo>
                      <a:pt x="39" y="437"/>
                    </a:lnTo>
                    <a:lnTo>
                      <a:pt x="30" y="488"/>
                    </a:lnTo>
                    <a:lnTo>
                      <a:pt x="15" y="588"/>
                    </a:lnTo>
                    <a:lnTo>
                      <a:pt x="15" y="588"/>
                    </a:lnTo>
                    <a:lnTo>
                      <a:pt x="8" y="635"/>
                    </a:lnTo>
                    <a:lnTo>
                      <a:pt x="5" y="658"/>
                    </a:lnTo>
                    <a:lnTo>
                      <a:pt x="4" y="682"/>
                    </a:lnTo>
                    <a:lnTo>
                      <a:pt x="4" y="682"/>
                    </a:lnTo>
                    <a:lnTo>
                      <a:pt x="5" y="704"/>
                    </a:lnTo>
                    <a:lnTo>
                      <a:pt x="6" y="727"/>
                    </a:lnTo>
                    <a:lnTo>
                      <a:pt x="7" y="750"/>
                    </a:lnTo>
                    <a:lnTo>
                      <a:pt x="6" y="773"/>
                    </a:lnTo>
                    <a:lnTo>
                      <a:pt x="6" y="773"/>
                    </a:lnTo>
                    <a:lnTo>
                      <a:pt x="4" y="773"/>
                    </a:lnTo>
                    <a:lnTo>
                      <a:pt x="3" y="774"/>
                    </a:lnTo>
                    <a:lnTo>
                      <a:pt x="2" y="776"/>
                    </a:lnTo>
                    <a:lnTo>
                      <a:pt x="0" y="778"/>
                    </a:lnTo>
                    <a:lnTo>
                      <a:pt x="0" y="782"/>
                    </a:lnTo>
                    <a:lnTo>
                      <a:pt x="0" y="782"/>
                    </a:lnTo>
                    <a:lnTo>
                      <a:pt x="0" y="784"/>
                    </a:lnTo>
                    <a:lnTo>
                      <a:pt x="2" y="785"/>
                    </a:lnTo>
                    <a:lnTo>
                      <a:pt x="4" y="786"/>
                    </a:lnTo>
                    <a:lnTo>
                      <a:pt x="6" y="787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2" y="786"/>
                    </a:lnTo>
                    <a:lnTo>
                      <a:pt x="13" y="785"/>
                    </a:lnTo>
                    <a:lnTo>
                      <a:pt x="15" y="782"/>
                    </a:lnTo>
                    <a:lnTo>
                      <a:pt x="15" y="782"/>
                    </a:lnTo>
                    <a:lnTo>
                      <a:pt x="16" y="759"/>
                    </a:lnTo>
                    <a:lnTo>
                      <a:pt x="16" y="736"/>
                    </a:lnTo>
                    <a:lnTo>
                      <a:pt x="14" y="691"/>
                    </a:lnTo>
                    <a:lnTo>
                      <a:pt x="14" y="691"/>
                    </a:lnTo>
                    <a:lnTo>
                      <a:pt x="14" y="677"/>
                    </a:lnTo>
                    <a:lnTo>
                      <a:pt x="14" y="663"/>
                    </a:lnTo>
                    <a:lnTo>
                      <a:pt x="17" y="636"/>
                    </a:lnTo>
                    <a:lnTo>
                      <a:pt x="21" y="609"/>
                    </a:lnTo>
                    <a:lnTo>
                      <a:pt x="25" y="583"/>
                    </a:lnTo>
                    <a:lnTo>
                      <a:pt x="25" y="583"/>
                    </a:lnTo>
                    <a:lnTo>
                      <a:pt x="41" y="484"/>
                    </a:lnTo>
                    <a:lnTo>
                      <a:pt x="48" y="436"/>
                    </a:lnTo>
                    <a:lnTo>
                      <a:pt x="51" y="411"/>
                    </a:lnTo>
                    <a:lnTo>
                      <a:pt x="53" y="386"/>
                    </a:lnTo>
                    <a:lnTo>
                      <a:pt x="53" y="386"/>
                    </a:lnTo>
                    <a:lnTo>
                      <a:pt x="56" y="360"/>
                    </a:lnTo>
                    <a:lnTo>
                      <a:pt x="59" y="335"/>
                    </a:lnTo>
                    <a:lnTo>
                      <a:pt x="68" y="283"/>
                    </a:lnTo>
                    <a:lnTo>
                      <a:pt x="77" y="23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93" y="156"/>
                    </a:lnTo>
                    <a:lnTo>
                      <a:pt x="98" y="129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9" y="67"/>
                    </a:lnTo>
                    <a:lnTo>
                      <a:pt x="110" y="5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5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7" y="1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79" name="Freeform 727"/>
              <p:cNvSpPr/>
              <p:nvPr/>
            </p:nvSpPr>
            <p:spPr bwMode="auto">
              <a:xfrm>
                <a:off x="5589588" y="4140200"/>
                <a:ext cx="90488" cy="552450"/>
              </a:xfrm>
              <a:custGeom>
                <a:avLst/>
                <a:gdLst/>
                <a:ahLst/>
                <a:cxnLst>
                  <a:cxn ang="0">
                    <a:pos x="161" y="4"/>
                  </a:cxn>
                  <a:cxn ang="0">
                    <a:pos x="159" y="73"/>
                  </a:cxn>
                  <a:cxn ang="0">
                    <a:pos x="153" y="141"/>
                  </a:cxn>
                  <a:cxn ang="0">
                    <a:pos x="142" y="208"/>
                  </a:cxn>
                  <a:cxn ang="0">
                    <a:pos x="125" y="276"/>
                  </a:cxn>
                  <a:cxn ang="0">
                    <a:pos x="109" y="340"/>
                  </a:cxn>
                  <a:cxn ang="0">
                    <a:pos x="87" y="436"/>
                  </a:cxn>
                  <a:cxn ang="0">
                    <a:pos x="77" y="503"/>
                  </a:cxn>
                  <a:cxn ang="0">
                    <a:pos x="73" y="536"/>
                  </a:cxn>
                  <a:cxn ang="0">
                    <a:pos x="63" y="599"/>
                  </a:cxn>
                  <a:cxn ang="0">
                    <a:pos x="47" y="695"/>
                  </a:cxn>
                  <a:cxn ang="0">
                    <a:pos x="39" y="759"/>
                  </a:cxn>
                  <a:cxn ang="0">
                    <a:pos x="38" y="791"/>
                  </a:cxn>
                  <a:cxn ang="0">
                    <a:pos x="33" y="856"/>
                  </a:cxn>
                  <a:cxn ang="0">
                    <a:pos x="22" y="920"/>
                  </a:cxn>
                  <a:cxn ang="0">
                    <a:pos x="10" y="973"/>
                  </a:cxn>
                  <a:cxn ang="0">
                    <a:pos x="1" y="1025"/>
                  </a:cxn>
                  <a:cxn ang="0">
                    <a:pos x="0" y="1028"/>
                  </a:cxn>
                  <a:cxn ang="0">
                    <a:pos x="0" y="1038"/>
                  </a:cxn>
                  <a:cxn ang="0">
                    <a:pos x="1" y="1041"/>
                  </a:cxn>
                  <a:cxn ang="0">
                    <a:pos x="5" y="1042"/>
                  </a:cxn>
                  <a:cxn ang="0">
                    <a:pos x="9" y="1041"/>
                  </a:cxn>
                  <a:cxn ang="0">
                    <a:pos x="10" y="1038"/>
                  </a:cxn>
                  <a:cxn ang="0">
                    <a:pos x="11" y="1021"/>
                  </a:cxn>
                  <a:cxn ang="0">
                    <a:pos x="16" y="988"/>
                  </a:cxn>
                  <a:cxn ang="0">
                    <a:pos x="27" y="938"/>
                  </a:cxn>
                  <a:cxn ang="0">
                    <a:pos x="34" y="905"/>
                  </a:cxn>
                  <a:cxn ang="0">
                    <a:pos x="44" y="849"/>
                  </a:cxn>
                  <a:cxn ang="0">
                    <a:pos x="48" y="791"/>
                  </a:cxn>
                  <a:cxn ang="0">
                    <a:pos x="49" y="759"/>
                  </a:cxn>
                  <a:cxn ang="0">
                    <a:pos x="57" y="695"/>
                  </a:cxn>
                  <a:cxn ang="0">
                    <a:pos x="74" y="600"/>
                  </a:cxn>
                  <a:cxn ang="0">
                    <a:pos x="82" y="536"/>
                  </a:cxn>
                  <a:cxn ang="0">
                    <a:pos x="86" y="501"/>
                  </a:cxn>
                  <a:cxn ang="0">
                    <a:pos x="97" y="431"/>
                  </a:cxn>
                  <a:cxn ang="0">
                    <a:pos x="113" y="362"/>
                  </a:cxn>
                  <a:cxn ang="0">
                    <a:pos x="140" y="261"/>
                  </a:cxn>
                  <a:cxn ang="0">
                    <a:pos x="148" y="229"/>
                  </a:cxn>
                  <a:cxn ang="0">
                    <a:pos x="160" y="166"/>
                  </a:cxn>
                  <a:cxn ang="0">
                    <a:pos x="168" y="101"/>
                  </a:cxn>
                  <a:cxn ang="0">
                    <a:pos x="171" y="37"/>
                  </a:cxn>
                  <a:cxn ang="0">
                    <a:pos x="171" y="4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3" y="1"/>
                  </a:cxn>
                  <a:cxn ang="0">
                    <a:pos x="161" y="4"/>
                  </a:cxn>
                </a:cxnLst>
                <a:rect l="0" t="0" r="r" b="b"/>
                <a:pathLst>
                  <a:path w="171" h="1042">
                    <a:moveTo>
                      <a:pt x="161" y="4"/>
                    </a:moveTo>
                    <a:lnTo>
                      <a:pt x="161" y="4"/>
                    </a:lnTo>
                    <a:lnTo>
                      <a:pt x="161" y="39"/>
                    </a:lnTo>
                    <a:lnTo>
                      <a:pt x="159" y="73"/>
                    </a:lnTo>
                    <a:lnTo>
                      <a:pt x="156" y="107"/>
                    </a:lnTo>
                    <a:lnTo>
                      <a:pt x="153" y="141"/>
                    </a:lnTo>
                    <a:lnTo>
                      <a:pt x="148" y="175"/>
                    </a:lnTo>
                    <a:lnTo>
                      <a:pt x="142" y="208"/>
                    </a:lnTo>
                    <a:lnTo>
                      <a:pt x="135" y="242"/>
                    </a:lnTo>
                    <a:lnTo>
                      <a:pt x="125" y="276"/>
                    </a:lnTo>
                    <a:lnTo>
                      <a:pt x="125" y="276"/>
                    </a:lnTo>
                    <a:lnTo>
                      <a:pt x="109" y="340"/>
                    </a:lnTo>
                    <a:lnTo>
                      <a:pt x="94" y="404"/>
                    </a:lnTo>
                    <a:lnTo>
                      <a:pt x="87" y="436"/>
                    </a:lnTo>
                    <a:lnTo>
                      <a:pt x="82" y="470"/>
                    </a:lnTo>
                    <a:lnTo>
                      <a:pt x="77" y="503"/>
                    </a:lnTo>
                    <a:lnTo>
                      <a:pt x="73" y="536"/>
                    </a:lnTo>
                    <a:lnTo>
                      <a:pt x="73" y="536"/>
                    </a:lnTo>
                    <a:lnTo>
                      <a:pt x="68" y="568"/>
                    </a:lnTo>
                    <a:lnTo>
                      <a:pt x="63" y="599"/>
                    </a:lnTo>
                    <a:lnTo>
                      <a:pt x="52" y="663"/>
                    </a:lnTo>
                    <a:lnTo>
                      <a:pt x="47" y="695"/>
                    </a:lnTo>
                    <a:lnTo>
                      <a:pt x="43" y="727"/>
                    </a:lnTo>
                    <a:lnTo>
                      <a:pt x="39" y="759"/>
                    </a:lnTo>
                    <a:lnTo>
                      <a:pt x="38" y="791"/>
                    </a:lnTo>
                    <a:lnTo>
                      <a:pt x="38" y="791"/>
                    </a:lnTo>
                    <a:lnTo>
                      <a:pt x="36" y="824"/>
                    </a:lnTo>
                    <a:lnTo>
                      <a:pt x="33" y="856"/>
                    </a:lnTo>
                    <a:lnTo>
                      <a:pt x="28" y="888"/>
                    </a:lnTo>
                    <a:lnTo>
                      <a:pt x="22" y="920"/>
                    </a:lnTo>
                    <a:lnTo>
                      <a:pt x="22" y="920"/>
                    </a:lnTo>
                    <a:lnTo>
                      <a:pt x="10" y="973"/>
                    </a:lnTo>
                    <a:lnTo>
                      <a:pt x="4" y="999"/>
                    </a:lnTo>
                    <a:lnTo>
                      <a:pt x="1" y="1025"/>
                    </a:lnTo>
                    <a:lnTo>
                      <a:pt x="1" y="1025"/>
                    </a:lnTo>
                    <a:lnTo>
                      <a:pt x="0" y="1028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0" y="1040"/>
                    </a:lnTo>
                    <a:lnTo>
                      <a:pt x="1" y="1041"/>
                    </a:lnTo>
                    <a:lnTo>
                      <a:pt x="3" y="1042"/>
                    </a:lnTo>
                    <a:lnTo>
                      <a:pt x="5" y="1042"/>
                    </a:lnTo>
                    <a:lnTo>
                      <a:pt x="6" y="1042"/>
                    </a:lnTo>
                    <a:lnTo>
                      <a:pt x="9" y="1041"/>
                    </a:lnTo>
                    <a:lnTo>
                      <a:pt x="10" y="1040"/>
                    </a:lnTo>
                    <a:lnTo>
                      <a:pt x="10" y="1038"/>
                    </a:lnTo>
                    <a:lnTo>
                      <a:pt x="10" y="1038"/>
                    </a:lnTo>
                    <a:lnTo>
                      <a:pt x="11" y="1021"/>
                    </a:lnTo>
                    <a:lnTo>
                      <a:pt x="13" y="1005"/>
                    </a:lnTo>
                    <a:lnTo>
                      <a:pt x="16" y="988"/>
                    </a:lnTo>
                    <a:lnTo>
                      <a:pt x="19" y="972"/>
                    </a:lnTo>
                    <a:lnTo>
                      <a:pt x="27" y="938"/>
                    </a:lnTo>
                    <a:lnTo>
                      <a:pt x="34" y="905"/>
                    </a:lnTo>
                    <a:lnTo>
                      <a:pt x="34" y="905"/>
                    </a:lnTo>
                    <a:lnTo>
                      <a:pt x="39" y="878"/>
                    </a:lnTo>
                    <a:lnTo>
                      <a:pt x="44" y="849"/>
                    </a:lnTo>
                    <a:lnTo>
                      <a:pt x="47" y="820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49" y="759"/>
                    </a:lnTo>
                    <a:lnTo>
                      <a:pt x="52" y="727"/>
                    </a:lnTo>
                    <a:lnTo>
                      <a:pt x="57" y="695"/>
                    </a:lnTo>
                    <a:lnTo>
                      <a:pt x="62" y="663"/>
                    </a:lnTo>
                    <a:lnTo>
                      <a:pt x="74" y="600"/>
                    </a:lnTo>
                    <a:lnTo>
                      <a:pt x="78" y="568"/>
                    </a:lnTo>
                    <a:lnTo>
                      <a:pt x="82" y="536"/>
                    </a:lnTo>
                    <a:lnTo>
                      <a:pt x="82" y="536"/>
                    </a:lnTo>
                    <a:lnTo>
                      <a:pt x="86" y="501"/>
                    </a:lnTo>
                    <a:lnTo>
                      <a:pt x="91" y="465"/>
                    </a:lnTo>
                    <a:lnTo>
                      <a:pt x="97" y="431"/>
                    </a:lnTo>
                    <a:lnTo>
                      <a:pt x="105" y="396"/>
                    </a:lnTo>
                    <a:lnTo>
                      <a:pt x="113" y="362"/>
                    </a:lnTo>
                    <a:lnTo>
                      <a:pt x="121" y="328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8" y="229"/>
                    </a:lnTo>
                    <a:lnTo>
                      <a:pt x="154" y="197"/>
                    </a:lnTo>
                    <a:lnTo>
                      <a:pt x="160" y="166"/>
                    </a:lnTo>
                    <a:lnTo>
                      <a:pt x="164" y="134"/>
                    </a:lnTo>
                    <a:lnTo>
                      <a:pt x="168" y="101"/>
                    </a:lnTo>
                    <a:lnTo>
                      <a:pt x="170" y="69"/>
                    </a:lnTo>
                    <a:lnTo>
                      <a:pt x="171" y="37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0" name="Freeform 728"/>
              <p:cNvSpPr/>
              <p:nvPr/>
            </p:nvSpPr>
            <p:spPr bwMode="auto">
              <a:xfrm>
                <a:off x="5608638" y="4162425"/>
                <a:ext cx="123825" cy="544513"/>
              </a:xfrm>
              <a:custGeom>
                <a:avLst/>
                <a:gdLst/>
                <a:ahLst/>
                <a:cxnLst>
                  <a:cxn ang="0">
                    <a:pos x="226" y="1"/>
                  </a:cxn>
                  <a:cxn ang="0">
                    <a:pos x="209" y="14"/>
                  </a:cxn>
                  <a:cxn ang="0">
                    <a:pos x="198" y="30"/>
                  </a:cxn>
                  <a:cxn ang="0">
                    <a:pos x="192" y="48"/>
                  </a:cxn>
                  <a:cxn ang="0">
                    <a:pos x="187" y="69"/>
                  </a:cxn>
                  <a:cxn ang="0">
                    <a:pos x="177" y="145"/>
                  </a:cxn>
                  <a:cxn ang="0">
                    <a:pos x="164" y="219"/>
                  </a:cxn>
                  <a:cxn ang="0">
                    <a:pos x="156" y="254"/>
                  </a:cxn>
                  <a:cxn ang="0">
                    <a:pos x="142" y="357"/>
                  </a:cxn>
                  <a:cxn ang="0">
                    <a:pos x="136" y="392"/>
                  </a:cxn>
                  <a:cxn ang="0">
                    <a:pos x="116" y="498"/>
                  </a:cxn>
                  <a:cxn ang="0">
                    <a:pos x="109" y="533"/>
                  </a:cxn>
                  <a:cxn ang="0">
                    <a:pos x="81" y="637"/>
                  </a:cxn>
                  <a:cxn ang="0">
                    <a:pos x="62" y="707"/>
                  </a:cxn>
                  <a:cxn ang="0">
                    <a:pos x="49" y="779"/>
                  </a:cxn>
                  <a:cxn ang="0">
                    <a:pos x="45" y="813"/>
                  </a:cxn>
                  <a:cxn ang="0">
                    <a:pos x="43" y="847"/>
                  </a:cxn>
                  <a:cxn ang="0">
                    <a:pos x="38" y="878"/>
                  </a:cxn>
                  <a:cxn ang="0">
                    <a:pos x="34" y="910"/>
                  </a:cxn>
                  <a:cxn ang="0">
                    <a:pos x="31" y="924"/>
                  </a:cxn>
                  <a:cxn ang="0">
                    <a:pos x="24" y="951"/>
                  </a:cxn>
                  <a:cxn ang="0">
                    <a:pos x="20" y="965"/>
                  </a:cxn>
                  <a:cxn ang="0">
                    <a:pos x="12" y="999"/>
                  </a:cxn>
                  <a:cxn ang="0">
                    <a:pos x="8" y="1010"/>
                  </a:cxn>
                  <a:cxn ang="0">
                    <a:pos x="3" y="1010"/>
                  </a:cxn>
                  <a:cxn ang="0">
                    <a:pos x="0" y="1014"/>
                  </a:cxn>
                  <a:cxn ang="0">
                    <a:pos x="0" y="1024"/>
                  </a:cxn>
                  <a:cxn ang="0">
                    <a:pos x="4" y="1029"/>
                  </a:cxn>
                  <a:cxn ang="0">
                    <a:pos x="9" y="1027"/>
                  </a:cxn>
                  <a:cxn ang="0">
                    <a:pos x="12" y="1021"/>
                  </a:cxn>
                  <a:cxn ang="0">
                    <a:pos x="18" y="1007"/>
                  </a:cxn>
                  <a:cxn ang="0">
                    <a:pos x="24" y="987"/>
                  </a:cxn>
                  <a:cxn ang="0">
                    <a:pos x="31" y="964"/>
                  </a:cxn>
                  <a:cxn ang="0">
                    <a:pos x="38" y="940"/>
                  </a:cxn>
                  <a:cxn ang="0">
                    <a:pos x="42" y="912"/>
                  </a:cxn>
                  <a:cxn ang="0">
                    <a:pos x="45" y="884"/>
                  </a:cxn>
                  <a:cxn ang="0">
                    <a:pos x="48" y="869"/>
                  </a:cxn>
                  <a:cxn ang="0">
                    <a:pos x="54" y="822"/>
                  </a:cxn>
                  <a:cxn ang="0">
                    <a:pos x="57" y="786"/>
                  </a:cxn>
                  <a:cxn ang="0">
                    <a:pos x="70" y="715"/>
                  </a:cxn>
                  <a:cxn ang="0">
                    <a:pos x="79" y="680"/>
                  </a:cxn>
                  <a:cxn ang="0">
                    <a:pos x="100" y="607"/>
                  </a:cxn>
                  <a:cxn ang="0">
                    <a:pos x="118" y="534"/>
                  </a:cxn>
                  <a:cxn ang="0">
                    <a:pos x="133" y="467"/>
                  </a:cxn>
                  <a:cxn ang="0">
                    <a:pos x="144" y="399"/>
                  </a:cxn>
                  <a:cxn ang="0">
                    <a:pos x="164" y="263"/>
                  </a:cxn>
                  <a:cxn ang="0">
                    <a:pos x="176" y="194"/>
                  </a:cxn>
                  <a:cxn ang="0">
                    <a:pos x="188" y="126"/>
                  </a:cxn>
                  <a:cxn ang="0">
                    <a:pos x="193" y="94"/>
                  </a:cxn>
                  <a:cxn ang="0">
                    <a:pos x="198" y="61"/>
                  </a:cxn>
                  <a:cxn ang="0">
                    <a:pos x="205" y="38"/>
                  </a:cxn>
                  <a:cxn ang="0">
                    <a:pos x="213" y="25"/>
                  </a:cxn>
                  <a:cxn ang="0">
                    <a:pos x="224" y="13"/>
                  </a:cxn>
                  <a:cxn ang="0">
                    <a:pos x="230" y="9"/>
                  </a:cxn>
                  <a:cxn ang="0">
                    <a:pos x="232" y="5"/>
                  </a:cxn>
                  <a:cxn ang="0">
                    <a:pos x="232" y="2"/>
                  </a:cxn>
                  <a:cxn ang="0">
                    <a:pos x="229" y="0"/>
                  </a:cxn>
                  <a:cxn ang="0">
                    <a:pos x="226" y="1"/>
                  </a:cxn>
                </a:cxnLst>
                <a:rect l="0" t="0" r="r" b="b"/>
                <a:pathLst>
                  <a:path w="232" h="1029">
                    <a:moveTo>
                      <a:pt x="226" y="1"/>
                    </a:moveTo>
                    <a:lnTo>
                      <a:pt x="226" y="1"/>
                    </a:lnTo>
                    <a:lnTo>
                      <a:pt x="216" y="7"/>
                    </a:lnTo>
                    <a:lnTo>
                      <a:pt x="209" y="14"/>
                    </a:lnTo>
                    <a:lnTo>
                      <a:pt x="203" y="22"/>
                    </a:lnTo>
                    <a:lnTo>
                      <a:pt x="198" y="30"/>
                    </a:lnTo>
                    <a:lnTo>
                      <a:pt x="195" y="39"/>
                    </a:lnTo>
                    <a:lnTo>
                      <a:pt x="192" y="48"/>
                    </a:lnTo>
                    <a:lnTo>
                      <a:pt x="189" y="5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7" y="145"/>
                    </a:lnTo>
                    <a:lnTo>
                      <a:pt x="171" y="182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56" y="254"/>
                    </a:lnTo>
                    <a:lnTo>
                      <a:pt x="151" y="288"/>
                    </a:lnTo>
                    <a:lnTo>
                      <a:pt x="142" y="357"/>
                    </a:lnTo>
                    <a:lnTo>
                      <a:pt x="142" y="357"/>
                    </a:lnTo>
                    <a:lnTo>
                      <a:pt x="136" y="392"/>
                    </a:lnTo>
                    <a:lnTo>
                      <a:pt x="130" y="428"/>
                    </a:lnTo>
                    <a:lnTo>
                      <a:pt x="116" y="498"/>
                    </a:lnTo>
                    <a:lnTo>
                      <a:pt x="116" y="498"/>
                    </a:lnTo>
                    <a:lnTo>
                      <a:pt x="109" y="533"/>
                    </a:lnTo>
                    <a:lnTo>
                      <a:pt x="100" y="568"/>
                    </a:lnTo>
                    <a:lnTo>
                      <a:pt x="81" y="637"/>
                    </a:lnTo>
                    <a:lnTo>
                      <a:pt x="71" y="672"/>
                    </a:lnTo>
                    <a:lnTo>
                      <a:pt x="62" y="707"/>
                    </a:lnTo>
                    <a:lnTo>
                      <a:pt x="54" y="743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5" y="813"/>
                    </a:lnTo>
                    <a:lnTo>
                      <a:pt x="43" y="847"/>
                    </a:lnTo>
                    <a:lnTo>
                      <a:pt x="43" y="847"/>
                    </a:lnTo>
                    <a:lnTo>
                      <a:pt x="41" y="862"/>
                    </a:lnTo>
                    <a:lnTo>
                      <a:pt x="38" y="878"/>
                    </a:lnTo>
                    <a:lnTo>
                      <a:pt x="35" y="894"/>
                    </a:lnTo>
                    <a:lnTo>
                      <a:pt x="34" y="910"/>
                    </a:lnTo>
                    <a:lnTo>
                      <a:pt x="34" y="910"/>
                    </a:lnTo>
                    <a:lnTo>
                      <a:pt x="31" y="924"/>
                    </a:lnTo>
                    <a:lnTo>
                      <a:pt x="28" y="938"/>
                    </a:lnTo>
                    <a:lnTo>
                      <a:pt x="24" y="951"/>
                    </a:lnTo>
                    <a:lnTo>
                      <a:pt x="20" y="965"/>
                    </a:lnTo>
                    <a:lnTo>
                      <a:pt x="20" y="965"/>
                    </a:lnTo>
                    <a:lnTo>
                      <a:pt x="15" y="987"/>
                    </a:lnTo>
                    <a:lnTo>
                      <a:pt x="12" y="999"/>
                    </a:lnTo>
                    <a:lnTo>
                      <a:pt x="8" y="1010"/>
                    </a:lnTo>
                    <a:lnTo>
                      <a:pt x="8" y="1010"/>
                    </a:lnTo>
                    <a:lnTo>
                      <a:pt x="5" y="1010"/>
                    </a:lnTo>
                    <a:lnTo>
                      <a:pt x="3" y="1010"/>
                    </a:lnTo>
                    <a:lnTo>
                      <a:pt x="0" y="1012"/>
                    </a:lnTo>
                    <a:lnTo>
                      <a:pt x="0" y="1014"/>
                    </a:lnTo>
                    <a:lnTo>
                      <a:pt x="0" y="1024"/>
                    </a:lnTo>
                    <a:lnTo>
                      <a:pt x="0" y="1024"/>
                    </a:lnTo>
                    <a:lnTo>
                      <a:pt x="1" y="1027"/>
                    </a:lnTo>
                    <a:lnTo>
                      <a:pt x="4" y="1029"/>
                    </a:lnTo>
                    <a:lnTo>
                      <a:pt x="7" y="1028"/>
                    </a:lnTo>
                    <a:lnTo>
                      <a:pt x="9" y="1027"/>
                    </a:lnTo>
                    <a:lnTo>
                      <a:pt x="9" y="1027"/>
                    </a:lnTo>
                    <a:lnTo>
                      <a:pt x="12" y="1021"/>
                    </a:lnTo>
                    <a:lnTo>
                      <a:pt x="14" y="1017"/>
                    </a:lnTo>
                    <a:lnTo>
                      <a:pt x="18" y="1007"/>
                    </a:lnTo>
                    <a:lnTo>
                      <a:pt x="20" y="998"/>
                    </a:lnTo>
                    <a:lnTo>
                      <a:pt x="24" y="987"/>
                    </a:lnTo>
                    <a:lnTo>
                      <a:pt x="24" y="987"/>
                    </a:lnTo>
                    <a:lnTo>
                      <a:pt x="31" y="964"/>
                    </a:lnTo>
                    <a:lnTo>
                      <a:pt x="38" y="940"/>
                    </a:lnTo>
                    <a:lnTo>
                      <a:pt x="38" y="940"/>
                    </a:lnTo>
                    <a:lnTo>
                      <a:pt x="41" y="926"/>
                    </a:lnTo>
                    <a:lnTo>
                      <a:pt x="42" y="912"/>
                    </a:lnTo>
                    <a:lnTo>
                      <a:pt x="43" y="899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8" y="869"/>
                    </a:lnTo>
                    <a:lnTo>
                      <a:pt x="51" y="853"/>
                    </a:lnTo>
                    <a:lnTo>
                      <a:pt x="54" y="822"/>
                    </a:lnTo>
                    <a:lnTo>
                      <a:pt x="54" y="822"/>
                    </a:lnTo>
                    <a:lnTo>
                      <a:pt x="57" y="786"/>
                    </a:lnTo>
                    <a:lnTo>
                      <a:pt x="62" y="750"/>
                    </a:lnTo>
                    <a:lnTo>
                      <a:pt x="70" y="715"/>
                    </a:lnTo>
                    <a:lnTo>
                      <a:pt x="74" y="697"/>
                    </a:lnTo>
                    <a:lnTo>
                      <a:pt x="79" y="680"/>
                    </a:lnTo>
                    <a:lnTo>
                      <a:pt x="79" y="680"/>
                    </a:lnTo>
                    <a:lnTo>
                      <a:pt x="100" y="607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25" y="501"/>
                    </a:lnTo>
                    <a:lnTo>
                      <a:pt x="133" y="467"/>
                    </a:lnTo>
                    <a:lnTo>
                      <a:pt x="139" y="433"/>
                    </a:lnTo>
                    <a:lnTo>
                      <a:pt x="144" y="399"/>
                    </a:lnTo>
                    <a:lnTo>
                      <a:pt x="164" y="263"/>
                    </a:lnTo>
                    <a:lnTo>
                      <a:pt x="164" y="263"/>
                    </a:lnTo>
                    <a:lnTo>
                      <a:pt x="169" y="228"/>
                    </a:lnTo>
                    <a:lnTo>
                      <a:pt x="176" y="194"/>
                    </a:lnTo>
                    <a:lnTo>
                      <a:pt x="182" y="160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3" y="94"/>
                    </a:lnTo>
                    <a:lnTo>
                      <a:pt x="195" y="77"/>
                    </a:lnTo>
                    <a:lnTo>
                      <a:pt x="198" y="61"/>
                    </a:lnTo>
                    <a:lnTo>
                      <a:pt x="202" y="45"/>
                    </a:lnTo>
                    <a:lnTo>
                      <a:pt x="205" y="38"/>
                    </a:lnTo>
                    <a:lnTo>
                      <a:pt x="208" y="32"/>
                    </a:lnTo>
                    <a:lnTo>
                      <a:pt x="213" y="25"/>
                    </a:lnTo>
                    <a:lnTo>
                      <a:pt x="217" y="18"/>
                    </a:lnTo>
                    <a:lnTo>
                      <a:pt x="224" y="13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2"/>
                    </a:lnTo>
                    <a:lnTo>
                      <a:pt x="231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6" y="1"/>
                    </a:lnTo>
                    <a:lnTo>
                      <a:pt x="226" y="1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1" name="Freeform 729"/>
              <p:cNvSpPr/>
              <p:nvPr/>
            </p:nvSpPr>
            <p:spPr bwMode="auto">
              <a:xfrm>
                <a:off x="5638801" y="4605338"/>
                <a:ext cx="34925" cy="111125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52" y="10"/>
                  </a:cxn>
                  <a:cxn ang="0">
                    <a:pos x="48" y="20"/>
                  </a:cxn>
                  <a:cxn ang="0">
                    <a:pos x="44" y="31"/>
                  </a:cxn>
                  <a:cxn ang="0">
                    <a:pos x="41" y="42"/>
                  </a:cxn>
                  <a:cxn ang="0">
                    <a:pos x="36" y="66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24" y="117"/>
                  </a:cxn>
                  <a:cxn ang="0">
                    <a:pos x="15" y="147"/>
                  </a:cxn>
                  <a:cxn ang="0">
                    <a:pos x="6" y="176"/>
                  </a:cxn>
                  <a:cxn ang="0">
                    <a:pos x="3" y="192"/>
                  </a:cxn>
                  <a:cxn ang="0">
                    <a:pos x="0" y="207"/>
                  </a:cxn>
                  <a:cxn ang="0">
                    <a:pos x="0" y="207"/>
                  </a:cxn>
                  <a:cxn ang="0">
                    <a:pos x="0" y="209"/>
                  </a:cxn>
                  <a:cxn ang="0">
                    <a:pos x="1" y="210"/>
                  </a:cxn>
                  <a:cxn ang="0">
                    <a:pos x="4" y="212"/>
                  </a:cxn>
                  <a:cxn ang="0">
                    <a:pos x="5" y="212"/>
                  </a:cxn>
                  <a:cxn ang="0">
                    <a:pos x="8" y="212"/>
                  </a:cxn>
                  <a:cxn ang="0">
                    <a:pos x="9" y="211"/>
                  </a:cxn>
                  <a:cxn ang="0">
                    <a:pos x="10" y="209"/>
                  </a:cxn>
                  <a:cxn ang="0">
                    <a:pos x="10" y="209"/>
                  </a:cxn>
                  <a:cxn ang="0">
                    <a:pos x="14" y="184"/>
                  </a:cxn>
                  <a:cxn ang="0">
                    <a:pos x="21" y="161"/>
                  </a:cxn>
                  <a:cxn ang="0">
                    <a:pos x="35" y="112"/>
                  </a:cxn>
                  <a:cxn ang="0">
                    <a:pos x="35" y="112"/>
                  </a:cxn>
                  <a:cxn ang="0">
                    <a:pos x="42" y="89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50" y="51"/>
                  </a:cxn>
                  <a:cxn ang="0">
                    <a:pos x="53" y="36"/>
                  </a:cxn>
                  <a:cxn ang="0">
                    <a:pos x="55" y="27"/>
                  </a:cxn>
                  <a:cxn ang="0">
                    <a:pos x="58" y="20"/>
                  </a:cxn>
                  <a:cxn ang="0">
                    <a:pos x="61" y="13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212">
                    <a:moveTo>
                      <a:pt x="58" y="1"/>
                    </a:moveTo>
                    <a:lnTo>
                      <a:pt x="58" y="1"/>
                    </a:lnTo>
                    <a:lnTo>
                      <a:pt x="52" y="10"/>
                    </a:lnTo>
                    <a:lnTo>
                      <a:pt x="48" y="20"/>
                    </a:lnTo>
                    <a:lnTo>
                      <a:pt x="44" y="31"/>
                    </a:lnTo>
                    <a:lnTo>
                      <a:pt x="41" y="42"/>
                    </a:lnTo>
                    <a:lnTo>
                      <a:pt x="36" y="6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4" y="117"/>
                    </a:lnTo>
                    <a:lnTo>
                      <a:pt x="15" y="147"/>
                    </a:lnTo>
                    <a:lnTo>
                      <a:pt x="6" y="176"/>
                    </a:lnTo>
                    <a:lnTo>
                      <a:pt x="3" y="192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1" y="210"/>
                    </a:lnTo>
                    <a:lnTo>
                      <a:pt x="4" y="212"/>
                    </a:lnTo>
                    <a:lnTo>
                      <a:pt x="5" y="212"/>
                    </a:lnTo>
                    <a:lnTo>
                      <a:pt x="8" y="212"/>
                    </a:lnTo>
                    <a:lnTo>
                      <a:pt x="9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14" y="184"/>
                    </a:lnTo>
                    <a:lnTo>
                      <a:pt x="21" y="161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42" y="89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0" y="51"/>
                    </a:lnTo>
                    <a:lnTo>
                      <a:pt x="53" y="36"/>
                    </a:lnTo>
                    <a:lnTo>
                      <a:pt x="55" y="27"/>
                    </a:lnTo>
                    <a:lnTo>
                      <a:pt x="58" y="20"/>
                    </a:lnTo>
                    <a:lnTo>
                      <a:pt x="61" y="13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2" name="Freeform 730"/>
              <p:cNvSpPr/>
              <p:nvPr/>
            </p:nvSpPr>
            <p:spPr bwMode="auto">
              <a:xfrm>
                <a:off x="5664201" y="4646613"/>
                <a:ext cx="25400" cy="76200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7" y="4"/>
                  </a:cxn>
                  <a:cxn ang="0">
                    <a:pos x="36" y="12"/>
                  </a:cxn>
                  <a:cxn ang="0">
                    <a:pos x="35" y="21"/>
                  </a:cxn>
                  <a:cxn ang="0">
                    <a:pos x="30" y="35"/>
                  </a:cxn>
                  <a:cxn ang="0">
                    <a:pos x="25" y="51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15" y="84"/>
                  </a:cxn>
                  <a:cxn ang="0">
                    <a:pos x="9" y="101"/>
                  </a:cxn>
                  <a:cxn ang="0">
                    <a:pos x="4" y="119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0" y="139"/>
                  </a:cxn>
                  <a:cxn ang="0">
                    <a:pos x="1" y="140"/>
                  </a:cxn>
                  <a:cxn ang="0">
                    <a:pos x="2" y="142"/>
                  </a:cxn>
                  <a:cxn ang="0">
                    <a:pos x="3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8" y="141"/>
                  </a:cxn>
                  <a:cxn ang="0">
                    <a:pos x="9" y="139"/>
                  </a:cxn>
                  <a:cxn ang="0">
                    <a:pos x="9" y="139"/>
                  </a:cxn>
                  <a:cxn ang="0">
                    <a:pos x="13" y="121"/>
                  </a:cxn>
                  <a:cxn ang="0">
                    <a:pos x="18" y="103"/>
                  </a:cxn>
                  <a:cxn ang="0">
                    <a:pos x="29" y="69"/>
                  </a:cxn>
                  <a:cxn ang="0">
                    <a:pos x="29" y="69"/>
                  </a:cxn>
                  <a:cxn ang="0">
                    <a:pos x="34" y="53"/>
                  </a:cxn>
                  <a:cxn ang="0">
                    <a:pos x="40" y="37"/>
                  </a:cxn>
                  <a:cxn ang="0">
                    <a:pos x="44" y="21"/>
                  </a:cxn>
                  <a:cxn ang="0">
                    <a:pos x="46" y="1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7" y="4"/>
                  </a:cxn>
                  <a:cxn ang="0">
                    <a:pos x="37" y="4"/>
                  </a:cxn>
                </a:cxnLst>
                <a:rect l="0" t="0" r="r" b="b"/>
                <a:pathLst>
                  <a:path w="47" h="142">
                    <a:moveTo>
                      <a:pt x="37" y="4"/>
                    </a:moveTo>
                    <a:lnTo>
                      <a:pt x="37" y="4"/>
                    </a:lnTo>
                    <a:lnTo>
                      <a:pt x="36" y="12"/>
                    </a:lnTo>
                    <a:lnTo>
                      <a:pt x="35" y="21"/>
                    </a:lnTo>
                    <a:lnTo>
                      <a:pt x="30" y="35"/>
                    </a:lnTo>
                    <a:lnTo>
                      <a:pt x="25" y="51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5" y="84"/>
                    </a:lnTo>
                    <a:lnTo>
                      <a:pt x="9" y="101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8" y="141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21"/>
                    </a:lnTo>
                    <a:lnTo>
                      <a:pt x="18" y="10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4" y="53"/>
                    </a:lnTo>
                    <a:lnTo>
                      <a:pt x="40" y="37"/>
                    </a:lnTo>
                    <a:lnTo>
                      <a:pt x="44" y="21"/>
                    </a:lnTo>
                    <a:lnTo>
                      <a:pt x="46" y="1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3" name="Freeform 731"/>
              <p:cNvSpPr/>
              <p:nvPr/>
            </p:nvSpPr>
            <p:spPr bwMode="auto">
              <a:xfrm>
                <a:off x="5680076" y="4684713"/>
                <a:ext cx="19050" cy="61913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30" y="2"/>
                  </a:cxn>
                  <a:cxn ang="0">
                    <a:pos x="26" y="9"/>
                  </a:cxn>
                  <a:cxn ang="0">
                    <a:pos x="22" y="15"/>
                  </a:cxn>
                  <a:cxn ang="0">
                    <a:pos x="17" y="28"/>
                  </a:cxn>
                  <a:cxn ang="0">
                    <a:pos x="13" y="42"/>
                  </a:cxn>
                  <a:cxn ang="0">
                    <a:pos x="11" y="56"/>
                  </a:cxn>
                  <a:cxn ang="0">
                    <a:pos x="7" y="86"/>
                  </a:cxn>
                  <a:cxn ang="0">
                    <a:pos x="4" y="99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3" y="119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9" y="116"/>
                  </a:cxn>
                  <a:cxn ang="0">
                    <a:pos x="9" y="116"/>
                  </a:cxn>
                  <a:cxn ang="0">
                    <a:pos x="13" y="104"/>
                  </a:cxn>
                  <a:cxn ang="0">
                    <a:pos x="15" y="89"/>
                  </a:cxn>
                  <a:cxn ang="0">
                    <a:pos x="19" y="61"/>
                  </a:cxn>
                  <a:cxn ang="0">
                    <a:pos x="21" y="47"/>
                  </a:cxn>
                  <a:cxn ang="0">
                    <a:pos x="24" y="33"/>
                  </a:cxn>
                  <a:cxn ang="0">
                    <a:pos x="30" y="21"/>
                  </a:cxn>
                  <a:cxn ang="0">
                    <a:pos x="33" y="15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8" y="8"/>
                  </a:cxn>
                  <a:cxn ang="0">
                    <a:pos x="38" y="5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0" y="2"/>
                  </a:cxn>
                  <a:cxn ang="0">
                    <a:pos x="30" y="2"/>
                  </a:cxn>
                </a:cxnLst>
                <a:rect l="0" t="0" r="r" b="b"/>
                <a:pathLst>
                  <a:path w="38" h="119">
                    <a:moveTo>
                      <a:pt x="30" y="2"/>
                    </a:moveTo>
                    <a:lnTo>
                      <a:pt x="30" y="2"/>
                    </a:lnTo>
                    <a:lnTo>
                      <a:pt x="26" y="9"/>
                    </a:lnTo>
                    <a:lnTo>
                      <a:pt x="22" y="15"/>
                    </a:lnTo>
                    <a:lnTo>
                      <a:pt x="17" y="28"/>
                    </a:lnTo>
                    <a:lnTo>
                      <a:pt x="13" y="42"/>
                    </a:lnTo>
                    <a:lnTo>
                      <a:pt x="11" y="56"/>
                    </a:lnTo>
                    <a:lnTo>
                      <a:pt x="7" y="86"/>
                    </a:lnTo>
                    <a:lnTo>
                      <a:pt x="4" y="9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19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3" y="104"/>
                    </a:lnTo>
                    <a:lnTo>
                      <a:pt x="15" y="89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4" y="33"/>
                    </a:lnTo>
                    <a:lnTo>
                      <a:pt x="30" y="21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4" name="Freeform 732"/>
              <p:cNvSpPr/>
              <p:nvPr/>
            </p:nvSpPr>
            <p:spPr bwMode="auto">
              <a:xfrm>
                <a:off x="5694363" y="4205288"/>
                <a:ext cx="63500" cy="346075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100" y="44"/>
                  </a:cxn>
                  <a:cxn ang="0">
                    <a:pos x="91" y="83"/>
                  </a:cxn>
                  <a:cxn ang="0">
                    <a:pos x="81" y="165"/>
                  </a:cxn>
                  <a:cxn ang="0">
                    <a:pos x="78" y="186"/>
                  </a:cxn>
                  <a:cxn ang="0">
                    <a:pos x="69" y="230"/>
                  </a:cxn>
                  <a:cxn ang="0">
                    <a:pos x="64" y="250"/>
                  </a:cxn>
                  <a:cxn ang="0">
                    <a:pos x="58" y="272"/>
                  </a:cxn>
                  <a:cxn ang="0">
                    <a:pos x="51" y="319"/>
                  </a:cxn>
                  <a:cxn ang="0">
                    <a:pos x="47" y="341"/>
                  </a:cxn>
                  <a:cxn ang="0">
                    <a:pos x="32" y="412"/>
                  </a:cxn>
                  <a:cxn ang="0">
                    <a:pos x="20" y="482"/>
                  </a:cxn>
                  <a:cxn ang="0">
                    <a:pos x="17" y="506"/>
                  </a:cxn>
                  <a:cxn ang="0">
                    <a:pos x="7" y="550"/>
                  </a:cxn>
                  <a:cxn ang="0">
                    <a:pos x="2" y="573"/>
                  </a:cxn>
                  <a:cxn ang="0">
                    <a:pos x="0" y="591"/>
                  </a:cxn>
                  <a:cxn ang="0">
                    <a:pos x="1" y="631"/>
                  </a:cxn>
                  <a:cxn ang="0">
                    <a:pos x="2" y="650"/>
                  </a:cxn>
                  <a:cxn ang="0">
                    <a:pos x="3" y="653"/>
                  </a:cxn>
                  <a:cxn ang="0">
                    <a:pos x="6" y="654"/>
                  </a:cxn>
                  <a:cxn ang="0">
                    <a:pos x="10" y="653"/>
                  </a:cxn>
                  <a:cxn ang="0">
                    <a:pos x="11" y="650"/>
                  </a:cxn>
                  <a:cxn ang="0">
                    <a:pos x="10" y="608"/>
                  </a:cxn>
                  <a:cxn ang="0">
                    <a:pos x="11" y="577"/>
                  </a:cxn>
                  <a:cxn ang="0">
                    <a:pos x="12" y="567"/>
                  </a:cxn>
                  <a:cxn ang="0">
                    <a:pos x="22" y="528"/>
                  </a:cxn>
                  <a:cxn ang="0">
                    <a:pos x="28" y="498"/>
                  </a:cxn>
                  <a:cxn ang="0">
                    <a:pos x="29" y="489"/>
                  </a:cxn>
                  <a:cxn ang="0">
                    <a:pos x="35" y="454"/>
                  </a:cxn>
                  <a:cxn ang="0">
                    <a:pos x="41" y="420"/>
                  </a:cxn>
                  <a:cxn ang="0">
                    <a:pos x="51" y="362"/>
                  </a:cxn>
                  <a:cxn ang="0">
                    <a:pos x="56" y="343"/>
                  </a:cxn>
                  <a:cxn ang="0">
                    <a:pos x="65" y="303"/>
                  </a:cxn>
                  <a:cxn ang="0">
                    <a:pos x="71" y="262"/>
                  </a:cxn>
                  <a:cxn ang="0">
                    <a:pos x="80" y="219"/>
                  </a:cxn>
                  <a:cxn ang="0">
                    <a:pos x="88" y="176"/>
                  </a:cxn>
                  <a:cxn ang="0">
                    <a:pos x="95" y="134"/>
                  </a:cxn>
                  <a:cxn ang="0">
                    <a:pos x="104" y="70"/>
                  </a:cxn>
                  <a:cxn ang="0">
                    <a:pos x="113" y="27"/>
                  </a:cxn>
                  <a:cxn ang="0">
                    <a:pos x="119" y="7"/>
                  </a:cxn>
                  <a:cxn ang="0">
                    <a:pos x="119" y="3"/>
                  </a:cxn>
                  <a:cxn ang="0">
                    <a:pos x="116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20" h="654">
                    <a:moveTo>
                      <a:pt x="111" y="4"/>
                    </a:moveTo>
                    <a:lnTo>
                      <a:pt x="111" y="4"/>
                    </a:lnTo>
                    <a:lnTo>
                      <a:pt x="104" y="24"/>
                    </a:lnTo>
                    <a:lnTo>
                      <a:pt x="100" y="44"/>
                    </a:lnTo>
                    <a:lnTo>
                      <a:pt x="96" y="63"/>
                    </a:lnTo>
                    <a:lnTo>
                      <a:pt x="91" y="83"/>
                    </a:lnTo>
                    <a:lnTo>
                      <a:pt x="86" y="123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86"/>
                    </a:lnTo>
                    <a:lnTo>
                      <a:pt x="74" y="208"/>
                    </a:lnTo>
                    <a:lnTo>
                      <a:pt x="69" y="23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62"/>
                    </a:lnTo>
                    <a:lnTo>
                      <a:pt x="58" y="272"/>
                    </a:lnTo>
                    <a:lnTo>
                      <a:pt x="54" y="296"/>
                    </a:lnTo>
                    <a:lnTo>
                      <a:pt x="51" y="31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39" y="375"/>
                    </a:lnTo>
                    <a:lnTo>
                      <a:pt x="32" y="412"/>
                    </a:lnTo>
                    <a:lnTo>
                      <a:pt x="25" y="447"/>
                    </a:lnTo>
                    <a:lnTo>
                      <a:pt x="20" y="482"/>
                    </a:lnTo>
                    <a:lnTo>
                      <a:pt x="20" y="482"/>
                    </a:lnTo>
                    <a:lnTo>
                      <a:pt x="17" y="506"/>
                    </a:lnTo>
                    <a:lnTo>
                      <a:pt x="12" y="527"/>
                    </a:lnTo>
                    <a:lnTo>
                      <a:pt x="7" y="550"/>
                    </a:lnTo>
                    <a:lnTo>
                      <a:pt x="2" y="573"/>
                    </a:lnTo>
                    <a:lnTo>
                      <a:pt x="2" y="573"/>
                    </a:lnTo>
                    <a:lnTo>
                      <a:pt x="1" y="582"/>
                    </a:lnTo>
                    <a:lnTo>
                      <a:pt x="0" y="591"/>
                    </a:lnTo>
                    <a:lnTo>
                      <a:pt x="0" y="611"/>
                    </a:lnTo>
                    <a:lnTo>
                      <a:pt x="1" y="631"/>
                    </a:lnTo>
                    <a:lnTo>
                      <a:pt x="2" y="650"/>
                    </a:lnTo>
                    <a:lnTo>
                      <a:pt x="2" y="650"/>
                    </a:lnTo>
                    <a:lnTo>
                      <a:pt x="2" y="652"/>
                    </a:lnTo>
                    <a:lnTo>
                      <a:pt x="3" y="653"/>
                    </a:lnTo>
                    <a:lnTo>
                      <a:pt x="5" y="654"/>
                    </a:lnTo>
                    <a:lnTo>
                      <a:pt x="6" y="654"/>
                    </a:lnTo>
                    <a:lnTo>
                      <a:pt x="8" y="654"/>
                    </a:lnTo>
                    <a:lnTo>
                      <a:pt x="10" y="653"/>
                    </a:lnTo>
                    <a:lnTo>
                      <a:pt x="11" y="652"/>
                    </a:lnTo>
                    <a:lnTo>
                      <a:pt x="11" y="650"/>
                    </a:lnTo>
                    <a:lnTo>
                      <a:pt x="11" y="650"/>
                    </a:lnTo>
                    <a:lnTo>
                      <a:pt x="10" y="608"/>
                    </a:lnTo>
                    <a:lnTo>
                      <a:pt x="10" y="587"/>
                    </a:lnTo>
                    <a:lnTo>
                      <a:pt x="11" y="577"/>
                    </a:lnTo>
                    <a:lnTo>
                      <a:pt x="12" y="567"/>
                    </a:lnTo>
                    <a:lnTo>
                      <a:pt x="12" y="567"/>
                    </a:lnTo>
                    <a:lnTo>
                      <a:pt x="17" y="548"/>
                    </a:lnTo>
                    <a:lnTo>
                      <a:pt x="22" y="528"/>
                    </a:lnTo>
                    <a:lnTo>
                      <a:pt x="27" y="509"/>
                    </a:lnTo>
                    <a:lnTo>
                      <a:pt x="28" y="498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2" y="471"/>
                    </a:lnTo>
                    <a:lnTo>
                      <a:pt x="35" y="454"/>
                    </a:lnTo>
                    <a:lnTo>
                      <a:pt x="41" y="420"/>
                    </a:lnTo>
                    <a:lnTo>
                      <a:pt x="41" y="420"/>
                    </a:lnTo>
                    <a:lnTo>
                      <a:pt x="47" y="382"/>
                    </a:lnTo>
                    <a:lnTo>
                      <a:pt x="51" y="362"/>
                    </a:lnTo>
                    <a:lnTo>
                      <a:pt x="56" y="343"/>
                    </a:lnTo>
                    <a:lnTo>
                      <a:pt x="56" y="343"/>
                    </a:lnTo>
                    <a:lnTo>
                      <a:pt x="60" y="324"/>
                    </a:lnTo>
                    <a:lnTo>
                      <a:pt x="65" y="303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5" y="240"/>
                    </a:lnTo>
                    <a:lnTo>
                      <a:pt x="80" y="219"/>
                    </a:lnTo>
                    <a:lnTo>
                      <a:pt x="84" y="19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5" y="134"/>
                    </a:lnTo>
                    <a:lnTo>
                      <a:pt x="100" y="90"/>
                    </a:lnTo>
                    <a:lnTo>
                      <a:pt x="104" y="70"/>
                    </a:lnTo>
                    <a:lnTo>
                      <a:pt x="108" y="48"/>
                    </a:lnTo>
                    <a:lnTo>
                      <a:pt x="113" y="2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2" y="3"/>
                    </a:lnTo>
                    <a:lnTo>
                      <a:pt x="111" y="4"/>
                    </a:lnTo>
                    <a:lnTo>
                      <a:pt x="111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5" name="Freeform 733"/>
              <p:cNvSpPr/>
              <p:nvPr/>
            </p:nvSpPr>
            <p:spPr bwMode="auto">
              <a:xfrm>
                <a:off x="5746751" y="4235450"/>
                <a:ext cx="46038" cy="26035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0" y="31"/>
                  </a:cxn>
                  <a:cxn ang="0">
                    <a:pos x="69" y="60"/>
                  </a:cxn>
                  <a:cxn ang="0">
                    <a:pos x="70" y="106"/>
                  </a:cxn>
                  <a:cxn ang="0">
                    <a:pos x="70" y="120"/>
                  </a:cxn>
                  <a:cxn ang="0">
                    <a:pos x="65" y="152"/>
                  </a:cxn>
                  <a:cxn ang="0">
                    <a:pos x="50" y="215"/>
                  </a:cxn>
                  <a:cxn ang="0">
                    <a:pos x="44" y="248"/>
                  </a:cxn>
                  <a:cxn ang="0">
                    <a:pos x="40" y="279"/>
                  </a:cxn>
                  <a:cxn ang="0">
                    <a:pos x="30" y="342"/>
                  </a:cxn>
                  <a:cxn ang="0">
                    <a:pos x="21" y="373"/>
                  </a:cxn>
                  <a:cxn ang="0">
                    <a:pos x="7" y="430"/>
                  </a:cxn>
                  <a:cxn ang="0">
                    <a:pos x="1" y="473"/>
                  </a:cxn>
                  <a:cxn ang="0">
                    <a:pos x="0" y="488"/>
                  </a:cxn>
                  <a:cxn ang="0">
                    <a:pos x="2" y="491"/>
                  </a:cxn>
                  <a:cxn ang="0">
                    <a:pos x="5" y="492"/>
                  </a:cxn>
                  <a:cxn ang="0">
                    <a:pos x="8" y="491"/>
                  </a:cxn>
                  <a:cxn ang="0">
                    <a:pos x="9" y="488"/>
                  </a:cxn>
                  <a:cxn ang="0">
                    <a:pos x="10" y="472"/>
                  </a:cxn>
                  <a:cxn ang="0">
                    <a:pos x="17" y="428"/>
                  </a:cxn>
                  <a:cxn ang="0">
                    <a:pos x="33" y="369"/>
                  </a:cxn>
                  <a:cxn ang="0">
                    <a:pos x="40" y="341"/>
                  </a:cxn>
                  <a:cxn ang="0">
                    <a:pos x="49" y="284"/>
                  </a:cxn>
                  <a:cxn ang="0">
                    <a:pos x="53" y="256"/>
                  </a:cxn>
                  <a:cxn ang="0">
                    <a:pos x="58" y="224"/>
                  </a:cxn>
                  <a:cxn ang="0">
                    <a:pos x="72" y="161"/>
                  </a:cxn>
                  <a:cxn ang="0">
                    <a:pos x="78" y="129"/>
                  </a:cxn>
                  <a:cxn ang="0">
                    <a:pos x="80" y="103"/>
                  </a:cxn>
                  <a:cxn ang="0">
                    <a:pos x="80" y="76"/>
                  </a:cxn>
                  <a:cxn ang="0">
                    <a:pos x="81" y="22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6" y="2"/>
                  </a:cxn>
                </a:cxnLst>
                <a:rect l="0" t="0" r="r" b="b"/>
                <a:pathLst>
                  <a:path w="85" h="492">
                    <a:moveTo>
                      <a:pt x="76" y="2"/>
                    </a:moveTo>
                    <a:lnTo>
                      <a:pt x="76" y="2"/>
                    </a:lnTo>
                    <a:lnTo>
                      <a:pt x="72" y="17"/>
                    </a:lnTo>
                    <a:lnTo>
                      <a:pt x="70" y="31"/>
                    </a:lnTo>
                    <a:lnTo>
                      <a:pt x="69" y="46"/>
                    </a:lnTo>
                    <a:lnTo>
                      <a:pt x="69" y="60"/>
                    </a:lnTo>
                    <a:lnTo>
                      <a:pt x="70" y="91"/>
                    </a:lnTo>
                    <a:lnTo>
                      <a:pt x="70" y="10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68" y="136"/>
                    </a:lnTo>
                    <a:lnTo>
                      <a:pt x="65" y="152"/>
                    </a:lnTo>
                    <a:lnTo>
                      <a:pt x="58" y="184"/>
                    </a:lnTo>
                    <a:lnTo>
                      <a:pt x="50" y="215"/>
                    </a:lnTo>
                    <a:lnTo>
                      <a:pt x="47" y="23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0" y="279"/>
                    </a:lnTo>
                    <a:lnTo>
                      <a:pt x="36" y="311"/>
                    </a:lnTo>
                    <a:lnTo>
                      <a:pt x="30" y="342"/>
                    </a:lnTo>
                    <a:lnTo>
                      <a:pt x="21" y="373"/>
                    </a:lnTo>
                    <a:lnTo>
                      <a:pt x="21" y="373"/>
                    </a:lnTo>
                    <a:lnTo>
                      <a:pt x="14" y="401"/>
                    </a:lnTo>
                    <a:lnTo>
                      <a:pt x="7" y="430"/>
                    </a:lnTo>
                    <a:lnTo>
                      <a:pt x="3" y="459"/>
                    </a:lnTo>
                    <a:lnTo>
                      <a:pt x="1" y="47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1" y="490"/>
                    </a:lnTo>
                    <a:lnTo>
                      <a:pt x="2" y="491"/>
                    </a:lnTo>
                    <a:lnTo>
                      <a:pt x="3" y="492"/>
                    </a:lnTo>
                    <a:lnTo>
                      <a:pt x="5" y="492"/>
                    </a:lnTo>
                    <a:lnTo>
                      <a:pt x="6" y="492"/>
                    </a:lnTo>
                    <a:lnTo>
                      <a:pt x="8" y="491"/>
                    </a:lnTo>
                    <a:lnTo>
                      <a:pt x="9" y="490"/>
                    </a:lnTo>
                    <a:lnTo>
                      <a:pt x="9" y="488"/>
                    </a:lnTo>
                    <a:lnTo>
                      <a:pt x="9" y="488"/>
                    </a:lnTo>
                    <a:lnTo>
                      <a:pt x="10" y="472"/>
                    </a:lnTo>
                    <a:lnTo>
                      <a:pt x="12" y="458"/>
                    </a:lnTo>
                    <a:lnTo>
                      <a:pt x="17" y="428"/>
                    </a:lnTo>
                    <a:lnTo>
                      <a:pt x="25" y="398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40" y="341"/>
                    </a:lnTo>
                    <a:lnTo>
                      <a:pt x="45" y="313"/>
                    </a:lnTo>
                    <a:lnTo>
                      <a:pt x="49" y="284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40"/>
                    </a:lnTo>
                    <a:lnTo>
                      <a:pt x="58" y="224"/>
                    </a:lnTo>
                    <a:lnTo>
                      <a:pt x="65" y="192"/>
                    </a:lnTo>
                    <a:lnTo>
                      <a:pt x="72" y="161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9" y="116"/>
                    </a:lnTo>
                    <a:lnTo>
                      <a:pt x="80" y="103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40"/>
                    </a:lnTo>
                    <a:lnTo>
                      <a:pt x="81" y="22"/>
                    </a:lnTo>
                    <a:lnTo>
                      <a:pt x="82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6" name="Freeform 734"/>
              <p:cNvSpPr/>
              <p:nvPr/>
            </p:nvSpPr>
            <p:spPr bwMode="auto">
              <a:xfrm>
                <a:off x="5780088" y="4264025"/>
                <a:ext cx="34925" cy="1968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51"/>
                  </a:cxn>
                  <a:cxn ang="0">
                    <a:pos x="52" y="96"/>
                  </a:cxn>
                  <a:cxn ang="0">
                    <a:pos x="47" y="141"/>
                  </a:cxn>
                  <a:cxn ang="0">
                    <a:pos x="41" y="187"/>
                  </a:cxn>
                  <a:cxn ang="0">
                    <a:pos x="41" y="187"/>
                  </a:cxn>
                  <a:cxn ang="0">
                    <a:pos x="37" y="210"/>
                  </a:cxn>
                  <a:cxn ang="0">
                    <a:pos x="32" y="232"/>
                  </a:cxn>
                  <a:cxn ang="0">
                    <a:pos x="20" y="278"/>
                  </a:cxn>
                  <a:cxn ang="0">
                    <a:pos x="9" y="322"/>
                  </a:cxn>
                  <a:cxn ang="0">
                    <a:pos x="4" y="345"/>
                  </a:cxn>
                  <a:cxn ang="0">
                    <a:pos x="0" y="368"/>
                  </a:cxn>
                  <a:cxn ang="0">
                    <a:pos x="0" y="368"/>
                  </a:cxn>
                  <a:cxn ang="0">
                    <a:pos x="0" y="370"/>
                  </a:cxn>
                  <a:cxn ang="0">
                    <a:pos x="1" y="372"/>
                  </a:cxn>
                  <a:cxn ang="0">
                    <a:pos x="4" y="374"/>
                  </a:cxn>
                  <a:cxn ang="0">
                    <a:pos x="5" y="374"/>
                  </a:cxn>
                  <a:cxn ang="0">
                    <a:pos x="7" y="374"/>
                  </a:cxn>
                  <a:cxn ang="0">
                    <a:pos x="8" y="373"/>
                  </a:cxn>
                  <a:cxn ang="0">
                    <a:pos x="9" y="371"/>
                  </a:cxn>
                  <a:cxn ang="0">
                    <a:pos x="9" y="371"/>
                  </a:cxn>
                  <a:cxn ang="0">
                    <a:pos x="13" y="348"/>
                  </a:cxn>
                  <a:cxn ang="0">
                    <a:pos x="18" y="325"/>
                  </a:cxn>
                  <a:cxn ang="0">
                    <a:pos x="30" y="280"/>
                  </a:cxn>
                  <a:cxn ang="0">
                    <a:pos x="41" y="235"/>
                  </a:cxn>
                  <a:cxn ang="0">
                    <a:pos x="46" y="213"/>
                  </a:cxn>
                  <a:cxn ang="0">
                    <a:pos x="50" y="190"/>
                  </a:cxn>
                  <a:cxn ang="0">
                    <a:pos x="50" y="190"/>
                  </a:cxn>
                  <a:cxn ang="0">
                    <a:pos x="58" y="144"/>
                  </a:cxn>
                  <a:cxn ang="0">
                    <a:pos x="62" y="97"/>
                  </a:cxn>
                  <a:cxn ang="0">
                    <a:pos x="65" y="5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74">
                    <a:moveTo>
                      <a:pt x="57" y="4"/>
                    </a:moveTo>
                    <a:lnTo>
                      <a:pt x="57" y="4"/>
                    </a:lnTo>
                    <a:lnTo>
                      <a:pt x="56" y="51"/>
                    </a:lnTo>
                    <a:lnTo>
                      <a:pt x="52" y="96"/>
                    </a:lnTo>
                    <a:lnTo>
                      <a:pt x="47" y="141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7" y="210"/>
                    </a:lnTo>
                    <a:lnTo>
                      <a:pt x="32" y="232"/>
                    </a:lnTo>
                    <a:lnTo>
                      <a:pt x="20" y="278"/>
                    </a:lnTo>
                    <a:lnTo>
                      <a:pt x="9" y="322"/>
                    </a:lnTo>
                    <a:lnTo>
                      <a:pt x="4" y="34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1" y="372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7" y="374"/>
                    </a:lnTo>
                    <a:lnTo>
                      <a:pt x="8" y="373"/>
                    </a:lnTo>
                    <a:lnTo>
                      <a:pt x="9" y="371"/>
                    </a:lnTo>
                    <a:lnTo>
                      <a:pt x="9" y="371"/>
                    </a:lnTo>
                    <a:lnTo>
                      <a:pt x="13" y="348"/>
                    </a:lnTo>
                    <a:lnTo>
                      <a:pt x="18" y="325"/>
                    </a:lnTo>
                    <a:lnTo>
                      <a:pt x="30" y="280"/>
                    </a:lnTo>
                    <a:lnTo>
                      <a:pt x="41" y="235"/>
                    </a:lnTo>
                    <a:lnTo>
                      <a:pt x="46" y="213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8" y="144"/>
                    </a:lnTo>
                    <a:lnTo>
                      <a:pt x="62" y="97"/>
                    </a:lnTo>
                    <a:lnTo>
                      <a:pt x="65" y="5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7" name="Freeform 735"/>
              <p:cNvSpPr/>
              <p:nvPr/>
            </p:nvSpPr>
            <p:spPr bwMode="auto">
              <a:xfrm>
                <a:off x="5805488" y="4286250"/>
                <a:ext cx="42863" cy="160338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4"/>
                  </a:cxn>
                  <a:cxn ang="0">
                    <a:pos x="68" y="44"/>
                  </a:cxn>
                  <a:cxn ang="0">
                    <a:pos x="65" y="63"/>
                  </a:cxn>
                  <a:cxn ang="0">
                    <a:pos x="61" y="82"/>
                  </a:cxn>
                  <a:cxn ang="0">
                    <a:pos x="54" y="120"/>
                  </a:cxn>
                  <a:cxn ang="0">
                    <a:pos x="47" y="158"/>
                  </a:cxn>
                  <a:cxn ang="0">
                    <a:pos x="47" y="158"/>
                  </a:cxn>
                  <a:cxn ang="0">
                    <a:pos x="43" y="177"/>
                  </a:cxn>
                  <a:cxn ang="0">
                    <a:pos x="36" y="195"/>
                  </a:cxn>
                  <a:cxn ang="0">
                    <a:pos x="24" y="230"/>
                  </a:cxn>
                  <a:cxn ang="0">
                    <a:pos x="24" y="230"/>
                  </a:cxn>
                  <a:cxn ang="0">
                    <a:pos x="20" y="246"/>
                  </a:cxn>
                  <a:cxn ang="0">
                    <a:pos x="16" y="264"/>
                  </a:cxn>
                  <a:cxn ang="0">
                    <a:pos x="14" y="272"/>
                  </a:cxn>
                  <a:cxn ang="0">
                    <a:pos x="11" y="280"/>
                  </a:cxn>
                  <a:cxn ang="0">
                    <a:pos x="6" y="289"/>
                  </a:cxn>
                  <a:cxn ang="0">
                    <a:pos x="1" y="296"/>
                  </a:cxn>
                  <a:cxn ang="0">
                    <a:pos x="1" y="296"/>
                  </a:cxn>
                  <a:cxn ang="0">
                    <a:pos x="0" y="298"/>
                  </a:cxn>
                  <a:cxn ang="0">
                    <a:pos x="0" y="299"/>
                  </a:cxn>
                  <a:cxn ang="0">
                    <a:pos x="2" y="302"/>
                  </a:cxn>
                  <a:cxn ang="0">
                    <a:pos x="3" y="303"/>
                  </a:cxn>
                  <a:cxn ang="0">
                    <a:pos x="4" y="304"/>
                  </a:cxn>
                  <a:cxn ang="0">
                    <a:pos x="6" y="303"/>
                  </a:cxn>
                  <a:cxn ang="0">
                    <a:pos x="9" y="302"/>
                  </a:cxn>
                  <a:cxn ang="0">
                    <a:pos x="9" y="302"/>
                  </a:cxn>
                  <a:cxn ang="0">
                    <a:pos x="13" y="297"/>
                  </a:cxn>
                  <a:cxn ang="0">
                    <a:pos x="16" y="291"/>
                  </a:cxn>
                  <a:cxn ang="0">
                    <a:pos x="21" y="279"/>
                  </a:cxn>
                  <a:cxn ang="0">
                    <a:pos x="24" y="267"/>
                  </a:cxn>
                  <a:cxn ang="0">
                    <a:pos x="27" y="253"/>
                  </a:cxn>
                  <a:cxn ang="0">
                    <a:pos x="27" y="253"/>
                  </a:cxn>
                  <a:cxn ang="0">
                    <a:pos x="32" y="232"/>
                  </a:cxn>
                  <a:cxn ang="0">
                    <a:pos x="39" y="211"/>
                  </a:cxn>
                  <a:cxn ang="0">
                    <a:pos x="48" y="190"/>
                  </a:cxn>
                  <a:cxn ang="0">
                    <a:pos x="54" y="170"/>
                  </a:cxn>
                  <a:cxn ang="0">
                    <a:pos x="54" y="170"/>
                  </a:cxn>
                  <a:cxn ang="0">
                    <a:pos x="63" y="129"/>
                  </a:cxn>
                  <a:cxn ang="0">
                    <a:pos x="72" y="88"/>
                  </a:cxn>
                  <a:cxn ang="0">
                    <a:pos x="76" y="67"/>
                  </a:cxn>
                  <a:cxn ang="0">
                    <a:pos x="78" y="47"/>
                  </a:cxn>
                  <a:cxn ang="0">
                    <a:pos x="80" y="25"/>
                  </a:cxn>
                  <a:cxn ang="0">
                    <a:pos x="81" y="4"/>
                  </a:cxn>
                  <a:cxn ang="0">
                    <a:pos x="81" y="4"/>
                  </a:cxn>
                  <a:cxn ang="0">
                    <a:pos x="80" y="3"/>
                  </a:cxn>
                  <a:cxn ang="0">
                    <a:pos x="79" y="1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5" y="0"/>
                  </a:cxn>
                  <a:cxn ang="0">
                    <a:pos x="73" y="1"/>
                  </a:cxn>
                  <a:cxn ang="0">
                    <a:pos x="72" y="3"/>
                  </a:cxn>
                  <a:cxn ang="0">
                    <a:pos x="72" y="4"/>
                  </a:cxn>
                  <a:cxn ang="0">
                    <a:pos x="72" y="4"/>
                  </a:cxn>
                </a:cxnLst>
                <a:rect l="0" t="0" r="r" b="b"/>
                <a:pathLst>
                  <a:path w="81" h="304">
                    <a:moveTo>
                      <a:pt x="72" y="4"/>
                    </a:moveTo>
                    <a:lnTo>
                      <a:pt x="72" y="4"/>
                    </a:lnTo>
                    <a:lnTo>
                      <a:pt x="70" y="24"/>
                    </a:lnTo>
                    <a:lnTo>
                      <a:pt x="68" y="44"/>
                    </a:lnTo>
                    <a:lnTo>
                      <a:pt x="65" y="63"/>
                    </a:lnTo>
                    <a:lnTo>
                      <a:pt x="61" y="82"/>
                    </a:lnTo>
                    <a:lnTo>
                      <a:pt x="54" y="12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3" y="177"/>
                    </a:lnTo>
                    <a:lnTo>
                      <a:pt x="36" y="195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0" y="246"/>
                    </a:lnTo>
                    <a:lnTo>
                      <a:pt x="16" y="264"/>
                    </a:lnTo>
                    <a:lnTo>
                      <a:pt x="14" y="272"/>
                    </a:lnTo>
                    <a:lnTo>
                      <a:pt x="11" y="280"/>
                    </a:lnTo>
                    <a:lnTo>
                      <a:pt x="6" y="289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2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6" y="303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3" y="297"/>
                    </a:lnTo>
                    <a:lnTo>
                      <a:pt x="16" y="291"/>
                    </a:lnTo>
                    <a:lnTo>
                      <a:pt x="21" y="279"/>
                    </a:lnTo>
                    <a:lnTo>
                      <a:pt x="24" y="267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32"/>
                    </a:lnTo>
                    <a:lnTo>
                      <a:pt x="39" y="211"/>
                    </a:lnTo>
                    <a:lnTo>
                      <a:pt x="48" y="19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63" y="129"/>
                    </a:lnTo>
                    <a:lnTo>
                      <a:pt x="72" y="88"/>
                    </a:lnTo>
                    <a:lnTo>
                      <a:pt x="76" y="67"/>
                    </a:lnTo>
                    <a:lnTo>
                      <a:pt x="78" y="47"/>
                    </a:lnTo>
                    <a:lnTo>
                      <a:pt x="80" y="25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3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8" name="Freeform 736"/>
              <p:cNvSpPr/>
              <p:nvPr/>
            </p:nvSpPr>
            <p:spPr bwMode="auto">
              <a:xfrm>
                <a:off x="5845176" y="4311650"/>
                <a:ext cx="38100" cy="122238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62" y="4"/>
                  </a:cxn>
                  <a:cxn ang="0">
                    <a:pos x="59" y="36"/>
                  </a:cxn>
                  <a:cxn ang="0">
                    <a:pos x="55" y="69"/>
                  </a:cxn>
                  <a:cxn ang="0">
                    <a:pos x="53" y="86"/>
                  </a:cxn>
                  <a:cxn ang="0">
                    <a:pos x="50" y="101"/>
                  </a:cxn>
                  <a:cxn ang="0">
                    <a:pos x="47" y="117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36" y="145"/>
                  </a:cxn>
                  <a:cxn ang="0">
                    <a:pos x="30" y="159"/>
                  </a:cxn>
                  <a:cxn ang="0">
                    <a:pos x="17" y="185"/>
                  </a:cxn>
                  <a:cxn ang="0">
                    <a:pos x="17" y="185"/>
                  </a:cxn>
                  <a:cxn ang="0">
                    <a:pos x="16" y="189"/>
                  </a:cxn>
                  <a:cxn ang="0">
                    <a:pos x="15" y="194"/>
                  </a:cxn>
                  <a:cxn ang="0">
                    <a:pos x="13" y="206"/>
                  </a:cxn>
                  <a:cxn ang="0">
                    <a:pos x="12" y="212"/>
                  </a:cxn>
                  <a:cxn ang="0">
                    <a:pos x="10" y="217"/>
                  </a:cxn>
                  <a:cxn ang="0">
                    <a:pos x="7" y="221"/>
                  </a:cxn>
                  <a:cxn ang="0">
                    <a:pos x="4" y="223"/>
                  </a:cxn>
                  <a:cxn ang="0">
                    <a:pos x="4" y="223"/>
                  </a:cxn>
                  <a:cxn ang="0">
                    <a:pos x="2" y="224"/>
                  </a:cxn>
                  <a:cxn ang="0">
                    <a:pos x="1" y="225"/>
                  </a:cxn>
                  <a:cxn ang="0">
                    <a:pos x="0" y="227"/>
                  </a:cxn>
                  <a:cxn ang="0">
                    <a:pos x="1" y="228"/>
                  </a:cxn>
                  <a:cxn ang="0">
                    <a:pos x="1" y="230"/>
                  </a:cxn>
                  <a:cxn ang="0">
                    <a:pos x="2" y="231"/>
                  </a:cxn>
                  <a:cxn ang="0">
                    <a:pos x="4" y="232"/>
                  </a:cxn>
                  <a:cxn ang="0">
                    <a:pos x="6" y="232"/>
                  </a:cxn>
                  <a:cxn ang="0">
                    <a:pos x="6" y="232"/>
                  </a:cxn>
                  <a:cxn ang="0">
                    <a:pos x="9" y="230"/>
                  </a:cxn>
                  <a:cxn ang="0">
                    <a:pos x="12" y="229"/>
                  </a:cxn>
                  <a:cxn ang="0">
                    <a:pos x="15" y="225"/>
                  </a:cxn>
                  <a:cxn ang="0">
                    <a:pos x="18" y="219"/>
                  </a:cxn>
                  <a:cxn ang="0">
                    <a:pos x="20" y="213"/>
                  </a:cxn>
                  <a:cxn ang="0">
                    <a:pos x="20" y="213"/>
                  </a:cxn>
                  <a:cxn ang="0">
                    <a:pos x="22" y="205"/>
                  </a:cxn>
                  <a:cxn ang="0">
                    <a:pos x="24" y="198"/>
                  </a:cxn>
                  <a:cxn ang="0">
                    <a:pos x="25" y="191"/>
                  </a:cxn>
                  <a:cxn ang="0">
                    <a:pos x="29" y="184"/>
                  </a:cxn>
                  <a:cxn ang="0">
                    <a:pos x="29" y="184"/>
                  </a:cxn>
                  <a:cxn ang="0">
                    <a:pos x="44" y="150"/>
                  </a:cxn>
                  <a:cxn ang="0">
                    <a:pos x="44" y="150"/>
                  </a:cxn>
                  <a:cxn ang="0">
                    <a:pos x="51" y="133"/>
                  </a:cxn>
                  <a:cxn ang="0">
                    <a:pos x="56" y="116"/>
                  </a:cxn>
                  <a:cxn ang="0">
                    <a:pos x="61" y="97"/>
                  </a:cxn>
                  <a:cxn ang="0">
                    <a:pos x="63" y="78"/>
                  </a:cxn>
                  <a:cxn ang="0">
                    <a:pos x="67" y="41"/>
                  </a:cxn>
                  <a:cxn ang="0">
                    <a:pos x="71" y="4"/>
                  </a:cxn>
                  <a:cxn ang="0">
                    <a:pos x="71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4" y="1"/>
                  </a:cxn>
                  <a:cxn ang="0">
                    <a:pos x="63" y="2"/>
                  </a:cxn>
                  <a:cxn ang="0">
                    <a:pos x="62" y="4"/>
                  </a:cxn>
                  <a:cxn ang="0">
                    <a:pos x="62" y="4"/>
                  </a:cxn>
                </a:cxnLst>
                <a:rect l="0" t="0" r="r" b="b"/>
                <a:pathLst>
                  <a:path w="71" h="232">
                    <a:moveTo>
                      <a:pt x="62" y="4"/>
                    </a:moveTo>
                    <a:lnTo>
                      <a:pt x="62" y="4"/>
                    </a:lnTo>
                    <a:lnTo>
                      <a:pt x="59" y="36"/>
                    </a:lnTo>
                    <a:lnTo>
                      <a:pt x="55" y="69"/>
                    </a:lnTo>
                    <a:lnTo>
                      <a:pt x="53" y="86"/>
                    </a:lnTo>
                    <a:lnTo>
                      <a:pt x="50" y="101"/>
                    </a:lnTo>
                    <a:lnTo>
                      <a:pt x="47" y="117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36" y="145"/>
                    </a:lnTo>
                    <a:lnTo>
                      <a:pt x="30" y="159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6" y="189"/>
                    </a:lnTo>
                    <a:lnTo>
                      <a:pt x="15" y="194"/>
                    </a:lnTo>
                    <a:lnTo>
                      <a:pt x="13" y="206"/>
                    </a:lnTo>
                    <a:lnTo>
                      <a:pt x="12" y="212"/>
                    </a:lnTo>
                    <a:lnTo>
                      <a:pt x="10" y="217"/>
                    </a:lnTo>
                    <a:lnTo>
                      <a:pt x="7" y="221"/>
                    </a:lnTo>
                    <a:lnTo>
                      <a:pt x="4" y="223"/>
                    </a:lnTo>
                    <a:lnTo>
                      <a:pt x="4" y="223"/>
                    </a:lnTo>
                    <a:lnTo>
                      <a:pt x="2" y="224"/>
                    </a:lnTo>
                    <a:lnTo>
                      <a:pt x="1" y="225"/>
                    </a:lnTo>
                    <a:lnTo>
                      <a:pt x="0" y="227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2" y="231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2"/>
                    </a:lnTo>
                    <a:lnTo>
                      <a:pt x="9" y="230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18" y="219"/>
                    </a:lnTo>
                    <a:lnTo>
                      <a:pt x="20" y="213"/>
                    </a:lnTo>
                    <a:lnTo>
                      <a:pt x="20" y="213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1" y="133"/>
                    </a:lnTo>
                    <a:lnTo>
                      <a:pt x="56" y="116"/>
                    </a:lnTo>
                    <a:lnTo>
                      <a:pt x="61" y="97"/>
                    </a:lnTo>
                    <a:lnTo>
                      <a:pt x="63" y="78"/>
                    </a:lnTo>
                    <a:lnTo>
                      <a:pt x="67" y="41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9" name="Freeform 737"/>
              <p:cNvSpPr>
                <a:spLocks noEditPoints="1"/>
              </p:cNvSpPr>
              <p:nvPr/>
            </p:nvSpPr>
            <p:spPr bwMode="auto">
              <a:xfrm>
                <a:off x="5284788" y="4124325"/>
                <a:ext cx="636588" cy="654050"/>
              </a:xfrm>
              <a:custGeom>
                <a:avLst/>
                <a:gdLst/>
                <a:ahLst/>
                <a:cxnLst>
                  <a:cxn ang="0">
                    <a:pos x="758" y="1226"/>
                  </a:cxn>
                  <a:cxn ang="0">
                    <a:pos x="680" y="1170"/>
                  </a:cxn>
                  <a:cxn ang="0">
                    <a:pos x="470" y="963"/>
                  </a:cxn>
                  <a:cxn ang="0">
                    <a:pos x="211" y="691"/>
                  </a:cxn>
                  <a:cxn ang="0">
                    <a:pos x="48" y="528"/>
                  </a:cxn>
                  <a:cxn ang="0">
                    <a:pos x="0" y="453"/>
                  </a:cxn>
                  <a:cxn ang="0">
                    <a:pos x="29" y="394"/>
                  </a:cxn>
                  <a:cxn ang="0">
                    <a:pos x="72" y="374"/>
                  </a:cxn>
                  <a:cxn ang="0">
                    <a:pos x="164" y="413"/>
                  </a:cxn>
                  <a:cxn ang="0">
                    <a:pos x="255" y="461"/>
                  </a:cxn>
                  <a:cxn ang="0">
                    <a:pos x="308" y="497"/>
                  </a:cxn>
                  <a:cxn ang="0">
                    <a:pos x="631" y="168"/>
                  </a:cxn>
                  <a:cxn ang="0">
                    <a:pos x="619" y="78"/>
                  </a:cxn>
                  <a:cxn ang="0">
                    <a:pos x="679" y="7"/>
                  </a:cxn>
                  <a:cxn ang="0">
                    <a:pos x="745" y="4"/>
                  </a:cxn>
                  <a:cxn ang="0">
                    <a:pos x="863" y="85"/>
                  </a:cxn>
                  <a:cxn ang="0">
                    <a:pos x="1020" y="246"/>
                  </a:cxn>
                  <a:cxn ang="0">
                    <a:pos x="1174" y="417"/>
                  </a:cxn>
                  <a:cxn ang="0">
                    <a:pos x="1203" y="504"/>
                  </a:cxn>
                  <a:cxn ang="0">
                    <a:pos x="1174" y="569"/>
                  </a:cxn>
                  <a:cxn ang="0">
                    <a:pos x="1108" y="602"/>
                  </a:cxn>
                  <a:cxn ang="0">
                    <a:pos x="1042" y="592"/>
                  </a:cxn>
                  <a:cxn ang="0">
                    <a:pos x="836" y="812"/>
                  </a:cxn>
                  <a:cxn ang="0">
                    <a:pos x="742" y="946"/>
                  </a:cxn>
                  <a:cxn ang="0">
                    <a:pos x="805" y="1026"/>
                  </a:cxn>
                  <a:cxn ang="0">
                    <a:pos x="848" y="1140"/>
                  </a:cxn>
                  <a:cxn ang="0">
                    <a:pos x="846" y="1212"/>
                  </a:cxn>
                  <a:cxn ang="0">
                    <a:pos x="807" y="1236"/>
                  </a:cxn>
                  <a:cxn ang="0">
                    <a:pos x="55" y="431"/>
                  </a:cxn>
                  <a:cxn ang="0">
                    <a:pos x="48" y="453"/>
                  </a:cxn>
                  <a:cxn ang="0">
                    <a:pos x="200" y="613"/>
                  </a:cxn>
                  <a:cxn ang="0">
                    <a:pos x="478" y="907"/>
                  </a:cxn>
                  <a:cxn ang="0">
                    <a:pos x="666" y="1093"/>
                  </a:cxn>
                  <a:cxn ang="0">
                    <a:pos x="780" y="1186"/>
                  </a:cxn>
                  <a:cxn ang="0">
                    <a:pos x="805" y="1181"/>
                  </a:cxn>
                  <a:cxn ang="0">
                    <a:pos x="795" y="1129"/>
                  </a:cxn>
                  <a:cxn ang="0">
                    <a:pos x="725" y="996"/>
                  </a:cxn>
                  <a:cxn ang="0">
                    <a:pos x="690" y="931"/>
                  </a:cxn>
                  <a:cxn ang="0">
                    <a:pos x="687" y="904"/>
                  </a:cxn>
                  <a:cxn ang="0">
                    <a:pos x="816" y="768"/>
                  </a:cxn>
                  <a:cxn ang="0">
                    <a:pos x="1010" y="557"/>
                  </a:cxn>
                  <a:cxn ang="0">
                    <a:pos x="1025" y="536"/>
                  </a:cxn>
                  <a:cxn ang="0">
                    <a:pos x="1050" y="540"/>
                  </a:cxn>
                  <a:cxn ang="0">
                    <a:pos x="1110" y="559"/>
                  </a:cxn>
                  <a:cxn ang="0">
                    <a:pos x="1143" y="535"/>
                  </a:cxn>
                  <a:cxn ang="0">
                    <a:pos x="1158" y="486"/>
                  </a:cxn>
                  <a:cxn ang="0">
                    <a:pos x="1111" y="411"/>
                  </a:cxn>
                  <a:cxn ang="0">
                    <a:pos x="996" y="286"/>
                  </a:cxn>
                  <a:cxn ang="0">
                    <a:pos x="822" y="108"/>
                  </a:cxn>
                  <a:cxn ang="0">
                    <a:pos x="747" y="50"/>
                  </a:cxn>
                  <a:cxn ang="0">
                    <a:pos x="688" y="57"/>
                  </a:cxn>
                  <a:cxn ang="0">
                    <a:pos x="658" y="111"/>
                  </a:cxn>
                  <a:cxn ang="0">
                    <a:pos x="679" y="159"/>
                  </a:cxn>
                  <a:cxn ang="0">
                    <a:pos x="674" y="184"/>
                  </a:cxn>
                  <a:cxn ang="0">
                    <a:pos x="425" y="444"/>
                  </a:cxn>
                  <a:cxn ang="0">
                    <a:pos x="324" y="533"/>
                  </a:cxn>
                  <a:cxn ang="0">
                    <a:pos x="301" y="542"/>
                  </a:cxn>
                  <a:cxn ang="0">
                    <a:pos x="235" y="502"/>
                  </a:cxn>
                  <a:cxn ang="0">
                    <a:pos x="170" y="470"/>
                  </a:cxn>
                  <a:cxn ang="0">
                    <a:pos x="116" y="434"/>
                  </a:cxn>
                </a:cxnLst>
                <a:rect l="0" t="0" r="r" b="b"/>
                <a:pathLst>
                  <a:path w="1204" h="1236">
                    <a:moveTo>
                      <a:pt x="799" y="1236"/>
                    </a:moveTo>
                    <a:lnTo>
                      <a:pt x="799" y="1236"/>
                    </a:lnTo>
                    <a:lnTo>
                      <a:pt x="792" y="1236"/>
                    </a:lnTo>
                    <a:lnTo>
                      <a:pt x="784" y="1235"/>
                    </a:lnTo>
                    <a:lnTo>
                      <a:pt x="777" y="1233"/>
                    </a:lnTo>
                    <a:lnTo>
                      <a:pt x="769" y="1231"/>
                    </a:lnTo>
                    <a:lnTo>
                      <a:pt x="769" y="1231"/>
                    </a:lnTo>
                    <a:lnTo>
                      <a:pt x="758" y="1226"/>
                    </a:lnTo>
                    <a:lnTo>
                      <a:pt x="747" y="1220"/>
                    </a:lnTo>
                    <a:lnTo>
                      <a:pt x="735" y="1214"/>
                    </a:lnTo>
                    <a:lnTo>
                      <a:pt x="724" y="1207"/>
                    </a:lnTo>
                    <a:lnTo>
                      <a:pt x="713" y="1199"/>
                    </a:lnTo>
                    <a:lnTo>
                      <a:pt x="701" y="1191"/>
                    </a:lnTo>
                    <a:lnTo>
                      <a:pt x="691" y="1180"/>
                    </a:lnTo>
                    <a:lnTo>
                      <a:pt x="680" y="1170"/>
                    </a:lnTo>
                    <a:lnTo>
                      <a:pt x="680" y="1170"/>
                    </a:lnTo>
                    <a:lnTo>
                      <a:pt x="656" y="1147"/>
                    </a:lnTo>
                    <a:lnTo>
                      <a:pt x="631" y="1124"/>
                    </a:lnTo>
                    <a:lnTo>
                      <a:pt x="631" y="1124"/>
                    </a:lnTo>
                    <a:lnTo>
                      <a:pt x="606" y="1103"/>
                    </a:lnTo>
                    <a:lnTo>
                      <a:pt x="582" y="1080"/>
                    </a:lnTo>
                    <a:lnTo>
                      <a:pt x="582" y="1080"/>
                    </a:lnTo>
                    <a:lnTo>
                      <a:pt x="526" y="1022"/>
                    </a:lnTo>
                    <a:lnTo>
                      <a:pt x="470" y="963"/>
                    </a:lnTo>
                    <a:lnTo>
                      <a:pt x="470" y="963"/>
                    </a:lnTo>
                    <a:lnTo>
                      <a:pt x="422" y="915"/>
                    </a:lnTo>
                    <a:lnTo>
                      <a:pt x="375" y="865"/>
                    </a:lnTo>
                    <a:lnTo>
                      <a:pt x="375" y="865"/>
                    </a:lnTo>
                    <a:lnTo>
                      <a:pt x="321" y="809"/>
                    </a:lnTo>
                    <a:lnTo>
                      <a:pt x="268" y="752"/>
                    </a:lnTo>
                    <a:lnTo>
                      <a:pt x="268" y="752"/>
                    </a:lnTo>
                    <a:lnTo>
                      <a:pt x="211" y="691"/>
                    </a:lnTo>
                    <a:lnTo>
                      <a:pt x="182" y="660"/>
                    </a:lnTo>
                    <a:lnTo>
                      <a:pt x="152" y="629"/>
                    </a:lnTo>
                    <a:lnTo>
                      <a:pt x="152" y="629"/>
                    </a:lnTo>
                    <a:lnTo>
                      <a:pt x="108" y="587"/>
                    </a:lnTo>
                    <a:lnTo>
                      <a:pt x="108" y="587"/>
                    </a:lnTo>
                    <a:lnTo>
                      <a:pt x="77" y="558"/>
                    </a:lnTo>
                    <a:lnTo>
                      <a:pt x="48" y="528"/>
                    </a:lnTo>
                    <a:lnTo>
                      <a:pt x="48" y="528"/>
                    </a:lnTo>
                    <a:lnTo>
                      <a:pt x="33" y="511"/>
                    </a:lnTo>
                    <a:lnTo>
                      <a:pt x="26" y="503"/>
                    </a:lnTo>
                    <a:lnTo>
                      <a:pt x="18" y="493"/>
                    </a:lnTo>
                    <a:lnTo>
                      <a:pt x="12" y="483"/>
                    </a:lnTo>
                    <a:lnTo>
                      <a:pt x="7" y="474"/>
                    </a:lnTo>
                    <a:lnTo>
                      <a:pt x="3" y="46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1" y="437"/>
                    </a:lnTo>
                    <a:lnTo>
                      <a:pt x="2" y="432"/>
                    </a:lnTo>
                    <a:lnTo>
                      <a:pt x="6" y="422"/>
                    </a:lnTo>
                    <a:lnTo>
                      <a:pt x="13" y="412"/>
                    </a:lnTo>
                    <a:lnTo>
                      <a:pt x="21" y="402"/>
                    </a:lnTo>
                    <a:lnTo>
                      <a:pt x="29" y="394"/>
                    </a:lnTo>
                    <a:lnTo>
                      <a:pt x="38" y="387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53" y="379"/>
                    </a:lnTo>
                    <a:lnTo>
                      <a:pt x="59" y="377"/>
                    </a:lnTo>
                    <a:lnTo>
                      <a:pt x="65" y="376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83" y="376"/>
                    </a:lnTo>
                    <a:lnTo>
                      <a:pt x="95" y="378"/>
                    </a:lnTo>
                    <a:lnTo>
                      <a:pt x="106" y="382"/>
                    </a:lnTo>
                    <a:lnTo>
                      <a:pt x="120" y="387"/>
                    </a:lnTo>
                    <a:lnTo>
                      <a:pt x="120" y="387"/>
                    </a:lnTo>
                    <a:lnTo>
                      <a:pt x="131" y="392"/>
                    </a:lnTo>
                    <a:lnTo>
                      <a:pt x="142" y="399"/>
                    </a:lnTo>
                    <a:lnTo>
                      <a:pt x="164" y="413"/>
                    </a:lnTo>
                    <a:lnTo>
                      <a:pt x="164" y="413"/>
                    </a:lnTo>
                    <a:lnTo>
                      <a:pt x="191" y="429"/>
                    </a:lnTo>
                    <a:lnTo>
                      <a:pt x="205" y="436"/>
                    </a:lnTo>
                    <a:lnTo>
                      <a:pt x="219" y="443"/>
                    </a:lnTo>
                    <a:lnTo>
                      <a:pt x="219" y="443"/>
                    </a:lnTo>
                    <a:lnTo>
                      <a:pt x="228" y="447"/>
                    </a:lnTo>
                    <a:lnTo>
                      <a:pt x="237" y="451"/>
                    </a:lnTo>
                    <a:lnTo>
                      <a:pt x="255" y="461"/>
                    </a:lnTo>
                    <a:lnTo>
                      <a:pt x="255" y="461"/>
                    </a:lnTo>
                    <a:lnTo>
                      <a:pt x="275" y="472"/>
                    </a:lnTo>
                    <a:lnTo>
                      <a:pt x="275" y="472"/>
                    </a:lnTo>
                    <a:lnTo>
                      <a:pt x="283" y="478"/>
                    </a:lnTo>
                    <a:lnTo>
                      <a:pt x="292" y="485"/>
                    </a:lnTo>
                    <a:lnTo>
                      <a:pt x="292" y="485"/>
                    </a:lnTo>
                    <a:lnTo>
                      <a:pt x="305" y="494"/>
                    </a:lnTo>
                    <a:lnTo>
                      <a:pt x="308" y="497"/>
                    </a:lnTo>
                    <a:lnTo>
                      <a:pt x="312" y="494"/>
                    </a:lnTo>
                    <a:lnTo>
                      <a:pt x="312" y="494"/>
                    </a:lnTo>
                    <a:lnTo>
                      <a:pt x="393" y="412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550" y="249"/>
                    </a:lnTo>
                    <a:lnTo>
                      <a:pt x="628" y="171"/>
                    </a:lnTo>
                    <a:lnTo>
                      <a:pt x="631" y="168"/>
                    </a:lnTo>
                    <a:lnTo>
                      <a:pt x="629" y="164"/>
                    </a:lnTo>
                    <a:lnTo>
                      <a:pt x="629" y="164"/>
                    </a:lnTo>
                    <a:lnTo>
                      <a:pt x="623" y="151"/>
                    </a:lnTo>
                    <a:lnTo>
                      <a:pt x="618" y="137"/>
                    </a:lnTo>
                    <a:lnTo>
                      <a:pt x="615" y="122"/>
                    </a:lnTo>
                    <a:lnTo>
                      <a:pt x="614" y="108"/>
                    </a:lnTo>
                    <a:lnTo>
                      <a:pt x="615" y="92"/>
                    </a:lnTo>
                    <a:lnTo>
                      <a:pt x="619" y="78"/>
                    </a:lnTo>
                    <a:lnTo>
                      <a:pt x="624" y="64"/>
                    </a:lnTo>
                    <a:lnTo>
                      <a:pt x="630" y="50"/>
                    </a:lnTo>
                    <a:lnTo>
                      <a:pt x="630" y="50"/>
                    </a:lnTo>
                    <a:lnTo>
                      <a:pt x="638" y="39"/>
                    </a:lnTo>
                    <a:lnTo>
                      <a:pt x="646" y="28"/>
                    </a:lnTo>
                    <a:lnTo>
                      <a:pt x="656" y="20"/>
                    </a:lnTo>
                    <a:lnTo>
                      <a:pt x="667" y="13"/>
                    </a:lnTo>
                    <a:lnTo>
                      <a:pt x="679" y="7"/>
                    </a:lnTo>
                    <a:lnTo>
                      <a:pt x="690" y="3"/>
                    </a:lnTo>
                    <a:lnTo>
                      <a:pt x="703" y="1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5" y="1"/>
                    </a:lnTo>
                    <a:lnTo>
                      <a:pt x="734" y="2"/>
                    </a:lnTo>
                    <a:lnTo>
                      <a:pt x="734" y="2"/>
                    </a:lnTo>
                    <a:lnTo>
                      <a:pt x="745" y="4"/>
                    </a:lnTo>
                    <a:lnTo>
                      <a:pt x="754" y="6"/>
                    </a:lnTo>
                    <a:lnTo>
                      <a:pt x="763" y="9"/>
                    </a:lnTo>
                    <a:lnTo>
                      <a:pt x="773" y="13"/>
                    </a:lnTo>
                    <a:lnTo>
                      <a:pt x="789" y="21"/>
                    </a:lnTo>
                    <a:lnTo>
                      <a:pt x="806" y="33"/>
                    </a:lnTo>
                    <a:lnTo>
                      <a:pt x="820" y="44"/>
                    </a:lnTo>
                    <a:lnTo>
                      <a:pt x="834" y="57"/>
                    </a:lnTo>
                    <a:lnTo>
                      <a:pt x="863" y="85"/>
                    </a:lnTo>
                    <a:lnTo>
                      <a:pt x="865" y="87"/>
                    </a:lnTo>
                    <a:lnTo>
                      <a:pt x="865" y="87"/>
                    </a:lnTo>
                    <a:lnTo>
                      <a:pt x="903" y="125"/>
                    </a:lnTo>
                    <a:lnTo>
                      <a:pt x="939" y="163"/>
                    </a:lnTo>
                    <a:lnTo>
                      <a:pt x="939" y="163"/>
                    </a:lnTo>
                    <a:lnTo>
                      <a:pt x="976" y="201"/>
                    </a:lnTo>
                    <a:lnTo>
                      <a:pt x="1013" y="239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53" y="279"/>
                    </a:lnTo>
                    <a:lnTo>
                      <a:pt x="1085" y="313"/>
                    </a:lnTo>
                    <a:lnTo>
                      <a:pt x="1117" y="348"/>
                    </a:lnTo>
                    <a:lnTo>
                      <a:pt x="1147" y="383"/>
                    </a:lnTo>
                    <a:lnTo>
                      <a:pt x="1155" y="391"/>
                    </a:lnTo>
                    <a:lnTo>
                      <a:pt x="1155" y="391"/>
                    </a:lnTo>
                    <a:lnTo>
                      <a:pt x="1174" y="417"/>
                    </a:lnTo>
                    <a:lnTo>
                      <a:pt x="1184" y="429"/>
                    </a:lnTo>
                    <a:lnTo>
                      <a:pt x="1192" y="443"/>
                    </a:lnTo>
                    <a:lnTo>
                      <a:pt x="1198" y="457"/>
                    </a:lnTo>
                    <a:lnTo>
                      <a:pt x="1202" y="472"/>
                    </a:lnTo>
                    <a:lnTo>
                      <a:pt x="1203" y="479"/>
                    </a:lnTo>
                    <a:lnTo>
                      <a:pt x="1204" y="487"/>
                    </a:lnTo>
                    <a:lnTo>
                      <a:pt x="1203" y="495"/>
                    </a:lnTo>
                    <a:lnTo>
                      <a:pt x="1203" y="504"/>
                    </a:lnTo>
                    <a:lnTo>
                      <a:pt x="1203" y="504"/>
                    </a:lnTo>
                    <a:lnTo>
                      <a:pt x="1201" y="514"/>
                    </a:lnTo>
                    <a:lnTo>
                      <a:pt x="1198" y="524"/>
                    </a:lnTo>
                    <a:lnTo>
                      <a:pt x="1195" y="535"/>
                    </a:lnTo>
                    <a:lnTo>
                      <a:pt x="1191" y="544"/>
                    </a:lnTo>
                    <a:lnTo>
                      <a:pt x="1186" y="552"/>
                    </a:lnTo>
                    <a:lnTo>
                      <a:pt x="1181" y="560"/>
                    </a:lnTo>
                    <a:lnTo>
                      <a:pt x="1174" y="569"/>
                    </a:lnTo>
                    <a:lnTo>
                      <a:pt x="1167" y="575"/>
                    </a:lnTo>
                    <a:lnTo>
                      <a:pt x="1160" y="581"/>
                    </a:lnTo>
                    <a:lnTo>
                      <a:pt x="1153" y="586"/>
                    </a:lnTo>
                    <a:lnTo>
                      <a:pt x="1144" y="591"/>
                    </a:lnTo>
                    <a:lnTo>
                      <a:pt x="1136" y="596"/>
                    </a:lnTo>
                    <a:lnTo>
                      <a:pt x="1127" y="599"/>
                    </a:lnTo>
                    <a:lnTo>
                      <a:pt x="1117" y="601"/>
                    </a:lnTo>
                    <a:lnTo>
                      <a:pt x="1108" y="602"/>
                    </a:lnTo>
                    <a:lnTo>
                      <a:pt x="1098" y="603"/>
                    </a:lnTo>
                    <a:lnTo>
                      <a:pt x="1098" y="603"/>
                    </a:lnTo>
                    <a:lnTo>
                      <a:pt x="1085" y="602"/>
                    </a:lnTo>
                    <a:lnTo>
                      <a:pt x="1073" y="600"/>
                    </a:lnTo>
                    <a:lnTo>
                      <a:pt x="1061" y="596"/>
                    </a:lnTo>
                    <a:lnTo>
                      <a:pt x="1048" y="591"/>
                    </a:lnTo>
                    <a:lnTo>
                      <a:pt x="1045" y="589"/>
                    </a:lnTo>
                    <a:lnTo>
                      <a:pt x="1042" y="592"/>
                    </a:lnTo>
                    <a:lnTo>
                      <a:pt x="1042" y="592"/>
                    </a:lnTo>
                    <a:lnTo>
                      <a:pt x="993" y="644"/>
                    </a:lnTo>
                    <a:lnTo>
                      <a:pt x="944" y="697"/>
                    </a:lnTo>
                    <a:lnTo>
                      <a:pt x="944" y="697"/>
                    </a:lnTo>
                    <a:lnTo>
                      <a:pt x="890" y="755"/>
                    </a:lnTo>
                    <a:lnTo>
                      <a:pt x="863" y="784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06" y="842"/>
                    </a:lnTo>
                    <a:lnTo>
                      <a:pt x="778" y="873"/>
                    </a:lnTo>
                    <a:lnTo>
                      <a:pt x="778" y="873"/>
                    </a:lnTo>
                    <a:lnTo>
                      <a:pt x="731" y="923"/>
                    </a:lnTo>
                    <a:lnTo>
                      <a:pt x="728" y="926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42" y="946"/>
                    </a:lnTo>
                    <a:lnTo>
                      <a:pt x="742" y="946"/>
                    </a:lnTo>
                    <a:lnTo>
                      <a:pt x="754" y="962"/>
                    </a:lnTo>
                    <a:lnTo>
                      <a:pt x="767" y="979"/>
                    </a:lnTo>
                    <a:lnTo>
                      <a:pt x="771" y="983"/>
                    </a:lnTo>
                    <a:lnTo>
                      <a:pt x="771" y="983"/>
                    </a:lnTo>
                    <a:lnTo>
                      <a:pt x="790" y="1004"/>
                    </a:lnTo>
                    <a:lnTo>
                      <a:pt x="798" y="1015"/>
                    </a:lnTo>
                    <a:lnTo>
                      <a:pt x="805" y="1026"/>
                    </a:lnTo>
                    <a:lnTo>
                      <a:pt x="805" y="1026"/>
                    </a:lnTo>
                    <a:lnTo>
                      <a:pt x="811" y="1041"/>
                    </a:lnTo>
                    <a:lnTo>
                      <a:pt x="817" y="1056"/>
                    </a:lnTo>
                    <a:lnTo>
                      <a:pt x="828" y="1087"/>
                    </a:lnTo>
                    <a:lnTo>
                      <a:pt x="828" y="1087"/>
                    </a:lnTo>
                    <a:lnTo>
                      <a:pt x="838" y="1114"/>
                    </a:lnTo>
                    <a:lnTo>
                      <a:pt x="848" y="1140"/>
                    </a:lnTo>
                    <a:lnTo>
                      <a:pt x="848" y="1140"/>
                    </a:lnTo>
                    <a:lnTo>
                      <a:pt x="851" y="1150"/>
                    </a:lnTo>
                    <a:lnTo>
                      <a:pt x="854" y="1160"/>
                    </a:lnTo>
                    <a:lnTo>
                      <a:pt x="855" y="1169"/>
                    </a:lnTo>
                    <a:lnTo>
                      <a:pt x="856" y="1178"/>
                    </a:lnTo>
                    <a:lnTo>
                      <a:pt x="855" y="1187"/>
                    </a:lnTo>
                    <a:lnTo>
                      <a:pt x="853" y="1197"/>
                    </a:lnTo>
                    <a:lnTo>
                      <a:pt x="850" y="1204"/>
                    </a:lnTo>
                    <a:lnTo>
                      <a:pt x="846" y="1212"/>
                    </a:lnTo>
                    <a:lnTo>
                      <a:pt x="846" y="1212"/>
                    </a:lnTo>
                    <a:lnTo>
                      <a:pt x="842" y="1217"/>
                    </a:lnTo>
                    <a:lnTo>
                      <a:pt x="837" y="1223"/>
                    </a:lnTo>
                    <a:lnTo>
                      <a:pt x="831" y="1227"/>
                    </a:lnTo>
                    <a:lnTo>
                      <a:pt x="826" y="1230"/>
                    </a:lnTo>
                    <a:lnTo>
                      <a:pt x="820" y="1233"/>
                    </a:lnTo>
                    <a:lnTo>
                      <a:pt x="813" y="1235"/>
                    </a:lnTo>
                    <a:lnTo>
                      <a:pt x="807" y="1236"/>
                    </a:lnTo>
                    <a:lnTo>
                      <a:pt x="799" y="1236"/>
                    </a:lnTo>
                    <a:lnTo>
                      <a:pt x="799" y="1236"/>
                    </a:lnTo>
                    <a:close/>
                    <a:moveTo>
                      <a:pt x="86" y="424"/>
                    </a:moveTo>
                    <a:lnTo>
                      <a:pt x="86" y="424"/>
                    </a:lnTo>
                    <a:lnTo>
                      <a:pt x="76" y="424"/>
                    </a:lnTo>
                    <a:lnTo>
                      <a:pt x="65" y="427"/>
                    </a:lnTo>
                    <a:lnTo>
                      <a:pt x="60" y="429"/>
                    </a:lnTo>
                    <a:lnTo>
                      <a:pt x="55" y="431"/>
                    </a:lnTo>
                    <a:lnTo>
                      <a:pt x="50" y="434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6" y="442"/>
                    </a:lnTo>
                    <a:lnTo>
                      <a:pt x="45" y="446"/>
                    </a:lnTo>
                    <a:lnTo>
                      <a:pt x="46" y="449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60" y="471"/>
                    </a:lnTo>
                    <a:lnTo>
                      <a:pt x="73" y="487"/>
                    </a:lnTo>
                    <a:lnTo>
                      <a:pt x="88" y="503"/>
                    </a:lnTo>
                    <a:lnTo>
                      <a:pt x="104" y="519"/>
                    </a:lnTo>
                    <a:lnTo>
                      <a:pt x="104" y="519"/>
                    </a:lnTo>
                    <a:lnTo>
                      <a:pt x="129" y="542"/>
                    </a:lnTo>
                    <a:lnTo>
                      <a:pt x="153" y="566"/>
                    </a:lnTo>
                    <a:lnTo>
                      <a:pt x="200" y="613"/>
                    </a:lnTo>
                    <a:lnTo>
                      <a:pt x="247" y="662"/>
                    </a:lnTo>
                    <a:lnTo>
                      <a:pt x="291" y="710"/>
                    </a:lnTo>
                    <a:lnTo>
                      <a:pt x="291" y="710"/>
                    </a:lnTo>
                    <a:lnTo>
                      <a:pt x="349" y="772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43" y="870"/>
                    </a:lnTo>
                    <a:lnTo>
                      <a:pt x="478" y="907"/>
                    </a:lnTo>
                    <a:lnTo>
                      <a:pt x="478" y="907"/>
                    </a:lnTo>
                    <a:lnTo>
                      <a:pt x="518" y="950"/>
                    </a:lnTo>
                    <a:lnTo>
                      <a:pt x="560" y="992"/>
                    </a:lnTo>
                    <a:lnTo>
                      <a:pt x="560" y="992"/>
                    </a:lnTo>
                    <a:lnTo>
                      <a:pt x="595" y="1027"/>
                    </a:lnTo>
                    <a:lnTo>
                      <a:pt x="631" y="1060"/>
                    </a:lnTo>
                    <a:lnTo>
                      <a:pt x="631" y="1060"/>
                    </a:lnTo>
                    <a:lnTo>
                      <a:pt x="666" y="1093"/>
                    </a:lnTo>
                    <a:lnTo>
                      <a:pt x="701" y="1128"/>
                    </a:lnTo>
                    <a:lnTo>
                      <a:pt x="701" y="1128"/>
                    </a:lnTo>
                    <a:lnTo>
                      <a:pt x="717" y="1143"/>
                    </a:lnTo>
                    <a:lnTo>
                      <a:pt x="736" y="1161"/>
                    </a:lnTo>
                    <a:lnTo>
                      <a:pt x="748" y="1169"/>
                    </a:lnTo>
                    <a:lnTo>
                      <a:pt x="758" y="1176"/>
                    </a:lnTo>
                    <a:lnTo>
                      <a:pt x="769" y="1182"/>
                    </a:lnTo>
                    <a:lnTo>
                      <a:pt x="780" y="1186"/>
                    </a:lnTo>
                    <a:lnTo>
                      <a:pt x="780" y="1186"/>
                    </a:lnTo>
                    <a:lnTo>
                      <a:pt x="786" y="1187"/>
                    </a:lnTo>
                    <a:lnTo>
                      <a:pt x="791" y="1188"/>
                    </a:lnTo>
                    <a:lnTo>
                      <a:pt x="791" y="1188"/>
                    </a:lnTo>
                    <a:lnTo>
                      <a:pt x="796" y="1187"/>
                    </a:lnTo>
                    <a:lnTo>
                      <a:pt x="800" y="1186"/>
                    </a:lnTo>
                    <a:lnTo>
                      <a:pt x="802" y="1183"/>
                    </a:lnTo>
                    <a:lnTo>
                      <a:pt x="805" y="1181"/>
                    </a:lnTo>
                    <a:lnTo>
                      <a:pt x="805" y="1181"/>
                    </a:lnTo>
                    <a:lnTo>
                      <a:pt x="807" y="1177"/>
                    </a:lnTo>
                    <a:lnTo>
                      <a:pt x="808" y="1172"/>
                    </a:lnTo>
                    <a:lnTo>
                      <a:pt x="808" y="1166"/>
                    </a:lnTo>
                    <a:lnTo>
                      <a:pt x="807" y="1160"/>
                    </a:lnTo>
                    <a:lnTo>
                      <a:pt x="801" y="1145"/>
                    </a:lnTo>
                    <a:lnTo>
                      <a:pt x="795" y="1129"/>
                    </a:lnTo>
                    <a:lnTo>
                      <a:pt x="795" y="1129"/>
                    </a:lnTo>
                    <a:lnTo>
                      <a:pt x="791" y="1118"/>
                    </a:lnTo>
                    <a:lnTo>
                      <a:pt x="791" y="1118"/>
                    </a:lnTo>
                    <a:lnTo>
                      <a:pt x="783" y="1097"/>
                    </a:lnTo>
                    <a:lnTo>
                      <a:pt x="774" y="1076"/>
                    </a:lnTo>
                    <a:lnTo>
                      <a:pt x="763" y="1055"/>
                    </a:lnTo>
                    <a:lnTo>
                      <a:pt x="752" y="1036"/>
                    </a:lnTo>
                    <a:lnTo>
                      <a:pt x="738" y="1016"/>
                    </a:lnTo>
                    <a:lnTo>
                      <a:pt x="725" y="996"/>
                    </a:lnTo>
                    <a:lnTo>
                      <a:pt x="709" y="977"/>
                    </a:lnTo>
                    <a:lnTo>
                      <a:pt x="694" y="956"/>
                    </a:lnTo>
                    <a:lnTo>
                      <a:pt x="694" y="956"/>
                    </a:lnTo>
                    <a:lnTo>
                      <a:pt x="691" y="951"/>
                    </a:lnTo>
                    <a:lnTo>
                      <a:pt x="689" y="946"/>
                    </a:lnTo>
                    <a:lnTo>
                      <a:pt x="688" y="940"/>
                    </a:lnTo>
                    <a:lnTo>
                      <a:pt x="689" y="934"/>
                    </a:lnTo>
                    <a:lnTo>
                      <a:pt x="690" y="931"/>
                    </a:lnTo>
                    <a:lnTo>
                      <a:pt x="688" y="929"/>
                    </a:lnTo>
                    <a:lnTo>
                      <a:pt x="688" y="929"/>
                    </a:lnTo>
                    <a:lnTo>
                      <a:pt x="685" y="923"/>
                    </a:lnTo>
                    <a:lnTo>
                      <a:pt x="684" y="919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85" y="907"/>
                    </a:lnTo>
                    <a:lnTo>
                      <a:pt x="687" y="904"/>
                    </a:lnTo>
                    <a:lnTo>
                      <a:pt x="690" y="900"/>
                    </a:lnTo>
                    <a:lnTo>
                      <a:pt x="690" y="900"/>
                    </a:lnTo>
                    <a:lnTo>
                      <a:pt x="721" y="867"/>
                    </a:lnTo>
                    <a:lnTo>
                      <a:pt x="752" y="835"/>
                    </a:lnTo>
                    <a:lnTo>
                      <a:pt x="752" y="835"/>
                    </a:lnTo>
                    <a:lnTo>
                      <a:pt x="783" y="801"/>
                    </a:lnTo>
                    <a:lnTo>
                      <a:pt x="816" y="768"/>
                    </a:lnTo>
                    <a:lnTo>
                      <a:pt x="816" y="768"/>
                    </a:lnTo>
                    <a:lnTo>
                      <a:pt x="842" y="741"/>
                    </a:lnTo>
                    <a:lnTo>
                      <a:pt x="868" y="713"/>
                    </a:lnTo>
                    <a:lnTo>
                      <a:pt x="918" y="659"/>
                    </a:lnTo>
                    <a:lnTo>
                      <a:pt x="918" y="659"/>
                    </a:lnTo>
                    <a:lnTo>
                      <a:pt x="963" y="610"/>
                    </a:lnTo>
                    <a:lnTo>
                      <a:pt x="1008" y="562"/>
                    </a:lnTo>
                    <a:lnTo>
                      <a:pt x="1010" y="560"/>
                    </a:lnTo>
                    <a:lnTo>
                      <a:pt x="1010" y="557"/>
                    </a:lnTo>
                    <a:lnTo>
                      <a:pt x="1010" y="557"/>
                    </a:lnTo>
                    <a:lnTo>
                      <a:pt x="1010" y="554"/>
                    </a:lnTo>
                    <a:lnTo>
                      <a:pt x="1011" y="550"/>
                    </a:lnTo>
                    <a:lnTo>
                      <a:pt x="1013" y="546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20" y="539"/>
                    </a:lnTo>
                    <a:lnTo>
                      <a:pt x="1025" y="536"/>
                    </a:lnTo>
                    <a:lnTo>
                      <a:pt x="1030" y="535"/>
                    </a:lnTo>
                    <a:lnTo>
                      <a:pt x="1035" y="534"/>
                    </a:lnTo>
                    <a:lnTo>
                      <a:pt x="1035" y="534"/>
                    </a:lnTo>
                    <a:lnTo>
                      <a:pt x="1039" y="535"/>
                    </a:lnTo>
                    <a:lnTo>
                      <a:pt x="1043" y="536"/>
                    </a:lnTo>
                    <a:lnTo>
                      <a:pt x="1046" y="537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61" y="547"/>
                    </a:lnTo>
                    <a:lnTo>
                      <a:pt x="1074" y="554"/>
                    </a:lnTo>
                    <a:lnTo>
                      <a:pt x="1081" y="556"/>
                    </a:lnTo>
                    <a:lnTo>
                      <a:pt x="1089" y="558"/>
                    </a:lnTo>
                    <a:lnTo>
                      <a:pt x="1096" y="559"/>
                    </a:lnTo>
                    <a:lnTo>
                      <a:pt x="1103" y="560"/>
                    </a:lnTo>
                    <a:lnTo>
                      <a:pt x="1103" y="560"/>
                    </a:lnTo>
                    <a:lnTo>
                      <a:pt x="1110" y="559"/>
                    </a:lnTo>
                    <a:lnTo>
                      <a:pt x="1117" y="558"/>
                    </a:lnTo>
                    <a:lnTo>
                      <a:pt x="1117" y="558"/>
                    </a:lnTo>
                    <a:lnTo>
                      <a:pt x="1123" y="555"/>
                    </a:lnTo>
                    <a:lnTo>
                      <a:pt x="1128" y="551"/>
                    </a:lnTo>
                    <a:lnTo>
                      <a:pt x="1136" y="542"/>
                    </a:lnTo>
                    <a:lnTo>
                      <a:pt x="1136" y="542"/>
                    </a:lnTo>
                    <a:lnTo>
                      <a:pt x="1143" y="535"/>
                    </a:lnTo>
                    <a:lnTo>
                      <a:pt x="1143" y="535"/>
                    </a:lnTo>
                    <a:lnTo>
                      <a:pt x="1150" y="529"/>
                    </a:lnTo>
                    <a:lnTo>
                      <a:pt x="1154" y="523"/>
                    </a:lnTo>
                    <a:lnTo>
                      <a:pt x="1157" y="517"/>
                    </a:lnTo>
                    <a:lnTo>
                      <a:pt x="1159" y="511"/>
                    </a:lnTo>
                    <a:lnTo>
                      <a:pt x="1160" y="505"/>
                    </a:lnTo>
                    <a:lnTo>
                      <a:pt x="1160" y="498"/>
                    </a:lnTo>
                    <a:lnTo>
                      <a:pt x="1160" y="492"/>
                    </a:lnTo>
                    <a:lnTo>
                      <a:pt x="1158" y="486"/>
                    </a:lnTo>
                    <a:lnTo>
                      <a:pt x="1154" y="474"/>
                    </a:lnTo>
                    <a:lnTo>
                      <a:pt x="1147" y="462"/>
                    </a:lnTo>
                    <a:lnTo>
                      <a:pt x="1141" y="451"/>
                    </a:lnTo>
                    <a:lnTo>
                      <a:pt x="1134" y="441"/>
                    </a:lnTo>
                    <a:lnTo>
                      <a:pt x="1130" y="434"/>
                    </a:lnTo>
                    <a:lnTo>
                      <a:pt x="1130" y="434"/>
                    </a:lnTo>
                    <a:lnTo>
                      <a:pt x="1122" y="422"/>
                    </a:lnTo>
                    <a:lnTo>
                      <a:pt x="1111" y="411"/>
                    </a:lnTo>
                    <a:lnTo>
                      <a:pt x="1091" y="389"/>
                    </a:lnTo>
                    <a:lnTo>
                      <a:pt x="1091" y="389"/>
                    </a:lnTo>
                    <a:lnTo>
                      <a:pt x="1076" y="373"/>
                    </a:lnTo>
                    <a:lnTo>
                      <a:pt x="1063" y="357"/>
                    </a:lnTo>
                    <a:lnTo>
                      <a:pt x="1063" y="357"/>
                    </a:lnTo>
                    <a:lnTo>
                      <a:pt x="1046" y="338"/>
                    </a:lnTo>
                    <a:lnTo>
                      <a:pt x="1030" y="321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1" y="271"/>
                    </a:lnTo>
                    <a:lnTo>
                      <a:pt x="981" y="271"/>
                    </a:lnTo>
                    <a:lnTo>
                      <a:pt x="941" y="230"/>
                    </a:lnTo>
                    <a:lnTo>
                      <a:pt x="902" y="190"/>
                    </a:lnTo>
                    <a:lnTo>
                      <a:pt x="902" y="190"/>
                    </a:lnTo>
                    <a:lnTo>
                      <a:pt x="862" y="148"/>
                    </a:lnTo>
                    <a:lnTo>
                      <a:pt x="822" y="108"/>
                    </a:lnTo>
                    <a:lnTo>
                      <a:pt x="816" y="102"/>
                    </a:lnTo>
                    <a:lnTo>
                      <a:pt x="816" y="102"/>
                    </a:lnTo>
                    <a:lnTo>
                      <a:pt x="799" y="85"/>
                    </a:lnTo>
                    <a:lnTo>
                      <a:pt x="789" y="76"/>
                    </a:lnTo>
                    <a:lnTo>
                      <a:pt x="780" y="69"/>
                    </a:lnTo>
                    <a:lnTo>
                      <a:pt x="769" y="62"/>
                    </a:lnTo>
                    <a:lnTo>
                      <a:pt x="758" y="55"/>
                    </a:lnTo>
                    <a:lnTo>
                      <a:pt x="747" y="50"/>
                    </a:lnTo>
                    <a:lnTo>
                      <a:pt x="734" y="47"/>
                    </a:lnTo>
                    <a:lnTo>
                      <a:pt x="734" y="47"/>
                    </a:lnTo>
                    <a:lnTo>
                      <a:pt x="724" y="46"/>
                    </a:lnTo>
                    <a:lnTo>
                      <a:pt x="724" y="46"/>
                    </a:lnTo>
                    <a:lnTo>
                      <a:pt x="714" y="47"/>
                    </a:lnTo>
                    <a:lnTo>
                      <a:pt x="704" y="49"/>
                    </a:lnTo>
                    <a:lnTo>
                      <a:pt x="696" y="52"/>
                    </a:lnTo>
                    <a:lnTo>
                      <a:pt x="688" y="57"/>
                    </a:lnTo>
                    <a:lnTo>
                      <a:pt x="680" y="63"/>
                    </a:lnTo>
                    <a:lnTo>
                      <a:pt x="673" y="70"/>
                    </a:lnTo>
                    <a:lnTo>
                      <a:pt x="667" y="77"/>
                    </a:lnTo>
                    <a:lnTo>
                      <a:pt x="663" y="85"/>
                    </a:lnTo>
                    <a:lnTo>
                      <a:pt x="663" y="85"/>
                    </a:lnTo>
                    <a:lnTo>
                      <a:pt x="660" y="94"/>
                    </a:lnTo>
                    <a:lnTo>
                      <a:pt x="658" y="102"/>
                    </a:lnTo>
                    <a:lnTo>
                      <a:pt x="658" y="111"/>
                    </a:lnTo>
                    <a:lnTo>
                      <a:pt x="659" y="119"/>
                    </a:lnTo>
                    <a:lnTo>
                      <a:pt x="661" y="128"/>
                    </a:lnTo>
                    <a:lnTo>
                      <a:pt x="664" y="135"/>
                    </a:lnTo>
                    <a:lnTo>
                      <a:pt x="668" y="143"/>
                    </a:lnTo>
                    <a:lnTo>
                      <a:pt x="673" y="150"/>
                    </a:lnTo>
                    <a:lnTo>
                      <a:pt x="673" y="150"/>
                    </a:lnTo>
                    <a:lnTo>
                      <a:pt x="677" y="154"/>
                    </a:lnTo>
                    <a:lnTo>
                      <a:pt x="679" y="159"/>
                    </a:lnTo>
                    <a:lnTo>
                      <a:pt x="680" y="164"/>
                    </a:lnTo>
                    <a:lnTo>
                      <a:pt x="680" y="167"/>
                    </a:lnTo>
                    <a:lnTo>
                      <a:pt x="679" y="174"/>
                    </a:lnTo>
                    <a:lnTo>
                      <a:pt x="675" y="178"/>
                    </a:lnTo>
                    <a:lnTo>
                      <a:pt x="675" y="179"/>
                    </a:lnTo>
                    <a:lnTo>
                      <a:pt x="675" y="181"/>
                    </a:lnTo>
                    <a:lnTo>
                      <a:pt x="675" y="181"/>
                    </a:lnTo>
                    <a:lnTo>
                      <a:pt x="674" y="184"/>
                    </a:lnTo>
                    <a:lnTo>
                      <a:pt x="673" y="189"/>
                    </a:lnTo>
                    <a:lnTo>
                      <a:pt x="671" y="192"/>
                    </a:lnTo>
                    <a:lnTo>
                      <a:pt x="668" y="195"/>
                    </a:lnTo>
                    <a:lnTo>
                      <a:pt x="668" y="195"/>
                    </a:lnTo>
                    <a:lnTo>
                      <a:pt x="587" y="277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425" y="444"/>
                    </a:lnTo>
                    <a:lnTo>
                      <a:pt x="343" y="526"/>
                    </a:lnTo>
                    <a:lnTo>
                      <a:pt x="343" y="526"/>
                    </a:lnTo>
                    <a:lnTo>
                      <a:pt x="340" y="529"/>
                    </a:lnTo>
                    <a:lnTo>
                      <a:pt x="337" y="531"/>
                    </a:lnTo>
                    <a:lnTo>
                      <a:pt x="332" y="533"/>
                    </a:lnTo>
                    <a:lnTo>
                      <a:pt x="328" y="534"/>
                    </a:lnTo>
                    <a:lnTo>
                      <a:pt x="328" y="534"/>
                    </a:lnTo>
                    <a:lnTo>
                      <a:pt x="324" y="533"/>
                    </a:lnTo>
                    <a:lnTo>
                      <a:pt x="321" y="533"/>
                    </a:lnTo>
                    <a:lnTo>
                      <a:pt x="319" y="535"/>
                    </a:lnTo>
                    <a:lnTo>
                      <a:pt x="319" y="535"/>
                    </a:lnTo>
                    <a:lnTo>
                      <a:pt x="315" y="538"/>
                    </a:lnTo>
                    <a:lnTo>
                      <a:pt x="311" y="540"/>
                    </a:lnTo>
                    <a:lnTo>
                      <a:pt x="306" y="542"/>
                    </a:lnTo>
                    <a:lnTo>
                      <a:pt x="301" y="542"/>
                    </a:lnTo>
                    <a:lnTo>
                      <a:pt x="301" y="542"/>
                    </a:lnTo>
                    <a:lnTo>
                      <a:pt x="296" y="542"/>
                    </a:lnTo>
                    <a:lnTo>
                      <a:pt x="292" y="540"/>
                    </a:lnTo>
                    <a:lnTo>
                      <a:pt x="292" y="540"/>
                    </a:lnTo>
                    <a:lnTo>
                      <a:pt x="282" y="536"/>
                    </a:lnTo>
                    <a:lnTo>
                      <a:pt x="273" y="529"/>
                    </a:lnTo>
                    <a:lnTo>
                      <a:pt x="253" y="515"/>
                    </a:lnTo>
                    <a:lnTo>
                      <a:pt x="253" y="515"/>
                    </a:lnTo>
                    <a:lnTo>
                      <a:pt x="235" y="502"/>
                    </a:lnTo>
                    <a:lnTo>
                      <a:pt x="225" y="495"/>
                    </a:lnTo>
                    <a:lnTo>
                      <a:pt x="215" y="490"/>
                    </a:lnTo>
                    <a:lnTo>
                      <a:pt x="215" y="490"/>
                    </a:lnTo>
                    <a:lnTo>
                      <a:pt x="199" y="484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178" y="474"/>
                    </a:lnTo>
                    <a:lnTo>
                      <a:pt x="170" y="470"/>
                    </a:lnTo>
                    <a:lnTo>
                      <a:pt x="170" y="470"/>
                    </a:lnTo>
                    <a:lnTo>
                      <a:pt x="161" y="462"/>
                    </a:lnTo>
                    <a:lnTo>
                      <a:pt x="161" y="462"/>
                    </a:lnTo>
                    <a:lnTo>
                      <a:pt x="148" y="451"/>
                    </a:lnTo>
                    <a:lnTo>
                      <a:pt x="139" y="446"/>
                    </a:lnTo>
                    <a:lnTo>
                      <a:pt x="132" y="442"/>
                    </a:lnTo>
                    <a:lnTo>
                      <a:pt x="132" y="442"/>
                    </a:lnTo>
                    <a:lnTo>
                      <a:pt x="116" y="434"/>
                    </a:lnTo>
                    <a:lnTo>
                      <a:pt x="116" y="434"/>
                    </a:lnTo>
                    <a:lnTo>
                      <a:pt x="104" y="429"/>
                    </a:lnTo>
                    <a:lnTo>
                      <a:pt x="92" y="424"/>
                    </a:lnTo>
                    <a:lnTo>
                      <a:pt x="92" y="424"/>
                    </a:lnTo>
                    <a:lnTo>
                      <a:pt x="86" y="424"/>
                    </a:lnTo>
                    <a:lnTo>
                      <a:pt x="86" y="42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0" name="Freeform 738"/>
              <p:cNvSpPr/>
              <p:nvPr/>
            </p:nvSpPr>
            <p:spPr bwMode="auto">
              <a:xfrm>
                <a:off x="5268913" y="4529138"/>
                <a:ext cx="252413" cy="261938"/>
              </a:xfrm>
              <a:custGeom>
                <a:avLst/>
                <a:gdLst/>
                <a:ahLst/>
                <a:cxnLst>
                  <a:cxn ang="0">
                    <a:pos x="74" y="493"/>
                  </a:cxn>
                  <a:cxn ang="0">
                    <a:pos x="47" y="485"/>
                  </a:cxn>
                  <a:cxn ang="0">
                    <a:pos x="23" y="469"/>
                  </a:cxn>
                  <a:cxn ang="0">
                    <a:pos x="11" y="456"/>
                  </a:cxn>
                  <a:cxn ang="0">
                    <a:pos x="8" y="448"/>
                  </a:cxn>
                  <a:cxn ang="0">
                    <a:pos x="2" y="430"/>
                  </a:cxn>
                  <a:cxn ang="0">
                    <a:pos x="0" y="399"/>
                  </a:cxn>
                  <a:cxn ang="0">
                    <a:pos x="9" y="366"/>
                  </a:cxn>
                  <a:cxn ang="0">
                    <a:pos x="27" y="331"/>
                  </a:cxn>
                  <a:cxn ang="0">
                    <a:pos x="56" y="292"/>
                  </a:cxn>
                  <a:cxn ang="0">
                    <a:pos x="79" y="267"/>
                  </a:cxn>
                  <a:cxn ang="0">
                    <a:pos x="105" y="233"/>
                  </a:cxn>
                  <a:cxn ang="0">
                    <a:pos x="125" y="208"/>
                  </a:cxn>
                  <a:cxn ang="0">
                    <a:pos x="164" y="167"/>
                  </a:cxn>
                  <a:cxn ang="0">
                    <a:pos x="325" y="7"/>
                  </a:cxn>
                  <a:cxn ang="0">
                    <a:pos x="333" y="2"/>
                  </a:cxn>
                  <a:cxn ang="0">
                    <a:pos x="341" y="0"/>
                  </a:cxn>
                  <a:cxn ang="0">
                    <a:pos x="358" y="9"/>
                  </a:cxn>
                  <a:cxn ang="0">
                    <a:pos x="364" y="21"/>
                  </a:cxn>
                  <a:cxn ang="0">
                    <a:pos x="362" y="32"/>
                  </a:cxn>
                  <a:cxn ang="0">
                    <a:pos x="357" y="39"/>
                  </a:cxn>
                  <a:cxn ang="0">
                    <a:pos x="293" y="101"/>
                  </a:cxn>
                  <a:cxn ang="0">
                    <a:pos x="193" y="199"/>
                  </a:cxn>
                  <a:cxn ang="0">
                    <a:pos x="140" y="263"/>
                  </a:cxn>
                  <a:cxn ang="0">
                    <a:pos x="113" y="300"/>
                  </a:cxn>
                  <a:cxn ang="0">
                    <a:pos x="76" y="339"/>
                  </a:cxn>
                  <a:cxn ang="0">
                    <a:pos x="57" y="367"/>
                  </a:cxn>
                  <a:cxn ang="0">
                    <a:pos x="45" y="405"/>
                  </a:cxn>
                  <a:cxn ang="0">
                    <a:pos x="47" y="426"/>
                  </a:cxn>
                  <a:cxn ang="0">
                    <a:pos x="50" y="429"/>
                  </a:cxn>
                  <a:cxn ang="0">
                    <a:pos x="55" y="436"/>
                  </a:cxn>
                  <a:cxn ang="0">
                    <a:pos x="71" y="445"/>
                  </a:cxn>
                  <a:cxn ang="0">
                    <a:pos x="89" y="448"/>
                  </a:cxn>
                  <a:cxn ang="0">
                    <a:pos x="116" y="442"/>
                  </a:cxn>
                  <a:cxn ang="0">
                    <a:pos x="144" y="426"/>
                  </a:cxn>
                  <a:cxn ang="0">
                    <a:pos x="196" y="377"/>
                  </a:cxn>
                  <a:cxn ang="0">
                    <a:pos x="242" y="324"/>
                  </a:cxn>
                  <a:cxn ang="0">
                    <a:pos x="294" y="271"/>
                  </a:cxn>
                  <a:cxn ang="0">
                    <a:pos x="371" y="194"/>
                  </a:cxn>
                  <a:cxn ang="0">
                    <a:pos x="442" y="114"/>
                  </a:cxn>
                  <a:cxn ang="0">
                    <a:pos x="448" y="107"/>
                  </a:cxn>
                  <a:cxn ang="0">
                    <a:pos x="456" y="106"/>
                  </a:cxn>
                  <a:cxn ang="0">
                    <a:pos x="472" y="115"/>
                  </a:cxn>
                  <a:cxn ang="0">
                    <a:pos x="478" y="125"/>
                  </a:cxn>
                  <a:cxn ang="0">
                    <a:pos x="478" y="138"/>
                  </a:cxn>
                  <a:cxn ang="0">
                    <a:pos x="473" y="147"/>
                  </a:cxn>
                  <a:cxn ang="0">
                    <a:pos x="408" y="220"/>
                  </a:cxn>
                  <a:cxn ang="0">
                    <a:pos x="340" y="289"/>
                  </a:cxn>
                  <a:cxn ang="0">
                    <a:pos x="223" y="410"/>
                  </a:cxn>
                  <a:cxn ang="0">
                    <a:pos x="189" y="445"/>
                  </a:cxn>
                  <a:cxn ang="0">
                    <a:pos x="135" y="480"/>
                  </a:cxn>
                  <a:cxn ang="0">
                    <a:pos x="100" y="492"/>
                  </a:cxn>
                  <a:cxn ang="0">
                    <a:pos x="84" y="493"/>
                  </a:cxn>
                </a:cxnLst>
                <a:rect l="0" t="0" r="r" b="b"/>
                <a:pathLst>
                  <a:path w="479" h="493">
                    <a:moveTo>
                      <a:pt x="84" y="493"/>
                    </a:moveTo>
                    <a:lnTo>
                      <a:pt x="84" y="493"/>
                    </a:lnTo>
                    <a:lnTo>
                      <a:pt x="74" y="493"/>
                    </a:lnTo>
                    <a:lnTo>
                      <a:pt x="65" y="491"/>
                    </a:lnTo>
                    <a:lnTo>
                      <a:pt x="56" y="489"/>
                    </a:lnTo>
                    <a:lnTo>
                      <a:pt x="47" y="485"/>
                    </a:lnTo>
                    <a:lnTo>
                      <a:pt x="39" y="480"/>
                    </a:lnTo>
                    <a:lnTo>
                      <a:pt x="31" y="475"/>
                    </a:lnTo>
                    <a:lnTo>
                      <a:pt x="23" y="469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1" y="456"/>
                    </a:lnTo>
                    <a:lnTo>
                      <a:pt x="8" y="449"/>
                    </a:lnTo>
                    <a:lnTo>
                      <a:pt x="8" y="449"/>
                    </a:lnTo>
                    <a:lnTo>
                      <a:pt x="8" y="448"/>
                    </a:lnTo>
                    <a:lnTo>
                      <a:pt x="8" y="448"/>
                    </a:lnTo>
                    <a:lnTo>
                      <a:pt x="4" y="439"/>
                    </a:lnTo>
                    <a:lnTo>
                      <a:pt x="2" y="430"/>
                    </a:lnTo>
                    <a:lnTo>
                      <a:pt x="0" y="419"/>
                    </a:lnTo>
                    <a:lnTo>
                      <a:pt x="0" y="409"/>
                    </a:lnTo>
                    <a:lnTo>
                      <a:pt x="0" y="399"/>
                    </a:lnTo>
                    <a:lnTo>
                      <a:pt x="2" y="388"/>
                    </a:lnTo>
                    <a:lnTo>
                      <a:pt x="5" y="377"/>
                    </a:lnTo>
                    <a:lnTo>
                      <a:pt x="9" y="366"/>
                    </a:lnTo>
                    <a:lnTo>
                      <a:pt x="13" y="354"/>
                    </a:lnTo>
                    <a:lnTo>
                      <a:pt x="20" y="342"/>
                    </a:lnTo>
                    <a:lnTo>
                      <a:pt x="27" y="331"/>
                    </a:lnTo>
                    <a:lnTo>
                      <a:pt x="35" y="318"/>
                    </a:lnTo>
                    <a:lnTo>
                      <a:pt x="44" y="306"/>
                    </a:lnTo>
                    <a:lnTo>
                      <a:pt x="56" y="292"/>
                    </a:lnTo>
                    <a:lnTo>
                      <a:pt x="67" y="280"/>
                    </a:lnTo>
                    <a:lnTo>
                      <a:pt x="79" y="267"/>
                    </a:lnTo>
                    <a:lnTo>
                      <a:pt x="79" y="267"/>
                    </a:lnTo>
                    <a:lnTo>
                      <a:pt x="87" y="258"/>
                    </a:lnTo>
                    <a:lnTo>
                      <a:pt x="94" y="250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5" y="220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44" y="187"/>
                    </a:lnTo>
                    <a:lnTo>
                      <a:pt x="164" y="167"/>
                    </a:lnTo>
                    <a:lnTo>
                      <a:pt x="164" y="167"/>
                    </a:lnTo>
                    <a:lnTo>
                      <a:pt x="185" y="148"/>
                    </a:lnTo>
                    <a:lnTo>
                      <a:pt x="325" y="7"/>
                    </a:lnTo>
                    <a:lnTo>
                      <a:pt x="325" y="7"/>
                    </a:lnTo>
                    <a:lnTo>
                      <a:pt x="328" y="4"/>
                    </a:lnTo>
                    <a:lnTo>
                      <a:pt x="333" y="2"/>
                    </a:lnTo>
                    <a:lnTo>
                      <a:pt x="337" y="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7" y="1"/>
                    </a:lnTo>
                    <a:lnTo>
                      <a:pt x="353" y="4"/>
                    </a:lnTo>
                    <a:lnTo>
                      <a:pt x="358" y="9"/>
                    </a:lnTo>
                    <a:lnTo>
                      <a:pt x="362" y="15"/>
                    </a:lnTo>
                    <a:lnTo>
                      <a:pt x="362" y="15"/>
                    </a:lnTo>
                    <a:lnTo>
                      <a:pt x="364" y="21"/>
                    </a:lnTo>
                    <a:lnTo>
                      <a:pt x="365" y="26"/>
                    </a:lnTo>
                    <a:lnTo>
                      <a:pt x="364" y="29"/>
                    </a:lnTo>
                    <a:lnTo>
                      <a:pt x="362" y="32"/>
                    </a:lnTo>
                    <a:lnTo>
                      <a:pt x="360" y="36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25" y="70"/>
                    </a:lnTo>
                    <a:lnTo>
                      <a:pt x="293" y="101"/>
                    </a:lnTo>
                    <a:lnTo>
                      <a:pt x="293" y="101"/>
                    </a:lnTo>
                    <a:lnTo>
                      <a:pt x="252" y="139"/>
                    </a:lnTo>
                    <a:lnTo>
                      <a:pt x="212" y="179"/>
                    </a:lnTo>
                    <a:lnTo>
                      <a:pt x="193" y="199"/>
                    </a:lnTo>
                    <a:lnTo>
                      <a:pt x="174" y="220"/>
                    </a:lnTo>
                    <a:lnTo>
                      <a:pt x="157" y="242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27" y="281"/>
                    </a:lnTo>
                    <a:lnTo>
                      <a:pt x="113" y="300"/>
                    </a:lnTo>
                    <a:lnTo>
                      <a:pt x="95" y="319"/>
                    </a:lnTo>
                    <a:lnTo>
                      <a:pt x="76" y="339"/>
                    </a:lnTo>
                    <a:lnTo>
                      <a:pt x="76" y="339"/>
                    </a:lnTo>
                    <a:lnTo>
                      <a:pt x="70" y="346"/>
                    </a:lnTo>
                    <a:lnTo>
                      <a:pt x="63" y="355"/>
                    </a:lnTo>
                    <a:lnTo>
                      <a:pt x="57" y="367"/>
                    </a:lnTo>
                    <a:lnTo>
                      <a:pt x="52" y="379"/>
                    </a:lnTo>
                    <a:lnTo>
                      <a:pt x="47" y="391"/>
                    </a:lnTo>
                    <a:lnTo>
                      <a:pt x="45" y="405"/>
                    </a:lnTo>
                    <a:lnTo>
                      <a:pt x="45" y="416"/>
                    </a:lnTo>
                    <a:lnTo>
                      <a:pt x="46" y="421"/>
                    </a:lnTo>
                    <a:lnTo>
                      <a:pt x="47" y="426"/>
                    </a:lnTo>
                    <a:lnTo>
                      <a:pt x="47" y="427"/>
                    </a:lnTo>
                    <a:lnTo>
                      <a:pt x="50" y="429"/>
                    </a:lnTo>
                    <a:lnTo>
                      <a:pt x="50" y="429"/>
                    </a:lnTo>
                    <a:lnTo>
                      <a:pt x="54" y="435"/>
                    </a:lnTo>
                    <a:lnTo>
                      <a:pt x="54" y="436"/>
                    </a:lnTo>
                    <a:lnTo>
                      <a:pt x="55" y="436"/>
                    </a:lnTo>
                    <a:lnTo>
                      <a:pt x="55" y="436"/>
                    </a:lnTo>
                    <a:lnTo>
                      <a:pt x="63" y="441"/>
                    </a:lnTo>
                    <a:lnTo>
                      <a:pt x="71" y="445"/>
                    </a:lnTo>
                    <a:lnTo>
                      <a:pt x="79" y="447"/>
                    </a:lnTo>
                    <a:lnTo>
                      <a:pt x="89" y="448"/>
                    </a:lnTo>
                    <a:lnTo>
                      <a:pt x="89" y="448"/>
                    </a:lnTo>
                    <a:lnTo>
                      <a:pt x="98" y="447"/>
                    </a:lnTo>
                    <a:lnTo>
                      <a:pt x="106" y="445"/>
                    </a:lnTo>
                    <a:lnTo>
                      <a:pt x="116" y="442"/>
                    </a:lnTo>
                    <a:lnTo>
                      <a:pt x="125" y="437"/>
                    </a:lnTo>
                    <a:lnTo>
                      <a:pt x="134" y="432"/>
                    </a:lnTo>
                    <a:lnTo>
                      <a:pt x="144" y="426"/>
                    </a:lnTo>
                    <a:lnTo>
                      <a:pt x="162" y="411"/>
                    </a:lnTo>
                    <a:lnTo>
                      <a:pt x="180" y="395"/>
                    </a:lnTo>
                    <a:lnTo>
                      <a:pt x="196" y="377"/>
                    </a:lnTo>
                    <a:lnTo>
                      <a:pt x="227" y="341"/>
                    </a:lnTo>
                    <a:lnTo>
                      <a:pt x="227" y="341"/>
                    </a:lnTo>
                    <a:lnTo>
                      <a:pt x="242" y="324"/>
                    </a:lnTo>
                    <a:lnTo>
                      <a:pt x="253" y="311"/>
                    </a:lnTo>
                    <a:lnTo>
                      <a:pt x="253" y="311"/>
                    </a:lnTo>
                    <a:lnTo>
                      <a:pt x="294" y="271"/>
                    </a:lnTo>
                    <a:lnTo>
                      <a:pt x="294" y="271"/>
                    </a:lnTo>
                    <a:lnTo>
                      <a:pt x="333" y="233"/>
                    </a:lnTo>
                    <a:lnTo>
                      <a:pt x="371" y="194"/>
                    </a:lnTo>
                    <a:lnTo>
                      <a:pt x="407" y="155"/>
                    </a:lnTo>
                    <a:lnTo>
                      <a:pt x="424" y="134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5" y="111"/>
                    </a:lnTo>
                    <a:lnTo>
                      <a:pt x="448" y="107"/>
                    </a:lnTo>
                    <a:lnTo>
                      <a:pt x="452" y="106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2" y="107"/>
                    </a:lnTo>
                    <a:lnTo>
                      <a:pt x="468" y="111"/>
                    </a:lnTo>
                    <a:lnTo>
                      <a:pt x="472" y="115"/>
                    </a:lnTo>
                    <a:lnTo>
                      <a:pt x="476" y="121"/>
                    </a:lnTo>
                    <a:lnTo>
                      <a:pt x="476" y="121"/>
                    </a:lnTo>
                    <a:lnTo>
                      <a:pt x="478" y="125"/>
                    </a:lnTo>
                    <a:lnTo>
                      <a:pt x="479" y="131"/>
                    </a:lnTo>
                    <a:lnTo>
                      <a:pt x="478" y="135"/>
                    </a:lnTo>
                    <a:lnTo>
                      <a:pt x="478" y="138"/>
                    </a:lnTo>
                    <a:lnTo>
                      <a:pt x="476" y="143"/>
                    </a:lnTo>
                    <a:lnTo>
                      <a:pt x="473" y="147"/>
                    </a:lnTo>
                    <a:lnTo>
                      <a:pt x="473" y="147"/>
                    </a:lnTo>
                    <a:lnTo>
                      <a:pt x="458" y="165"/>
                    </a:lnTo>
                    <a:lnTo>
                      <a:pt x="442" y="184"/>
                    </a:lnTo>
                    <a:lnTo>
                      <a:pt x="408" y="220"/>
                    </a:lnTo>
                    <a:lnTo>
                      <a:pt x="374" y="255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280" y="348"/>
                    </a:lnTo>
                    <a:lnTo>
                      <a:pt x="251" y="379"/>
                    </a:lnTo>
                    <a:lnTo>
                      <a:pt x="223" y="410"/>
                    </a:lnTo>
                    <a:lnTo>
                      <a:pt x="223" y="410"/>
                    </a:lnTo>
                    <a:lnTo>
                      <a:pt x="207" y="429"/>
                    </a:lnTo>
                    <a:lnTo>
                      <a:pt x="189" y="445"/>
                    </a:lnTo>
                    <a:lnTo>
                      <a:pt x="171" y="460"/>
                    </a:lnTo>
                    <a:lnTo>
                      <a:pt x="153" y="471"/>
                    </a:lnTo>
                    <a:lnTo>
                      <a:pt x="135" y="480"/>
                    </a:lnTo>
                    <a:lnTo>
                      <a:pt x="118" y="488"/>
                    </a:lnTo>
                    <a:lnTo>
                      <a:pt x="109" y="490"/>
                    </a:lnTo>
                    <a:lnTo>
                      <a:pt x="100" y="492"/>
                    </a:lnTo>
                    <a:lnTo>
                      <a:pt x="92" y="493"/>
                    </a:lnTo>
                    <a:lnTo>
                      <a:pt x="84" y="493"/>
                    </a:lnTo>
                    <a:lnTo>
                      <a:pt x="84" y="493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92" name="矩形 191"/>
            <p:cNvSpPr/>
            <p:nvPr/>
          </p:nvSpPr>
          <p:spPr>
            <a:xfrm>
              <a:off x="7606839" y="3462746"/>
              <a:ext cx="2879413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严禁学生戴首饰；严禁学生穿高跟鞋、拖鞋、短裤、背心上学。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93" name="矩形 192"/>
            <p:cNvSpPr/>
            <p:nvPr/>
          </p:nvSpPr>
          <p:spPr>
            <a:xfrm>
              <a:off x="7920739" y="3128539"/>
              <a:ext cx="14965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Part 05</a:t>
              </a:r>
            </a:p>
          </p:txBody>
        </p:sp>
        <p:sp>
          <p:nvSpPr>
            <p:cNvPr id="194" name="Freeform 30"/>
            <p:cNvSpPr>
              <a:spLocks noEditPoints="1"/>
            </p:cNvSpPr>
            <p:nvPr/>
          </p:nvSpPr>
          <p:spPr bwMode="auto">
            <a:xfrm>
              <a:off x="7650936" y="3196968"/>
              <a:ext cx="335491" cy="324806"/>
            </a:xfrm>
            <a:custGeom>
              <a:avLst/>
              <a:gdLst>
                <a:gd name="T0" fmla="*/ 10 w 31"/>
                <a:gd name="T1" fmla="*/ 19 h 30"/>
                <a:gd name="T2" fmla="*/ 11 w 31"/>
                <a:gd name="T3" fmla="*/ 0 h 30"/>
                <a:gd name="T4" fmla="*/ 28 w 31"/>
                <a:gd name="T5" fmla="*/ 8 h 30"/>
                <a:gd name="T6" fmla="*/ 26 w 31"/>
                <a:gd name="T7" fmla="*/ 27 h 30"/>
                <a:gd name="T8" fmla="*/ 23 w 31"/>
                <a:gd name="T9" fmla="*/ 25 h 30"/>
                <a:gd name="T10" fmla="*/ 22 w 31"/>
                <a:gd name="T11" fmla="*/ 21 h 30"/>
                <a:gd name="T12" fmla="*/ 29 w 31"/>
                <a:gd name="T13" fmla="*/ 9 h 30"/>
                <a:gd name="T14" fmla="*/ 22 w 31"/>
                <a:gd name="T15" fmla="*/ 24 h 30"/>
                <a:gd name="T16" fmla="*/ 21 w 31"/>
                <a:gd name="T17" fmla="*/ 22 h 30"/>
                <a:gd name="T18" fmla="*/ 28 w 31"/>
                <a:gd name="T19" fmla="*/ 10 h 30"/>
                <a:gd name="T20" fmla="*/ 24 w 31"/>
                <a:gd name="T21" fmla="*/ 14 h 30"/>
                <a:gd name="T22" fmla="*/ 21 w 31"/>
                <a:gd name="T23" fmla="*/ 18 h 30"/>
                <a:gd name="T24" fmla="*/ 24 w 31"/>
                <a:gd name="T25" fmla="*/ 14 h 30"/>
                <a:gd name="T26" fmla="*/ 20 w 31"/>
                <a:gd name="T27" fmla="*/ 19 h 30"/>
                <a:gd name="T28" fmla="*/ 19 w 31"/>
                <a:gd name="T29" fmla="*/ 20 h 30"/>
                <a:gd name="T30" fmla="*/ 22 w 31"/>
                <a:gd name="T31" fmla="*/ 14 h 30"/>
                <a:gd name="T32" fmla="*/ 23 w 31"/>
                <a:gd name="T33" fmla="*/ 10 h 30"/>
                <a:gd name="T34" fmla="*/ 17 w 31"/>
                <a:gd name="T35" fmla="*/ 22 h 30"/>
                <a:gd name="T36" fmla="*/ 20 w 31"/>
                <a:gd name="T37" fmla="*/ 16 h 30"/>
                <a:gd name="T38" fmla="*/ 16 w 31"/>
                <a:gd name="T39" fmla="*/ 19 h 30"/>
                <a:gd name="T40" fmla="*/ 19 w 31"/>
                <a:gd name="T41" fmla="*/ 12 h 30"/>
                <a:gd name="T42" fmla="*/ 17 w 31"/>
                <a:gd name="T43" fmla="*/ 18 h 30"/>
                <a:gd name="T44" fmla="*/ 21 w 31"/>
                <a:gd name="T45" fmla="*/ 11 h 30"/>
                <a:gd name="T46" fmla="*/ 21 w 31"/>
                <a:gd name="T47" fmla="*/ 10 h 30"/>
                <a:gd name="T48" fmla="*/ 15 w 31"/>
                <a:gd name="T49" fmla="*/ 23 h 30"/>
                <a:gd name="T50" fmla="*/ 16 w 31"/>
                <a:gd name="T51" fmla="*/ 20 h 30"/>
                <a:gd name="T52" fmla="*/ 15 w 31"/>
                <a:gd name="T53" fmla="*/ 13 h 30"/>
                <a:gd name="T54" fmla="*/ 11 w 31"/>
                <a:gd name="T55" fmla="*/ 28 h 30"/>
                <a:gd name="T56" fmla="*/ 17 w 31"/>
                <a:gd name="T57" fmla="*/ 13 h 30"/>
                <a:gd name="T58" fmla="*/ 17 w 31"/>
                <a:gd name="T59" fmla="*/ 17 h 30"/>
                <a:gd name="T60" fmla="*/ 14 w 31"/>
                <a:gd name="T61" fmla="*/ 23 h 30"/>
                <a:gd name="T62" fmla="*/ 19 w 31"/>
                <a:gd name="T63" fmla="*/ 11 h 30"/>
                <a:gd name="T64" fmla="*/ 12 w 31"/>
                <a:gd name="T65" fmla="*/ 26 h 30"/>
                <a:gd name="T66" fmla="*/ 11 w 31"/>
                <a:gd name="T67" fmla="*/ 27 h 30"/>
                <a:gd name="T68" fmla="*/ 11 w 31"/>
                <a:gd name="T69" fmla="*/ 23 h 30"/>
                <a:gd name="T70" fmla="*/ 12 w 31"/>
                <a:gd name="T71" fmla="*/ 20 h 30"/>
                <a:gd name="T72" fmla="*/ 17 w 31"/>
                <a:gd name="T73" fmla="*/ 10 h 30"/>
                <a:gd name="T74" fmla="*/ 11 w 31"/>
                <a:gd name="T75" fmla="*/ 13 h 30"/>
                <a:gd name="T76" fmla="*/ 15 w 31"/>
                <a:gd name="T77" fmla="*/ 8 h 30"/>
                <a:gd name="T78" fmla="*/ 11 w 31"/>
                <a:gd name="T79" fmla="*/ 16 h 30"/>
                <a:gd name="T80" fmla="*/ 11 w 31"/>
                <a:gd name="T81" fmla="*/ 15 h 30"/>
                <a:gd name="T82" fmla="*/ 11 w 31"/>
                <a:gd name="T83" fmla="*/ 11 h 30"/>
                <a:gd name="T84" fmla="*/ 10 w 31"/>
                <a:gd name="T85" fmla="*/ 18 h 30"/>
                <a:gd name="T86" fmla="*/ 14 w 31"/>
                <a:gd name="T87" fmla="*/ 9 h 30"/>
                <a:gd name="T88" fmla="*/ 11 w 31"/>
                <a:gd name="T89" fmla="*/ 12 h 30"/>
                <a:gd name="T90" fmla="*/ 12 w 31"/>
                <a:gd name="T91" fmla="*/ 7 h 30"/>
                <a:gd name="T92" fmla="*/ 12 w 31"/>
                <a:gd name="T93" fmla="*/ 4 h 30"/>
                <a:gd name="T94" fmla="*/ 10 w 31"/>
                <a:gd name="T95" fmla="*/ 14 h 30"/>
                <a:gd name="T96" fmla="*/ 10 w 31"/>
                <a:gd name="T97" fmla="*/ 15 h 30"/>
                <a:gd name="T98" fmla="*/ 10 w 31"/>
                <a:gd name="T99" fmla="*/ 12 h 30"/>
                <a:gd name="T100" fmla="*/ 12 w 31"/>
                <a:gd name="T101" fmla="*/ 7 h 30"/>
                <a:gd name="T102" fmla="*/ 9 w 31"/>
                <a:gd name="T103" fmla="*/ 11 h 30"/>
                <a:gd name="T104" fmla="*/ 5 w 31"/>
                <a:gd name="T105" fmla="*/ 11 h 30"/>
                <a:gd name="T106" fmla="*/ 12 w 31"/>
                <a:gd name="T107" fmla="*/ 2 h 30"/>
                <a:gd name="T108" fmla="*/ 1 w 31"/>
                <a:gd name="T10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" h="30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rgbClr val="7453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5" name="椭圆 31"/>
            <p:cNvSpPr/>
            <p:nvPr/>
          </p:nvSpPr>
          <p:spPr>
            <a:xfrm rot="15654318">
              <a:off x="6533087" y="3321495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745349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96" name="组合 195"/>
            <p:cNvGrpSpPr/>
            <p:nvPr/>
          </p:nvGrpSpPr>
          <p:grpSpPr>
            <a:xfrm>
              <a:off x="6743997" y="3540620"/>
              <a:ext cx="530247" cy="465902"/>
              <a:chOff x="6208713" y="1243013"/>
              <a:chExt cx="706438" cy="620713"/>
            </a:xfrm>
            <a:solidFill>
              <a:srgbClr val="FFC660"/>
            </a:solidFill>
          </p:grpSpPr>
          <p:sp>
            <p:nvSpPr>
              <p:cNvPr id="197" name="Freeform 804"/>
              <p:cNvSpPr/>
              <p:nvPr/>
            </p:nvSpPr>
            <p:spPr bwMode="auto">
              <a:xfrm>
                <a:off x="6270626" y="1622425"/>
                <a:ext cx="26988" cy="68263"/>
              </a:xfrm>
              <a:custGeom>
                <a:avLst/>
                <a:gdLst/>
                <a:ahLst/>
                <a:cxnLst>
                  <a:cxn ang="0">
                    <a:pos x="51" y="5"/>
                  </a:cxn>
                  <a:cxn ang="0">
                    <a:pos x="51" y="5"/>
                  </a:cxn>
                  <a:cxn ang="0">
                    <a:pos x="50" y="3"/>
                  </a:cxn>
                  <a:cxn ang="0">
                    <a:pos x="49" y="1"/>
                  </a:cxn>
                  <a:cxn ang="0">
                    <a:pos x="48" y="1"/>
                  </a:cxn>
                  <a:cxn ang="0">
                    <a:pos x="46" y="0"/>
                  </a:cxn>
                  <a:cxn ang="0">
                    <a:pos x="44" y="1"/>
                  </a:cxn>
                  <a:cxn ang="0">
                    <a:pos x="43" y="1"/>
                  </a:cxn>
                  <a:cxn ang="0">
                    <a:pos x="42" y="3"/>
                  </a:cxn>
                  <a:cxn ang="0">
                    <a:pos x="41" y="5"/>
                  </a:cxn>
                  <a:cxn ang="0">
                    <a:pos x="41" y="5"/>
                  </a:cxn>
                  <a:cxn ang="0">
                    <a:pos x="40" y="14"/>
                  </a:cxn>
                  <a:cxn ang="0">
                    <a:pos x="37" y="25"/>
                  </a:cxn>
                  <a:cxn ang="0">
                    <a:pos x="34" y="35"/>
                  </a:cxn>
                  <a:cxn ang="0">
                    <a:pos x="30" y="44"/>
                  </a:cxn>
                  <a:cxn ang="0">
                    <a:pos x="21" y="64"/>
                  </a:cxn>
                  <a:cxn ang="0">
                    <a:pos x="13" y="82"/>
                  </a:cxn>
                  <a:cxn ang="0">
                    <a:pos x="13" y="82"/>
                  </a:cxn>
                  <a:cxn ang="0">
                    <a:pos x="9" y="92"/>
                  </a:cxn>
                  <a:cxn ang="0">
                    <a:pos x="3" y="105"/>
                  </a:cxn>
                  <a:cxn ang="0">
                    <a:pos x="1" y="112"/>
                  </a:cxn>
                  <a:cxn ang="0">
                    <a:pos x="0" y="119"/>
                  </a:cxn>
                  <a:cxn ang="0">
                    <a:pos x="1" y="124"/>
                  </a:cxn>
                  <a:cxn ang="0">
                    <a:pos x="2" y="126"/>
                  </a:cxn>
                  <a:cxn ang="0">
                    <a:pos x="4" y="128"/>
                  </a:cxn>
                  <a:cxn ang="0">
                    <a:pos x="4" y="128"/>
                  </a:cxn>
                  <a:cxn ang="0">
                    <a:pos x="6" y="129"/>
                  </a:cxn>
                  <a:cxn ang="0">
                    <a:pos x="9" y="129"/>
                  </a:cxn>
                  <a:cxn ang="0">
                    <a:pos x="12" y="128"/>
                  </a:cxn>
                  <a:cxn ang="0">
                    <a:pos x="13" y="126"/>
                  </a:cxn>
                  <a:cxn ang="0">
                    <a:pos x="13" y="125"/>
                  </a:cxn>
                  <a:cxn ang="0">
                    <a:pos x="13" y="123"/>
                  </a:cxn>
                  <a:cxn ang="0">
                    <a:pos x="11" y="122"/>
                  </a:cxn>
                  <a:cxn ang="0">
                    <a:pos x="11" y="122"/>
                  </a:cxn>
                  <a:cxn ang="0">
                    <a:pos x="11" y="120"/>
                  </a:cxn>
                  <a:cxn ang="0">
                    <a:pos x="10" y="117"/>
                  </a:cxn>
                  <a:cxn ang="0">
                    <a:pos x="11" y="109"/>
                  </a:cxn>
                  <a:cxn ang="0">
                    <a:pos x="14" y="100"/>
                  </a:cxn>
                  <a:cxn ang="0">
                    <a:pos x="19" y="90"/>
                  </a:cxn>
                  <a:cxn ang="0">
                    <a:pos x="27" y="69"/>
                  </a:cxn>
                  <a:cxn ang="0">
                    <a:pos x="33" y="58"/>
                  </a:cxn>
                  <a:cxn ang="0">
                    <a:pos x="33" y="58"/>
                  </a:cxn>
                  <a:cxn ang="0">
                    <a:pos x="43" y="36"/>
                  </a:cxn>
                  <a:cxn ang="0">
                    <a:pos x="46" y="26"/>
                  </a:cxn>
                  <a:cxn ang="0">
                    <a:pos x="49" y="14"/>
                  </a:cxn>
                  <a:cxn ang="0">
                    <a:pos x="49" y="14"/>
                  </a:cxn>
                  <a:cxn ang="0">
                    <a:pos x="50" y="13"/>
                  </a:cxn>
                  <a:cxn ang="0">
                    <a:pos x="51" y="11"/>
                  </a:cxn>
                  <a:cxn ang="0">
                    <a:pos x="51" y="5"/>
                  </a:cxn>
                </a:cxnLst>
                <a:rect l="0" t="0" r="r" b="b"/>
                <a:pathLst>
                  <a:path w="51" h="129">
                    <a:moveTo>
                      <a:pt x="51" y="5"/>
                    </a:moveTo>
                    <a:lnTo>
                      <a:pt x="51" y="5"/>
                    </a:lnTo>
                    <a:lnTo>
                      <a:pt x="50" y="3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46" y="0"/>
                    </a:lnTo>
                    <a:lnTo>
                      <a:pt x="44" y="1"/>
                    </a:lnTo>
                    <a:lnTo>
                      <a:pt x="43" y="1"/>
                    </a:lnTo>
                    <a:lnTo>
                      <a:pt x="42" y="3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0" y="14"/>
                    </a:lnTo>
                    <a:lnTo>
                      <a:pt x="37" y="25"/>
                    </a:lnTo>
                    <a:lnTo>
                      <a:pt x="34" y="35"/>
                    </a:lnTo>
                    <a:lnTo>
                      <a:pt x="30" y="44"/>
                    </a:lnTo>
                    <a:lnTo>
                      <a:pt x="21" y="64"/>
                    </a:lnTo>
                    <a:lnTo>
                      <a:pt x="13" y="82"/>
                    </a:lnTo>
                    <a:lnTo>
                      <a:pt x="13" y="82"/>
                    </a:lnTo>
                    <a:lnTo>
                      <a:pt x="9" y="92"/>
                    </a:lnTo>
                    <a:lnTo>
                      <a:pt x="3" y="105"/>
                    </a:lnTo>
                    <a:lnTo>
                      <a:pt x="1" y="112"/>
                    </a:lnTo>
                    <a:lnTo>
                      <a:pt x="0" y="119"/>
                    </a:lnTo>
                    <a:lnTo>
                      <a:pt x="1" y="124"/>
                    </a:lnTo>
                    <a:lnTo>
                      <a:pt x="2" y="126"/>
                    </a:lnTo>
                    <a:lnTo>
                      <a:pt x="4" y="128"/>
                    </a:lnTo>
                    <a:lnTo>
                      <a:pt x="4" y="128"/>
                    </a:lnTo>
                    <a:lnTo>
                      <a:pt x="6" y="129"/>
                    </a:lnTo>
                    <a:lnTo>
                      <a:pt x="9" y="129"/>
                    </a:lnTo>
                    <a:lnTo>
                      <a:pt x="12" y="128"/>
                    </a:lnTo>
                    <a:lnTo>
                      <a:pt x="13" y="126"/>
                    </a:lnTo>
                    <a:lnTo>
                      <a:pt x="13" y="125"/>
                    </a:lnTo>
                    <a:lnTo>
                      <a:pt x="13" y="123"/>
                    </a:lnTo>
                    <a:lnTo>
                      <a:pt x="11" y="122"/>
                    </a:lnTo>
                    <a:lnTo>
                      <a:pt x="11" y="122"/>
                    </a:lnTo>
                    <a:lnTo>
                      <a:pt x="11" y="120"/>
                    </a:lnTo>
                    <a:lnTo>
                      <a:pt x="10" y="117"/>
                    </a:lnTo>
                    <a:lnTo>
                      <a:pt x="11" y="109"/>
                    </a:lnTo>
                    <a:lnTo>
                      <a:pt x="14" y="100"/>
                    </a:lnTo>
                    <a:lnTo>
                      <a:pt x="19" y="90"/>
                    </a:lnTo>
                    <a:lnTo>
                      <a:pt x="27" y="69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43" y="36"/>
                    </a:lnTo>
                    <a:lnTo>
                      <a:pt x="46" y="26"/>
                    </a:lnTo>
                    <a:lnTo>
                      <a:pt x="49" y="14"/>
                    </a:lnTo>
                    <a:lnTo>
                      <a:pt x="49" y="14"/>
                    </a:lnTo>
                    <a:lnTo>
                      <a:pt x="50" y="13"/>
                    </a:lnTo>
                    <a:lnTo>
                      <a:pt x="51" y="11"/>
                    </a:lnTo>
                    <a:lnTo>
                      <a:pt x="51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8" name="Freeform 805"/>
              <p:cNvSpPr/>
              <p:nvPr/>
            </p:nvSpPr>
            <p:spPr bwMode="auto">
              <a:xfrm>
                <a:off x="6315076" y="1671638"/>
                <a:ext cx="15875" cy="41275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20" y="3"/>
                  </a:cxn>
                  <a:cxn ang="0">
                    <a:pos x="7" y="38"/>
                  </a:cxn>
                  <a:cxn ang="0">
                    <a:pos x="2" y="56"/>
                  </a:cxn>
                  <a:cxn ang="0">
                    <a:pos x="1" y="65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6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9" y="74"/>
                  </a:cxn>
                  <a:cxn ang="0">
                    <a:pos x="9" y="74"/>
                  </a:cxn>
                  <a:cxn ang="0">
                    <a:pos x="10" y="65"/>
                  </a:cxn>
                  <a:cxn ang="0">
                    <a:pos x="11" y="57"/>
                  </a:cxn>
                  <a:cxn ang="0">
                    <a:pos x="16" y="39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2"/>
                  </a:cxn>
                  <a:cxn ang="0">
                    <a:pos x="20" y="3"/>
                  </a:cxn>
                  <a:cxn ang="0">
                    <a:pos x="20" y="3"/>
                  </a:cxn>
                </a:cxnLst>
                <a:rect l="0" t="0" r="r" b="b"/>
                <a:pathLst>
                  <a:path w="29" h="78">
                    <a:moveTo>
                      <a:pt x="20" y="3"/>
                    </a:moveTo>
                    <a:lnTo>
                      <a:pt x="20" y="3"/>
                    </a:lnTo>
                    <a:lnTo>
                      <a:pt x="7" y="38"/>
                    </a:lnTo>
                    <a:lnTo>
                      <a:pt x="2" y="56"/>
                    </a:lnTo>
                    <a:lnTo>
                      <a:pt x="1" y="65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6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10" y="65"/>
                    </a:lnTo>
                    <a:lnTo>
                      <a:pt x="11" y="57"/>
                    </a:lnTo>
                    <a:lnTo>
                      <a:pt x="16" y="39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2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9" name="Freeform 806"/>
              <p:cNvSpPr/>
              <p:nvPr/>
            </p:nvSpPr>
            <p:spPr bwMode="auto">
              <a:xfrm>
                <a:off x="6359526" y="1677988"/>
                <a:ext cx="20638" cy="69850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20" y="33"/>
                  </a:cxn>
                  <a:cxn ang="0">
                    <a:pos x="11" y="63"/>
                  </a:cxn>
                  <a:cxn ang="0">
                    <a:pos x="6" y="79"/>
                  </a:cxn>
                  <a:cxn ang="0">
                    <a:pos x="3" y="94"/>
                  </a:cxn>
                  <a:cxn ang="0">
                    <a:pos x="1" y="110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3" y="129"/>
                  </a:cxn>
                  <a:cxn ang="0">
                    <a:pos x="4" y="130"/>
                  </a:cxn>
                  <a:cxn ang="0">
                    <a:pos x="6" y="129"/>
                  </a:cxn>
                  <a:cxn ang="0">
                    <a:pos x="7" y="128"/>
                  </a:cxn>
                  <a:cxn ang="0">
                    <a:pos x="9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0"/>
                  </a:cxn>
                  <a:cxn ang="0">
                    <a:pos x="12" y="94"/>
                  </a:cxn>
                  <a:cxn ang="0">
                    <a:pos x="16" y="80"/>
                  </a:cxn>
                  <a:cxn ang="0">
                    <a:pos x="20" y="64"/>
                  </a:cxn>
                  <a:cxn ang="0">
                    <a:pos x="30" y="35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1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1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1" h="130">
                    <a:moveTo>
                      <a:pt x="32" y="4"/>
                    </a:moveTo>
                    <a:lnTo>
                      <a:pt x="32" y="4"/>
                    </a:lnTo>
                    <a:lnTo>
                      <a:pt x="20" y="33"/>
                    </a:lnTo>
                    <a:lnTo>
                      <a:pt x="11" y="63"/>
                    </a:lnTo>
                    <a:lnTo>
                      <a:pt x="6" y="79"/>
                    </a:lnTo>
                    <a:lnTo>
                      <a:pt x="3" y="94"/>
                    </a:lnTo>
                    <a:lnTo>
                      <a:pt x="1" y="110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3" y="129"/>
                    </a:lnTo>
                    <a:lnTo>
                      <a:pt x="4" y="130"/>
                    </a:lnTo>
                    <a:lnTo>
                      <a:pt x="6" y="129"/>
                    </a:lnTo>
                    <a:lnTo>
                      <a:pt x="7" y="128"/>
                    </a:lnTo>
                    <a:lnTo>
                      <a:pt x="9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0"/>
                    </a:lnTo>
                    <a:lnTo>
                      <a:pt x="12" y="94"/>
                    </a:lnTo>
                    <a:lnTo>
                      <a:pt x="16" y="80"/>
                    </a:lnTo>
                    <a:lnTo>
                      <a:pt x="20" y="64"/>
                    </a:lnTo>
                    <a:lnTo>
                      <a:pt x="30" y="35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1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0" name="Freeform 807"/>
              <p:cNvSpPr/>
              <p:nvPr/>
            </p:nvSpPr>
            <p:spPr bwMode="auto">
              <a:xfrm>
                <a:off x="6392863" y="1708150"/>
                <a:ext cx="20638" cy="55563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27" y="17"/>
                  </a:cxn>
                  <a:cxn ang="0">
                    <a:pos x="23" y="28"/>
                  </a:cxn>
                  <a:cxn ang="0">
                    <a:pos x="13" y="51"/>
                  </a:cxn>
                  <a:cxn ang="0">
                    <a:pos x="8" y="63"/>
                  </a:cxn>
                  <a:cxn ang="0">
                    <a:pos x="4" y="74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0" y="87"/>
                  </a:cxn>
                  <a:cxn ang="0">
                    <a:pos x="13" y="75"/>
                  </a:cxn>
                  <a:cxn ang="0">
                    <a:pos x="17" y="64"/>
                  </a:cxn>
                  <a:cxn ang="0">
                    <a:pos x="22" y="53"/>
                  </a:cxn>
                  <a:cxn ang="0">
                    <a:pos x="33" y="30"/>
                  </a:cxn>
                  <a:cxn ang="0">
                    <a:pos x="37" y="19"/>
                  </a:cxn>
                  <a:cxn ang="0">
                    <a:pos x="41" y="6"/>
                  </a:cxn>
                  <a:cxn ang="0">
                    <a:pos x="41" y="6"/>
                  </a:cxn>
                  <a:cxn ang="0">
                    <a:pos x="41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1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3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1" h="104">
                    <a:moveTo>
                      <a:pt x="32" y="4"/>
                    </a:moveTo>
                    <a:lnTo>
                      <a:pt x="32" y="4"/>
                    </a:lnTo>
                    <a:lnTo>
                      <a:pt x="27" y="17"/>
                    </a:lnTo>
                    <a:lnTo>
                      <a:pt x="23" y="28"/>
                    </a:lnTo>
                    <a:lnTo>
                      <a:pt x="13" y="51"/>
                    </a:lnTo>
                    <a:lnTo>
                      <a:pt x="8" y="63"/>
                    </a:lnTo>
                    <a:lnTo>
                      <a:pt x="4" y="74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0" y="87"/>
                    </a:lnTo>
                    <a:lnTo>
                      <a:pt x="13" y="75"/>
                    </a:lnTo>
                    <a:lnTo>
                      <a:pt x="17" y="64"/>
                    </a:lnTo>
                    <a:lnTo>
                      <a:pt x="22" y="53"/>
                    </a:lnTo>
                    <a:lnTo>
                      <a:pt x="33" y="30"/>
                    </a:lnTo>
                    <a:lnTo>
                      <a:pt x="37" y="19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1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3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1" name="Freeform 809"/>
              <p:cNvSpPr/>
              <p:nvPr/>
            </p:nvSpPr>
            <p:spPr bwMode="auto">
              <a:xfrm>
                <a:off x="6438900" y="1719263"/>
                <a:ext cx="31750" cy="65088"/>
              </a:xfrm>
              <a:custGeom>
                <a:avLst/>
                <a:gdLst/>
                <a:ahLst/>
                <a:cxnLst>
                  <a:cxn ang="0">
                    <a:pos x="51" y="2"/>
                  </a:cxn>
                  <a:cxn ang="0">
                    <a:pos x="51" y="2"/>
                  </a:cxn>
                  <a:cxn ang="0">
                    <a:pos x="37" y="25"/>
                  </a:cxn>
                  <a:cxn ang="0">
                    <a:pos x="25" y="44"/>
                  </a:cxn>
                  <a:cxn ang="0">
                    <a:pos x="14" y="64"/>
                  </a:cxn>
                  <a:cxn ang="0">
                    <a:pos x="6" y="83"/>
                  </a:cxn>
                  <a:cxn ang="0">
                    <a:pos x="2" y="93"/>
                  </a:cxn>
                  <a:cxn ang="0">
                    <a:pos x="0" y="101"/>
                  </a:cxn>
                  <a:cxn ang="0">
                    <a:pos x="0" y="108"/>
                  </a:cxn>
                  <a:cxn ang="0">
                    <a:pos x="1" y="114"/>
                  </a:cxn>
                  <a:cxn ang="0">
                    <a:pos x="2" y="116"/>
                  </a:cxn>
                  <a:cxn ang="0">
                    <a:pos x="5" y="119"/>
                  </a:cxn>
                  <a:cxn ang="0">
                    <a:pos x="7" y="120"/>
                  </a:cxn>
                  <a:cxn ang="0">
                    <a:pos x="10" y="123"/>
                  </a:cxn>
                  <a:cxn ang="0">
                    <a:pos x="10" y="123"/>
                  </a:cxn>
                  <a:cxn ang="0">
                    <a:pos x="12" y="123"/>
                  </a:cxn>
                  <a:cxn ang="0">
                    <a:pos x="14" y="123"/>
                  </a:cxn>
                  <a:cxn ang="0">
                    <a:pos x="15" y="120"/>
                  </a:cxn>
                  <a:cxn ang="0">
                    <a:pos x="16" y="119"/>
                  </a:cxn>
                  <a:cxn ang="0">
                    <a:pos x="15" y="115"/>
                  </a:cxn>
                  <a:cxn ang="0">
                    <a:pos x="14" y="114"/>
                  </a:cxn>
                  <a:cxn ang="0">
                    <a:pos x="13" y="113"/>
                  </a:cxn>
                  <a:cxn ang="0">
                    <a:pos x="13" y="113"/>
                  </a:cxn>
                  <a:cxn ang="0">
                    <a:pos x="11" y="112"/>
                  </a:cxn>
                  <a:cxn ang="0">
                    <a:pos x="10" y="111"/>
                  </a:cxn>
                  <a:cxn ang="0">
                    <a:pos x="10" y="107"/>
                  </a:cxn>
                  <a:cxn ang="0">
                    <a:pos x="10" y="102"/>
                  </a:cxn>
                  <a:cxn ang="0">
                    <a:pos x="12" y="96"/>
                  </a:cxn>
                  <a:cxn ang="0">
                    <a:pos x="18" y="80"/>
                  </a:cxn>
                  <a:cxn ang="0">
                    <a:pos x="27" y="62"/>
                  </a:cxn>
                  <a:cxn ang="0">
                    <a:pos x="47" y="27"/>
                  </a:cxn>
                  <a:cxn ang="0">
                    <a:pos x="59" y="7"/>
                  </a:cxn>
                  <a:cxn ang="0">
                    <a:pos x="59" y="7"/>
                  </a:cxn>
                  <a:cxn ang="0">
                    <a:pos x="60" y="5"/>
                  </a:cxn>
                  <a:cxn ang="0">
                    <a:pos x="59" y="3"/>
                  </a:cxn>
                  <a:cxn ang="0">
                    <a:pos x="59" y="1"/>
                  </a:cxn>
                  <a:cxn ang="0">
                    <a:pos x="57" y="0"/>
                  </a:cxn>
                  <a:cxn ang="0">
                    <a:pos x="56" y="0"/>
                  </a:cxn>
                  <a:cxn ang="0">
                    <a:pos x="54" y="0"/>
                  </a:cxn>
                  <a:cxn ang="0">
                    <a:pos x="52" y="0"/>
                  </a:cxn>
                  <a:cxn ang="0">
                    <a:pos x="51" y="2"/>
                  </a:cxn>
                  <a:cxn ang="0">
                    <a:pos x="51" y="2"/>
                  </a:cxn>
                </a:cxnLst>
                <a:rect l="0" t="0" r="r" b="b"/>
                <a:pathLst>
                  <a:path w="60" h="123">
                    <a:moveTo>
                      <a:pt x="51" y="2"/>
                    </a:moveTo>
                    <a:lnTo>
                      <a:pt x="51" y="2"/>
                    </a:lnTo>
                    <a:lnTo>
                      <a:pt x="37" y="25"/>
                    </a:lnTo>
                    <a:lnTo>
                      <a:pt x="25" y="44"/>
                    </a:lnTo>
                    <a:lnTo>
                      <a:pt x="14" y="64"/>
                    </a:lnTo>
                    <a:lnTo>
                      <a:pt x="6" y="83"/>
                    </a:lnTo>
                    <a:lnTo>
                      <a:pt x="2" y="93"/>
                    </a:lnTo>
                    <a:lnTo>
                      <a:pt x="0" y="101"/>
                    </a:lnTo>
                    <a:lnTo>
                      <a:pt x="0" y="108"/>
                    </a:lnTo>
                    <a:lnTo>
                      <a:pt x="1" y="114"/>
                    </a:lnTo>
                    <a:lnTo>
                      <a:pt x="2" y="116"/>
                    </a:lnTo>
                    <a:lnTo>
                      <a:pt x="5" y="119"/>
                    </a:lnTo>
                    <a:lnTo>
                      <a:pt x="7" y="120"/>
                    </a:lnTo>
                    <a:lnTo>
                      <a:pt x="10" y="123"/>
                    </a:lnTo>
                    <a:lnTo>
                      <a:pt x="10" y="123"/>
                    </a:lnTo>
                    <a:lnTo>
                      <a:pt x="12" y="123"/>
                    </a:lnTo>
                    <a:lnTo>
                      <a:pt x="14" y="123"/>
                    </a:lnTo>
                    <a:lnTo>
                      <a:pt x="15" y="120"/>
                    </a:lnTo>
                    <a:lnTo>
                      <a:pt x="16" y="119"/>
                    </a:lnTo>
                    <a:lnTo>
                      <a:pt x="15" y="115"/>
                    </a:lnTo>
                    <a:lnTo>
                      <a:pt x="14" y="114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1" y="112"/>
                    </a:lnTo>
                    <a:lnTo>
                      <a:pt x="10" y="111"/>
                    </a:lnTo>
                    <a:lnTo>
                      <a:pt x="10" y="107"/>
                    </a:lnTo>
                    <a:lnTo>
                      <a:pt x="10" y="102"/>
                    </a:lnTo>
                    <a:lnTo>
                      <a:pt x="12" y="96"/>
                    </a:lnTo>
                    <a:lnTo>
                      <a:pt x="18" y="80"/>
                    </a:lnTo>
                    <a:lnTo>
                      <a:pt x="27" y="62"/>
                    </a:lnTo>
                    <a:lnTo>
                      <a:pt x="47" y="27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60" y="5"/>
                    </a:lnTo>
                    <a:lnTo>
                      <a:pt x="59" y="3"/>
                    </a:lnTo>
                    <a:lnTo>
                      <a:pt x="59" y="1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2" name="Freeform 810"/>
              <p:cNvSpPr/>
              <p:nvPr/>
            </p:nvSpPr>
            <p:spPr bwMode="auto">
              <a:xfrm>
                <a:off x="6478588" y="1731963"/>
                <a:ext cx="28575" cy="65088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45" y="1"/>
                  </a:cxn>
                  <a:cxn ang="0">
                    <a:pos x="40" y="8"/>
                  </a:cxn>
                  <a:cxn ang="0">
                    <a:pos x="34" y="14"/>
                  </a:cxn>
                  <a:cxn ang="0">
                    <a:pos x="25" y="26"/>
                  </a:cxn>
                  <a:cxn ang="0">
                    <a:pos x="16" y="41"/>
                  </a:cxn>
                  <a:cxn ang="0">
                    <a:pos x="10" y="55"/>
                  </a:cxn>
                  <a:cxn ang="0">
                    <a:pos x="6" y="71"/>
                  </a:cxn>
                  <a:cxn ang="0">
                    <a:pos x="3" y="87"/>
                  </a:cxn>
                  <a:cxn ang="0">
                    <a:pos x="1" y="103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5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19"/>
                  </a:cxn>
                  <a:cxn ang="0">
                    <a:pos x="9" y="119"/>
                  </a:cxn>
                  <a:cxn ang="0">
                    <a:pos x="10" y="104"/>
                  </a:cxn>
                  <a:cxn ang="0">
                    <a:pos x="12" y="88"/>
                  </a:cxn>
                  <a:cxn ang="0">
                    <a:pos x="15" y="74"/>
                  </a:cxn>
                  <a:cxn ang="0">
                    <a:pos x="19" y="59"/>
                  </a:cxn>
                  <a:cxn ang="0">
                    <a:pos x="25" y="45"/>
                  </a:cxn>
                  <a:cxn ang="0">
                    <a:pos x="33" y="31"/>
                  </a:cxn>
                  <a:cxn ang="0">
                    <a:pos x="41" y="19"/>
                  </a:cxn>
                  <a:cxn ang="0">
                    <a:pos x="53" y="9"/>
                  </a:cxn>
                  <a:cxn ang="0">
                    <a:pos x="53" y="9"/>
                  </a:cxn>
                  <a:cxn ang="0">
                    <a:pos x="54" y="7"/>
                  </a:cxn>
                  <a:cxn ang="0">
                    <a:pos x="54" y="6"/>
                  </a:cxn>
                  <a:cxn ang="0">
                    <a:pos x="54" y="3"/>
                  </a:cxn>
                  <a:cxn ang="0">
                    <a:pos x="53" y="2"/>
                  </a:cxn>
                  <a:cxn ang="0">
                    <a:pos x="50" y="1"/>
                  </a:cxn>
                  <a:cxn ang="0">
                    <a:pos x="49" y="0"/>
                  </a:cxn>
                  <a:cxn ang="0">
                    <a:pos x="47" y="0"/>
                  </a:cxn>
                  <a:cxn ang="0">
                    <a:pos x="45" y="1"/>
                  </a:cxn>
                  <a:cxn ang="0">
                    <a:pos x="45" y="1"/>
                  </a:cxn>
                </a:cxnLst>
                <a:rect l="0" t="0" r="r" b="b"/>
                <a:pathLst>
                  <a:path w="54" h="123">
                    <a:moveTo>
                      <a:pt x="45" y="1"/>
                    </a:moveTo>
                    <a:lnTo>
                      <a:pt x="45" y="1"/>
                    </a:lnTo>
                    <a:lnTo>
                      <a:pt x="40" y="8"/>
                    </a:lnTo>
                    <a:lnTo>
                      <a:pt x="34" y="14"/>
                    </a:lnTo>
                    <a:lnTo>
                      <a:pt x="25" y="26"/>
                    </a:lnTo>
                    <a:lnTo>
                      <a:pt x="16" y="41"/>
                    </a:lnTo>
                    <a:lnTo>
                      <a:pt x="10" y="55"/>
                    </a:lnTo>
                    <a:lnTo>
                      <a:pt x="6" y="71"/>
                    </a:lnTo>
                    <a:lnTo>
                      <a:pt x="3" y="87"/>
                    </a:lnTo>
                    <a:lnTo>
                      <a:pt x="1" y="103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5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119"/>
                    </a:lnTo>
                    <a:lnTo>
                      <a:pt x="10" y="104"/>
                    </a:lnTo>
                    <a:lnTo>
                      <a:pt x="12" y="88"/>
                    </a:lnTo>
                    <a:lnTo>
                      <a:pt x="15" y="74"/>
                    </a:lnTo>
                    <a:lnTo>
                      <a:pt x="19" y="59"/>
                    </a:lnTo>
                    <a:lnTo>
                      <a:pt x="25" y="45"/>
                    </a:lnTo>
                    <a:lnTo>
                      <a:pt x="33" y="31"/>
                    </a:lnTo>
                    <a:lnTo>
                      <a:pt x="41" y="19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54" y="7"/>
                    </a:lnTo>
                    <a:lnTo>
                      <a:pt x="54" y="6"/>
                    </a:lnTo>
                    <a:lnTo>
                      <a:pt x="54" y="3"/>
                    </a:lnTo>
                    <a:lnTo>
                      <a:pt x="53" y="2"/>
                    </a:lnTo>
                    <a:lnTo>
                      <a:pt x="50" y="1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5" y="1"/>
                    </a:lnTo>
                    <a:lnTo>
                      <a:pt x="45" y="1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3" name="Freeform 811"/>
              <p:cNvSpPr/>
              <p:nvPr/>
            </p:nvSpPr>
            <p:spPr bwMode="auto">
              <a:xfrm>
                <a:off x="6523038" y="1739900"/>
                <a:ext cx="25400" cy="61913"/>
              </a:xfrm>
              <a:custGeom>
                <a:avLst/>
                <a:gdLst/>
                <a:ahLst/>
                <a:cxnLst>
                  <a:cxn ang="0">
                    <a:pos x="39" y="3"/>
                  </a:cxn>
                  <a:cxn ang="0">
                    <a:pos x="39" y="3"/>
                  </a:cxn>
                  <a:cxn ang="0">
                    <a:pos x="27" y="29"/>
                  </a:cxn>
                  <a:cxn ang="0">
                    <a:pos x="17" y="56"/>
                  </a:cxn>
                  <a:cxn ang="0">
                    <a:pos x="8" y="82"/>
                  </a:cxn>
                  <a:cxn ang="0">
                    <a:pos x="4" y="96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4" y="116"/>
                  </a:cxn>
                  <a:cxn ang="0">
                    <a:pos x="6" y="117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10" y="112"/>
                  </a:cxn>
                  <a:cxn ang="0">
                    <a:pos x="10" y="112"/>
                  </a:cxn>
                  <a:cxn ang="0">
                    <a:pos x="13" y="99"/>
                  </a:cxn>
                  <a:cxn ang="0">
                    <a:pos x="16" y="85"/>
                  </a:cxn>
                  <a:cxn ang="0">
                    <a:pos x="25" y="58"/>
                  </a:cxn>
                  <a:cxn ang="0">
                    <a:pos x="37" y="32"/>
                  </a:cxn>
                  <a:cxn ang="0">
                    <a:pos x="47" y="5"/>
                  </a:cxn>
                  <a:cxn ang="0">
                    <a:pos x="47" y="5"/>
                  </a:cxn>
                  <a:cxn ang="0">
                    <a:pos x="48" y="3"/>
                  </a:cxn>
                  <a:cxn ang="0">
                    <a:pos x="47" y="2"/>
                  </a:cxn>
                  <a:cxn ang="0">
                    <a:pos x="46" y="1"/>
                  </a:cxn>
                  <a:cxn ang="0">
                    <a:pos x="45" y="0"/>
                  </a:cxn>
                  <a:cxn ang="0">
                    <a:pos x="41" y="0"/>
                  </a:cxn>
                  <a:cxn ang="0">
                    <a:pos x="40" y="1"/>
                  </a:cxn>
                  <a:cxn ang="0">
                    <a:pos x="39" y="3"/>
                  </a:cxn>
                  <a:cxn ang="0">
                    <a:pos x="39" y="3"/>
                  </a:cxn>
                </a:cxnLst>
                <a:rect l="0" t="0" r="r" b="b"/>
                <a:pathLst>
                  <a:path w="48" h="117">
                    <a:moveTo>
                      <a:pt x="39" y="3"/>
                    </a:moveTo>
                    <a:lnTo>
                      <a:pt x="39" y="3"/>
                    </a:lnTo>
                    <a:lnTo>
                      <a:pt x="27" y="29"/>
                    </a:lnTo>
                    <a:lnTo>
                      <a:pt x="17" y="56"/>
                    </a:lnTo>
                    <a:lnTo>
                      <a:pt x="8" y="82"/>
                    </a:lnTo>
                    <a:lnTo>
                      <a:pt x="4" y="96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4" y="116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10" y="112"/>
                    </a:lnTo>
                    <a:lnTo>
                      <a:pt x="10" y="112"/>
                    </a:lnTo>
                    <a:lnTo>
                      <a:pt x="13" y="99"/>
                    </a:lnTo>
                    <a:lnTo>
                      <a:pt x="16" y="85"/>
                    </a:lnTo>
                    <a:lnTo>
                      <a:pt x="25" y="58"/>
                    </a:lnTo>
                    <a:lnTo>
                      <a:pt x="37" y="32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8" y="3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40" y="1"/>
                    </a:lnTo>
                    <a:lnTo>
                      <a:pt x="39" y="3"/>
                    </a:lnTo>
                    <a:lnTo>
                      <a:pt x="39" y="3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4" name="Freeform 812"/>
              <p:cNvSpPr/>
              <p:nvPr/>
            </p:nvSpPr>
            <p:spPr bwMode="auto">
              <a:xfrm>
                <a:off x="6572250" y="1743075"/>
                <a:ext cx="28575" cy="61913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5" y="2"/>
                  </a:cxn>
                  <a:cxn ang="0">
                    <a:pos x="37" y="14"/>
                  </a:cxn>
                  <a:cxn ang="0">
                    <a:pos x="28" y="27"/>
                  </a:cxn>
                  <a:cxn ang="0">
                    <a:pos x="22" y="40"/>
                  </a:cxn>
                  <a:cxn ang="0">
                    <a:pos x="16" y="54"/>
                  </a:cxn>
                  <a:cxn ang="0">
                    <a:pos x="11" y="67"/>
                  </a:cxn>
                  <a:cxn ang="0">
                    <a:pos x="7" y="82"/>
                  </a:cxn>
                  <a:cxn ang="0">
                    <a:pos x="3" y="96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0" y="114"/>
                  </a:cxn>
                  <a:cxn ang="0">
                    <a:pos x="3" y="116"/>
                  </a:cxn>
                  <a:cxn ang="0">
                    <a:pos x="6" y="117"/>
                  </a:cxn>
                  <a:cxn ang="0">
                    <a:pos x="8" y="115"/>
                  </a:cxn>
                  <a:cxn ang="0">
                    <a:pos x="14" y="108"/>
                  </a:cxn>
                  <a:cxn ang="0">
                    <a:pos x="14" y="108"/>
                  </a:cxn>
                  <a:cxn ang="0">
                    <a:pos x="16" y="106"/>
                  </a:cxn>
                  <a:cxn ang="0">
                    <a:pos x="15" y="104"/>
                  </a:cxn>
                  <a:cxn ang="0">
                    <a:pos x="14" y="102"/>
                  </a:cxn>
                  <a:cxn ang="0">
                    <a:pos x="12" y="101"/>
                  </a:cxn>
                  <a:cxn ang="0">
                    <a:pos x="12" y="101"/>
                  </a:cxn>
                  <a:cxn ang="0">
                    <a:pos x="18" y="75"/>
                  </a:cxn>
                  <a:cxn ang="0">
                    <a:pos x="22" y="63"/>
                  </a:cxn>
                  <a:cxn ang="0">
                    <a:pos x="27" y="52"/>
                  </a:cxn>
                  <a:cxn ang="0">
                    <a:pos x="33" y="39"/>
                  </a:cxn>
                  <a:cxn ang="0">
                    <a:pos x="39" y="28"/>
                  </a:cxn>
                  <a:cxn ang="0">
                    <a:pos x="45" y="18"/>
                  </a:cxn>
                  <a:cxn ang="0">
                    <a:pos x="53" y="6"/>
                  </a:cxn>
                  <a:cxn ang="0">
                    <a:pos x="53" y="6"/>
                  </a:cxn>
                  <a:cxn ang="0">
                    <a:pos x="54" y="5"/>
                  </a:cxn>
                  <a:cxn ang="0">
                    <a:pos x="54" y="3"/>
                  </a:cxn>
                  <a:cxn ang="0">
                    <a:pos x="53" y="2"/>
                  </a:cxn>
                  <a:cxn ang="0">
                    <a:pos x="52" y="1"/>
                  </a:cxn>
                  <a:cxn ang="0">
                    <a:pos x="48" y="0"/>
                  </a:cxn>
                  <a:cxn ang="0">
                    <a:pos x="46" y="0"/>
                  </a:cxn>
                  <a:cxn ang="0">
                    <a:pos x="45" y="2"/>
                  </a:cxn>
                  <a:cxn ang="0">
                    <a:pos x="45" y="2"/>
                  </a:cxn>
                </a:cxnLst>
                <a:rect l="0" t="0" r="r" b="b"/>
                <a:pathLst>
                  <a:path w="54" h="117">
                    <a:moveTo>
                      <a:pt x="45" y="2"/>
                    </a:moveTo>
                    <a:lnTo>
                      <a:pt x="45" y="2"/>
                    </a:lnTo>
                    <a:lnTo>
                      <a:pt x="37" y="14"/>
                    </a:lnTo>
                    <a:lnTo>
                      <a:pt x="28" y="27"/>
                    </a:lnTo>
                    <a:lnTo>
                      <a:pt x="22" y="40"/>
                    </a:lnTo>
                    <a:lnTo>
                      <a:pt x="16" y="54"/>
                    </a:lnTo>
                    <a:lnTo>
                      <a:pt x="11" y="67"/>
                    </a:lnTo>
                    <a:lnTo>
                      <a:pt x="7" y="82"/>
                    </a:lnTo>
                    <a:lnTo>
                      <a:pt x="3" y="96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4"/>
                    </a:lnTo>
                    <a:lnTo>
                      <a:pt x="3" y="116"/>
                    </a:lnTo>
                    <a:lnTo>
                      <a:pt x="6" y="117"/>
                    </a:lnTo>
                    <a:lnTo>
                      <a:pt x="8" y="115"/>
                    </a:lnTo>
                    <a:lnTo>
                      <a:pt x="14" y="108"/>
                    </a:lnTo>
                    <a:lnTo>
                      <a:pt x="14" y="108"/>
                    </a:lnTo>
                    <a:lnTo>
                      <a:pt x="16" y="106"/>
                    </a:lnTo>
                    <a:lnTo>
                      <a:pt x="15" y="104"/>
                    </a:lnTo>
                    <a:lnTo>
                      <a:pt x="14" y="102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8" y="75"/>
                    </a:lnTo>
                    <a:lnTo>
                      <a:pt x="22" y="63"/>
                    </a:lnTo>
                    <a:lnTo>
                      <a:pt x="27" y="52"/>
                    </a:lnTo>
                    <a:lnTo>
                      <a:pt x="33" y="39"/>
                    </a:lnTo>
                    <a:lnTo>
                      <a:pt x="39" y="28"/>
                    </a:lnTo>
                    <a:lnTo>
                      <a:pt x="45" y="18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4" y="5"/>
                    </a:lnTo>
                    <a:lnTo>
                      <a:pt x="54" y="3"/>
                    </a:lnTo>
                    <a:lnTo>
                      <a:pt x="53" y="2"/>
                    </a:lnTo>
                    <a:lnTo>
                      <a:pt x="52" y="1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5" y="2"/>
                    </a:lnTo>
                    <a:lnTo>
                      <a:pt x="45" y="2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5" name="Freeform 813"/>
              <p:cNvSpPr/>
              <p:nvPr/>
            </p:nvSpPr>
            <p:spPr bwMode="auto">
              <a:xfrm>
                <a:off x="6629400" y="1741488"/>
                <a:ext cx="28575" cy="55563"/>
              </a:xfrm>
              <a:custGeom>
                <a:avLst/>
                <a:gdLst/>
                <a:ahLst/>
                <a:cxnLst>
                  <a:cxn ang="0">
                    <a:pos x="44" y="3"/>
                  </a:cxn>
                  <a:cxn ang="0">
                    <a:pos x="44" y="3"/>
                  </a:cxn>
                  <a:cxn ang="0">
                    <a:pos x="39" y="14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4" y="32"/>
                  </a:cxn>
                  <a:cxn ang="0">
                    <a:pos x="33" y="38"/>
                  </a:cxn>
                  <a:cxn ang="0">
                    <a:pos x="32" y="44"/>
                  </a:cxn>
                  <a:cxn ang="0">
                    <a:pos x="31" y="48"/>
                  </a:cxn>
                  <a:cxn ang="0">
                    <a:pos x="30" y="50"/>
                  </a:cxn>
                  <a:cxn ang="0">
                    <a:pos x="30" y="50"/>
                  </a:cxn>
                  <a:cxn ang="0">
                    <a:pos x="25" y="55"/>
                  </a:cxn>
                  <a:cxn ang="0">
                    <a:pos x="22" y="61"/>
                  </a:cxn>
                  <a:cxn ang="0">
                    <a:pos x="15" y="73"/>
                  </a:cxn>
                  <a:cxn ang="0">
                    <a:pos x="9" y="86"/>
                  </a:cxn>
                  <a:cxn ang="0">
                    <a:pos x="5" y="91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5"/>
                  </a:cxn>
                  <a:cxn ang="0">
                    <a:pos x="6" y="104"/>
                  </a:cxn>
                  <a:cxn ang="0">
                    <a:pos x="7" y="103"/>
                  </a:cxn>
                  <a:cxn ang="0">
                    <a:pos x="7" y="103"/>
                  </a:cxn>
                  <a:cxn ang="0">
                    <a:pos x="14" y="94"/>
                  </a:cxn>
                  <a:cxn ang="0">
                    <a:pos x="21" y="84"/>
                  </a:cxn>
                  <a:cxn ang="0">
                    <a:pos x="31" y="63"/>
                  </a:cxn>
                  <a:cxn ang="0">
                    <a:pos x="31" y="63"/>
                  </a:cxn>
                  <a:cxn ang="0">
                    <a:pos x="34" y="60"/>
                  </a:cxn>
                  <a:cxn ang="0">
                    <a:pos x="37" y="57"/>
                  </a:cxn>
                  <a:cxn ang="0">
                    <a:pos x="39" y="54"/>
                  </a:cxn>
                  <a:cxn ang="0">
                    <a:pos x="40" y="50"/>
                  </a:cxn>
                  <a:cxn ang="0">
                    <a:pos x="40" y="50"/>
                  </a:cxn>
                  <a:cxn ang="0">
                    <a:pos x="42" y="38"/>
                  </a:cxn>
                  <a:cxn ang="0">
                    <a:pos x="44" y="28"/>
                  </a:cxn>
                  <a:cxn ang="0">
                    <a:pos x="48" y="18"/>
                  </a:cxn>
                  <a:cxn ang="0">
                    <a:pos x="53" y="7"/>
                  </a:cxn>
                  <a:cxn ang="0">
                    <a:pos x="53" y="7"/>
                  </a:cxn>
                  <a:cxn ang="0">
                    <a:pos x="53" y="5"/>
                  </a:cxn>
                  <a:cxn ang="0">
                    <a:pos x="53" y="4"/>
                  </a:cxn>
                  <a:cxn ang="0">
                    <a:pos x="51" y="1"/>
                  </a:cxn>
                  <a:cxn ang="0">
                    <a:pos x="48" y="0"/>
                  </a:cxn>
                  <a:cxn ang="0">
                    <a:pos x="47" y="0"/>
                  </a:cxn>
                  <a:cxn ang="0">
                    <a:pos x="45" y="1"/>
                  </a:cxn>
                  <a:cxn ang="0">
                    <a:pos x="44" y="3"/>
                  </a:cxn>
                  <a:cxn ang="0">
                    <a:pos x="44" y="3"/>
                  </a:cxn>
                </a:cxnLst>
                <a:rect l="0" t="0" r="r" b="b"/>
                <a:pathLst>
                  <a:path w="53" h="105">
                    <a:moveTo>
                      <a:pt x="44" y="3"/>
                    </a:moveTo>
                    <a:lnTo>
                      <a:pt x="44" y="3"/>
                    </a:lnTo>
                    <a:lnTo>
                      <a:pt x="39" y="14"/>
                    </a:lnTo>
                    <a:lnTo>
                      <a:pt x="35" y="26"/>
                    </a:lnTo>
                    <a:lnTo>
                      <a:pt x="35" y="26"/>
                    </a:lnTo>
                    <a:lnTo>
                      <a:pt x="34" y="32"/>
                    </a:lnTo>
                    <a:lnTo>
                      <a:pt x="33" y="38"/>
                    </a:lnTo>
                    <a:lnTo>
                      <a:pt x="32" y="44"/>
                    </a:lnTo>
                    <a:lnTo>
                      <a:pt x="31" y="48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25" y="55"/>
                    </a:lnTo>
                    <a:lnTo>
                      <a:pt x="22" y="61"/>
                    </a:lnTo>
                    <a:lnTo>
                      <a:pt x="15" y="73"/>
                    </a:lnTo>
                    <a:lnTo>
                      <a:pt x="9" y="86"/>
                    </a:lnTo>
                    <a:lnTo>
                      <a:pt x="5" y="91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5"/>
                    </a:lnTo>
                    <a:lnTo>
                      <a:pt x="6" y="104"/>
                    </a:lnTo>
                    <a:lnTo>
                      <a:pt x="7" y="103"/>
                    </a:lnTo>
                    <a:lnTo>
                      <a:pt x="7" y="103"/>
                    </a:lnTo>
                    <a:lnTo>
                      <a:pt x="14" y="94"/>
                    </a:lnTo>
                    <a:lnTo>
                      <a:pt x="21" y="84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34" y="60"/>
                    </a:lnTo>
                    <a:lnTo>
                      <a:pt x="37" y="57"/>
                    </a:lnTo>
                    <a:lnTo>
                      <a:pt x="39" y="54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2" y="38"/>
                    </a:lnTo>
                    <a:lnTo>
                      <a:pt x="44" y="28"/>
                    </a:lnTo>
                    <a:lnTo>
                      <a:pt x="48" y="18"/>
                    </a:lnTo>
                    <a:lnTo>
                      <a:pt x="53" y="7"/>
                    </a:lnTo>
                    <a:lnTo>
                      <a:pt x="53" y="7"/>
                    </a:lnTo>
                    <a:lnTo>
                      <a:pt x="53" y="5"/>
                    </a:lnTo>
                    <a:lnTo>
                      <a:pt x="53" y="4"/>
                    </a:lnTo>
                    <a:lnTo>
                      <a:pt x="51" y="1"/>
                    </a:lnTo>
                    <a:lnTo>
                      <a:pt x="48" y="0"/>
                    </a:lnTo>
                    <a:lnTo>
                      <a:pt x="47" y="0"/>
                    </a:lnTo>
                    <a:lnTo>
                      <a:pt x="45" y="1"/>
                    </a:lnTo>
                    <a:lnTo>
                      <a:pt x="44" y="3"/>
                    </a:lnTo>
                    <a:lnTo>
                      <a:pt x="44" y="3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6" name="Freeform 814"/>
              <p:cNvSpPr/>
              <p:nvPr/>
            </p:nvSpPr>
            <p:spPr bwMode="auto">
              <a:xfrm>
                <a:off x="6673850" y="1739900"/>
                <a:ext cx="20638" cy="53975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29" y="16"/>
                  </a:cxn>
                  <a:cxn ang="0">
                    <a:pos x="26" y="28"/>
                  </a:cxn>
                  <a:cxn ang="0">
                    <a:pos x="22" y="40"/>
                  </a:cxn>
                  <a:cxn ang="0">
                    <a:pos x="18" y="51"/>
                  </a:cxn>
                  <a:cxn ang="0">
                    <a:pos x="8" y="74"/>
                  </a:cxn>
                  <a:cxn ang="0">
                    <a:pos x="4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1"/>
                  </a:cxn>
                  <a:cxn ang="0">
                    <a:pos x="2" y="102"/>
                  </a:cxn>
                  <a:cxn ang="0">
                    <a:pos x="4" y="103"/>
                  </a:cxn>
                  <a:cxn ang="0">
                    <a:pos x="5" y="103"/>
                  </a:cxn>
                  <a:cxn ang="0">
                    <a:pos x="7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2" y="88"/>
                  </a:cxn>
                  <a:cxn ang="0">
                    <a:pos x="17" y="76"/>
                  </a:cxn>
                  <a:cxn ang="0">
                    <a:pos x="27" y="53"/>
                  </a:cxn>
                  <a:cxn ang="0">
                    <a:pos x="32" y="41"/>
                  </a:cxn>
                  <a:cxn ang="0">
                    <a:pos x="36" y="29"/>
                  </a:cxn>
                  <a:cxn ang="0">
                    <a:pos x="39" y="16"/>
                  </a:cxn>
                  <a:cxn ang="0">
                    <a:pos x="41" y="4"/>
                  </a:cxn>
                  <a:cxn ang="0">
                    <a:pos x="41" y="4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1"/>
                  </a:cxn>
                  <a:cxn ang="0">
                    <a:pos x="32" y="2"/>
                  </a:cxn>
                  <a:cxn ang="0">
                    <a:pos x="32" y="4"/>
                  </a:cxn>
                  <a:cxn ang="0">
                    <a:pos x="32" y="4"/>
                  </a:cxn>
                </a:cxnLst>
                <a:rect l="0" t="0" r="r" b="b"/>
                <a:pathLst>
                  <a:path w="41" h="103">
                    <a:moveTo>
                      <a:pt x="32" y="4"/>
                    </a:moveTo>
                    <a:lnTo>
                      <a:pt x="32" y="4"/>
                    </a:lnTo>
                    <a:lnTo>
                      <a:pt x="29" y="16"/>
                    </a:lnTo>
                    <a:lnTo>
                      <a:pt x="26" y="28"/>
                    </a:lnTo>
                    <a:lnTo>
                      <a:pt x="22" y="40"/>
                    </a:lnTo>
                    <a:lnTo>
                      <a:pt x="18" y="51"/>
                    </a:lnTo>
                    <a:lnTo>
                      <a:pt x="8" y="74"/>
                    </a:lnTo>
                    <a:lnTo>
                      <a:pt x="4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1"/>
                    </a:lnTo>
                    <a:lnTo>
                      <a:pt x="2" y="102"/>
                    </a:lnTo>
                    <a:lnTo>
                      <a:pt x="4" y="103"/>
                    </a:lnTo>
                    <a:lnTo>
                      <a:pt x="5" y="103"/>
                    </a:lnTo>
                    <a:lnTo>
                      <a:pt x="7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2" y="88"/>
                    </a:lnTo>
                    <a:lnTo>
                      <a:pt x="17" y="76"/>
                    </a:lnTo>
                    <a:lnTo>
                      <a:pt x="27" y="53"/>
                    </a:lnTo>
                    <a:lnTo>
                      <a:pt x="32" y="41"/>
                    </a:lnTo>
                    <a:lnTo>
                      <a:pt x="36" y="29"/>
                    </a:lnTo>
                    <a:lnTo>
                      <a:pt x="39" y="16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7" name="Freeform 815"/>
              <p:cNvSpPr/>
              <p:nvPr/>
            </p:nvSpPr>
            <p:spPr bwMode="auto">
              <a:xfrm>
                <a:off x="6811963" y="1671638"/>
                <a:ext cx="9525" cy="38100"/>
              </a:xfrm>
              <a:custGeom>
                <a:avLst/>
                <a:gdLst/>
                <a:ahLst/>
                <a:cxnLst>
                  <a:cxn ang="0">
                    <a:pos x="11" y="58"/>
                  </a:cxn>
                  <a:cxn ang="0">
                    <a:pos x="11" y="58"/>
                  </a:cxn>
                  <a:cxn ang="0">
                    <a:pos x="10" y="51"/>
                  </a:cxn>
                  <a:cxn ang="0">
                    <a:pos x="9" y="44"/>
                  </a:cxn>
                  <a:cxn ang="0">
                    <a:pos x="10" y="33"/>
                  </a:cxn>
                  <a:cxn ang="0">
                    <a:pos x="10" y="3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1" y="20"/>
                  </a:cxn>
                  <a:cxn ang="0">
                    <a:pos x="0" y="40"/>
                  </a:cxn>
                  <a:cxn ang="0">
                    <a:pos x="0" y="50"/>
                  </a:cxn>
                  <a:cxn ang="0">
                    <a:pos x="2" y="59"/>
                  </a:cxn>
                  <a:cxn ang="0">
                    <a:pos x="3" y="63"/>
                  </a:cxn>
                  <a:cxn ang="0">
                    <a:pos x="5" y="66"/>
                  </a:cxn>
                  <a:cxn ang="0">
                    <a:pos x="7" y="69"/>
                  </a:cxn>
                  <a:cxn ang="0">
                    <a:pos x="11" y="72"/>
                  </a:cxn>
                  <a:cxn ang="0">
                    <a:pos x="11" y="72"/>
                  </a:cxn>
                  <a:cxn ang="0">
                    <a:pos x="13" y="72"/>
                  </a:cxn>
                  <a:cxn ang="0">
                    <a:pos x="15" y="72"/>
                  </a:cxn>
                  <a:cxn ang="0">
                    <a:pos x="17" y="70"/>
                  </a:cxn>
                  <a:cxn ang="0">
                    <a:pos x="17" y="68"/>
                  </a:cxn>
                  <a:cxn ang="0">
                    <a:pos x="17" y="62"/>
                  </a:cxn>
                  <a:cxn ang="0">
                    <a:pos x="17" y="62"/>
                  </a:cxn>
                  <a:cxn ang="0">
                    <a:pos x="17" y="59"/>
                  </a:cxn>
                  <a:cxn ang="0">
                    <a:pos x="15" y="58"/>
                  </a:cxn>
                  <a:cxn ang="0">
                    <a:pos x="13" y="57"/>
                  </a:cxn>
                  <a:cxn ang="0">
                    <a:pos x="11" y="58"/>
                  </a:cxn>
                  <a:cxn ang="0">
                    <a:pos x="11" y="58"/>
                  </a:cxn>
                </a:cxnLst>
                <a:rect l="0" t="0" r="r" b="b"/>
                <a:pathLst>
                  <a:path w="17" h="72">
                    <a:moveTo>
                      <a:pt x="11" y="58"/>
                    </a:moveTo>
                    <a:lnTo>
                      <a:pt x="11" y="58"/>
                    </a:lnTo>
                    <a:lnTo>
                      <a:pt x="10" y="51"/>
                    </a:lnTo>
                    <a:lnTo>
                      <a:pt x="9" y="44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1" y="20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3" y="63"/>
                    </a:lnTo>
                    <a:lnTo>
                      <a:pt x="5" y="66"/>
                    </a:lnTo>
                    <a:lnTo>
                      <a:pt x="7" y="69"/>
                    </a:lnTo>
                    <a:lnTo>
                      <a:pt x="11" y="72"/>
                    </a:lnTo>
                    <a:lnTo>
                      <a:pt x="11" y="72"/>
                    </a:lnTo>
                    <a:lnTo>
                      <a:pt x="13" y="72"/>
                    </a:lnTo>
                    <a:lnTo>
                      <a:pt x="15" y="72"/>
                    </a:lnTo>
                    <a:lnTo>
                      <a:pt x="17" y="70"/>
                    </a:lnTo>
                    <a:lnTo>
                      <a:pt x="17" y="68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7" y="59"/>
                    </a:lnTo>
                    <a:lnTo>
                      <a:pt x="15" y="58"/>
                    </a:lnTo>
                    <a:lnTo>
                      <a:pt x="13" y="57"/>
                    </a:lnTo>
                    <a:lnTo>
                      <a:pt x="11" y="58"/>
                    </a:lnTo>
                    <a:lnTo>
                      <a:pt x="11" y="58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8" name="Freeform 816"/>
              <p:cNvSpPr/>
              <p:nvPr/>
            </p:nvSpPr>
            <p:spPr bwMode="auto">
              <a:xfrm>
                <a:off x="6843713" y="1644650"/>
                <a:ext cx="22225" cy="55563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9" y="6"/>
                  </a:cxn>
                  <a:cxn ang="0">
                    <a:pos x="26" y="12"/>
                  </a:cxn>
                  <a:cxn ang="0">
                    <a:pos x="20" y="23"/>
                  </a:cxn>
                  <a:cxn ang="0">
                    <a:pos x="16" y="35"/>
                  </a:cxn>
                  <a:cxn ang="0">
                    <a:pos x="13" y="48"/>
                  </a:cxn>
                  <a:cxn ang="0">
                    <a:pos x="8" y="73"/>
                  </a:cxn>
                  <a:cxn ang="0">
                    <a:pos x="5" y="86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1" y="101"/>
                  </a:cxn>
                  <a:cxn ang="0">
                    <a:pos x="3" y="103"/>
                  </a:cxn>
                  <a:cxn ang="0">
                    <a:pos x="5" y="104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9" y="102"/>
                  </a:cxn>
                  <a:cxn ang="0">
                    <a:pos x="13" y="91"/>
                  </a:cxn>
                  <a:cxn ang="0">
                    <a:pos x="17" y="81"/>
                  </a:cxn>
                  <a:cxn ang="0">
                    <a:pos x="23" y="58"/>
                  </a:cxn>
                  <a:cxn ang="0">
                    <a:pos x="23" y="58"/>
                  </a:cxn>
                  <a:cxn ang="0">
                    <a:pos x="25" y="45"/>
                  </a:cxn>
                  <a:cxn ang="0">
                    <a:pos x="28" y="32"/>
                  </a:cxn>
                  <a:cxn ang="0">
                    <a:pos x="30" y="26"/>
                  </a:cxn>
                  <a:cxn ang="0">
                    <a:pos x="33" y="20"/>
                  </a:cxn>
                  <a:cxn ang="0">
                    <a:pos x="36" y="14"/>
                  </a:cxn>
                  <a:cxn ang="0">
                    <a:pos x="40" y="8"/>
                  </a:cxn>
                  <a:cxn ang="0">
                    <a:pos x="40" y="8"/>
                  </a:cxn>
                  <a:cxn ang="0">
                    <a:pos x="41" y="6"/>
                  </a:cxn>
                  <a:cxn ang="0">
                    <a:pos x="41" y="4"/>
                  </a:cxn>
                  <a:cxn ang="0">
                    <a:pos x="40" y="3"/>
                  </a:cxn>
                  <a:cxn ang="0">
                    <a:pos x="39" y="1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104">
                    <a:moveTo>
                      <a:pt x="33" y="1"/>
                    </a:moveTo>
                    <a:lnTo>
                      <a:pt x="33" y="1"/>
                    </a:lnTo>
                    <a:lnTo>
                      <a:pt x="29" y="6"/>
                    </a:lnTo>
                    <a:lnTo>
                      <a:pt x="26" y="12"/>
                    </a:lnTo>
                    <a:lnTo>
                      <a:pt x="20" y="23"/>
                    </a:lnTo>
                    <a:lnTo>
                      <a:pt x="16" y="35"/>
                    </a:lnTo>
                    <a:lnTo>
                      <a:pt x="13" y="48"/>
                    </a:lnTo>
                    <a:lnTo>
                      <a:pt x="8" y="73"/>
                    </a:lnTo>
                    <a:lnTo>
                      <a:pt x="5" y="86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1" y="101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9" y="102"/>
                    </a:lnTo>
                    <a:lnTo>
                      <a:pt x="13" y="91"/>
                    </a:lnTo>
                    <a:lnTo>
                      <a:pt x="17" y="81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5" y="45"/>
                    </a:lnTo>
                    <a:lnTo>
                      <a:pt x="28" y="32"/>
                    </a:lnTo>
                    <a:lnTo>
                      <a:pt x="30" y="26"/>
                    </a:lnTo>
                    <a:lnTo>
                      <a:pt x="33" y="20"/>
                    </a:lnTo>
                    <a:lnTo>
                      <a:pt x="36" y="14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0" y="3"/>
                    </a:lnTo>
                    <a:lnTo>
                      <a:pt x="39" y="1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9" name="Freeform 817"/>
              <p:cNvSpPr/>
              <p:nvPr/>
            </p:nvSpPr>
            <p:spPr bwMode="auto">
              <a:xfrm>
                <a:off x="6719888" y="1743075"/>
                <a:ext cx="9525" cy="47625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6" y="4"/>
                  </a:cxn>
                  <a:cxn ang="0">
                    <a:pos x="16" y="2"/>
                  </a:cxn>
                  <a:cxn ang="0">
                    <a:pos x="15" y="1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8" y="25"/>
                  </a:cxn>
                  <a:cxn ang="0">
                    <a:pos x="8" y="44"/>
                  </a:cxn>
                  <a:cxn ang="0">
                    <a:pos x="8" y="55"/>
                  </a:cxn>
                  <a:cxn ang="0">
                    <a:pos x="7" y="65"/>
                  </a:cxn>
                  <a:cxn ang="0">
                    <a:pos x="4" y="74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0" y="86"/>
                  </a:cxn>
                  <a:cxn ang="0">
                    <a:pos x="0" y="88"/>
                  </a:cxn>
                  <a:cxn ang="0">
                    <a:pos x="3" y="91"/>
                  </a:cxn>
                  <a:cxn ang="0">
                    <a:pos x="4" y="91"/>
                  </a:cxn>
                  <a:cxn ang="0">
                    <a:pos x="7" y="91"/>
                  </a:cxn>
                  <a:cxn ang="0">
                    <a:pos x="8" y="91"/>
                  </a:cxn>
                  <a:cxn ang="0">
                    <a:pos x="9" y="89"/>
                  </a:cxn>
                  <a:cxn ang="0">
                    <a:pos x="9" y="89"/>
                  </a:cxn>
                  <a:cxn ang="0">
                    <a:pos x="13" y="79"/>
                  </a:cxn>
                  <a:cxn ang="0">
                    <a:pos x="15" y="68"/>
                  </a:cxn>
                  <a:cxn ang="0">
                    <a:pos x="17" y="58"/>
                  </a:cxn>
                  <a:cxn ang="0">
                    <a:pos x="17" y="48"/>
                  </a:cxn>
                  <a:cxn ang="0">
                    <a:pos x="17" y="26"/>
                  </a:cxn>
                  <a:cxn ang="0">
                    <a:pos x="16" y="4"/>
                  </a:cxn>
                  <a:cxn ang="0">
                    <a:pos x="16" y="4"/>
                  </a:cxn>
                </a:cxnLst>
                <a:rect l="0" t="0" r="r" b="b"/>
                <a:pathLst>
                  <a:path w="17" h="91">
                    <a:moveTo>
                      <a:pt x="16" y="4"/>
                    </a:moveTo>
                    <a:lnTo>
                      <a:pt x="16" y="4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8" y="25"/>
                    </a:lnTo>
                    <a:lnTo>
                      <a:pt x="8" y="44"/>
                    </a:lnTo>
                    <a:lnTo>
                      <a:pt x="8" y="55"/>
                    </a:lnTo>
                    <a:lnTo>
                      <a:pt x="7" y="65"/>
                    </a:lnTo>
                    <a:lnTo>
                      <a:pt x="4" y="7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3" y="91"/>
                    </a:lnTo>
                    <a:lnTo>
                      <a:pt x="4" y="91"/>
                    </a:lnTo>
                    <a:lnTo>
                      <a:pt x="7" y="91"/>
                    </a:lnTo>
                    <a:lnTo>
                      <a:pt x="8" y="91"/>
                    </a:lnTo>
                    <a:lnTo>
                      <a:pt x="9" y="89"/>
                    </a:lnTo>
                    <a:lnTo>
                      <a:pt x="9" y="89"/>
                    </a:lnTo>
                    <a:lnTo>
                      <a:pt x="13" y="79"/>
                    </a:lnTo>
                    <a:lnTo>
                      <a:pt x="15" y="68"/>
                    </a:lnTo>
                    <a:lnTo>
                      <a:pt x="17" y="58"/>
                    </a:lnTo>
                    <a:lnTo>
                      <a:pt x="17" y="48"/>
                    </a:lnTo>
                    <a:lnTo>
                      <a:pt x="17" y="26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0" name="Freeform 818"/>
              <p:cNvSpPr/>
              <p:nvPr/>
            </p:nvSpPr>
            <p:spPr bwMode="auto">
              <a:xfrm>
                <a:off x="6754813" y="1758950"/>
                <a:ext cx="12700" cy="49213"/>
              </a:xfrm>
              <a:custGeom>
                <a:avLst/>
                <a:gdLst/>
                <a:ahLst/>
                <a:cxnLst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1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1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18"/>
                  </a:cxn>
                  <a:cxn ang="0">
                    <a:pos x="13" y="30"/>
                  </a:cxn>
                  <a:cxn ang="0">
                    <a:pos x="11" y="42"/>
                  </a:cxn>
                  <a:cxn ang="0">
                    <a:pos x="8" y="55"/>
                  </a:cxn>
                  <a:cxn ang="0">
                    <a:pos x="8" y="55"/>
                  </a:cxn>
                  <a:cxn ang="0">
                    <a:pos x="5" y="63"/>
                  </a:cxn>
                  <a:cxn ang="0">
                    <a:pos x="2" y="72"/>
                  </a:cxn>
                  <a:cxn ang="0">
                    <a:pos x="0" y="76"/>
                  </a:cxn>
                  <a:cxn ang="0">
                    <a:pos x="0" y="82"/>
                  </a:cxn>
                  <a:cxn ang="0">
                    <a:pos x="2" y="86"/>
                  </a:cxn>
                  <a:cxn ang="0">
                    <a:pos x="4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7" y="92"/>
                  </a:cxn>
                  <a:cxn ang="0">
                    <a:pos x="8" y="92"/>
                  </a:cxn>
                  <a:cxn ang="0">
                    <a:pos x="10" y="91"/>
                  </a:cxn>
                  <a:cxn ang="0">
                    <a:pos x="11" y="90"/>
                  </a:cxn>
                  <a:cxn ang="0">
                    <a:pos x="12" y="88"/>
                  </a:cxn>
                  <a:cxn ang="0">
                    <a:pos x="12" y="87"/>
                  </a:cxn>
                  <a:cxn ang="0">
                    <a:pos x="12" y="85"/>
                  </a:cxn>
                  <a:cxn ang="0">
                    <a:pos x="12" y="85"/>
                  </a:cxn>
                  <a:cxn ang="0">
                    <a:pos x="10" y="82"/>
                  </a:cxn>
                  <a:cxn ang="0">
                    <a:pos x="10" y="77"/>
                  </a:cxn>
                  <a:cxn ang="0">
                    <a:pos x="11" y="72"/>
                  </a:cxn>
                  <a:cxn ang="0">
                    <a:pos x="13" y="68"/>
                  </a:cxn>
                  <a:cxn ang="0">
                    <a:pos x="16" y="59"/>
                  </a:cxn>
                  <a:cxn ang="0">
                    <a:pos x="18" y="51"/>
                  </a:cxn>
                  <a:cxn ang="0">
                    <a:pos x="18" y="51"/>
                  </a:cxn>
                  <a:cxn ang="0">
                    <a:pos x="20" y="39"/>
                  </a:cxn>
                  <a:cxn ang="0">
                    <a:pos x="22" y="28"/>
                  </a:cxn>
                  <a:cxn ang="0">
                    <a:pos x="24" y="17"/>
                  </a:cxn>
                  <a:cxn ang="0">
                    <a:pos x="24" y="5"/>
                  </a:cxn>
                  <a:cxn ang="0">
                    <a:pos x="24" y="5"/>
                  </a:cxn>
                </a:cxnLst>
                <a:rect l="0" t="0" r="r" b="b"/>
                <a:pathLst>
                  <a:path w="24" h="92">
                    <a:moveTo>
                      <a:pt x="24" y="5"/>
                    </a:moveTo>
                    <a:lnTo>
                      <a:pt x="24" y="5"/>
                    </a:lnTo>
                    <a:lnTo>
                      <a:pt x="24" y="3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1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18"/>
                    </a:lnTo>
                    <a:lnTo>
                      <a:pt x="13" y="30"/>
                    </a:lnTo>
                    <a:lnTo>
                      <a:pt x="11" y="42"/>
                    </a:lnTo>
                    <a:lnTo>
                      <a:pt x="8" y="55"/>
                    </a:lnTo>
                    <a:lnTo>
                      <a:pt x="8" y="55"/>
                    </a:lnTo>
                    <a:lnTo>
                      <a:pt x="5" y="63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2" y="86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7" y="92"/>
                    </a:lnTo>
                    <a:lnTo>
                      <a:pt x="8" y="92"/>
                    </a:lnTo>
                    <a:lnTo>
                      <a:pt x="10" y="91"/>
                    </a:lnTo>
                    <a:lnTo>
                      <a:pt x="11" y="90"/>
                    </a:lnTo>
                    <a:lnTo>
                      <a:pt x="12" y="88"/>
                    </a:lnTo>
                    <a:lnTo>
                      <a:pt x="12" y="87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10" y="82"/>
                    </a:lnTo>
                    <a:lnTo>
                      <a:pt x="10" y="77"/>
                    </a:lnTo>
                    <a:lnTo>
                      <a:pt x="11" y="72"/>
                    </a:lnTo>
                    <a:lnTo>
                      <a:pt x="13" y="68"/>
                    </a:lnTo>
                    <a:lnTo>
                      <a:pt x="16" y="59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20" y="39"/>
                    </a:lnTo>
                    <a:lnTo>
                      <a:pt x="22" y="28"/>
                    </a:lnTo>
                    <a:lnTo>
                      <a:pt x="24" y="17"/>
                    </a:lnTo>
                    <a:lnTo>
                      <a:pt x="24" y="5"/>
                    </a:lnTo>
                    <a:lnTo>
                      <a:pt x="24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1" name="Freeform 821"/>
              <p:cNvSpPr/>
              <p:nvPr/>
            </p:nvSpPr>
            <p:spPr bwMode="auto">
              <a:xfrm>
                <a:off x="6418263" y="1346200"/>
                <a:ext cx="39688" cy="65088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3" y="3"/>
                  </a:cxn>
                  <a:cxn ang="0">
                    <a:pos x="61" y="12"/>
                  </a:cxn>
                  <a:cxn ang="0">
                    <a:pos x="59" y="19"/>
                  </a:cxn>
                  <a:cxn ang="0">
                    <a:pos x="52" y="33"/>
                  </a:cxn>
                  <a:cxn ang="0">
                    <a:pos x="43" y="48"/>
                  </a:cxn>
                  <a:cxn ang="0">
                    <a:pos x="33" y="61"/>
                  </a:cxn>
                  <a:cxn ang="0">
                    <a:pos x="24" y="75"/>
                  </a:cxn>
                  <a:cxn ang="0">
                    <a:pos x="15" y="88"/>
                  </a:cxn>
                  <a:cxn ang="0">
                    <a:pos x="6" y="102"/>
                  </a:cxn>
                  <a:cxn ang="0">
                    <a:pos x="3" y="110"/>
                  </a:cxn>
                  <a:cxn ang="0">
                    <a:pos x="0" y="117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2" y="122"/>
                  </a:cxn>
                  <a:cxn ang="0">
                    <a:pos x="3" y="123"/>
                  </a:cxn>
                  <a:cxn ang="0">
                    <a:pos x="5" y="123"/>
                  </a:cxn>
                  <a:cxn ang="0">
                    <a:pos x="6" y="123"/>
                  </a:cxn>
                  <a:cxn ang="0">
                    <a:pos x="8" y="121"/>
                  </a:cxn>
                  <a:cxn ang="0">
                    <a:pos x="10" y="120"/>
                  </a:cxn>
                  <a:cxn ang="0">
                    <a:pos x="10" y="120"/>
                  </a:cxn>
                  <a:cxn ang="0">
                    <a:pos x="13" y="112"/>
                  </a:cxn>
                  <a:cxn ang="0">
                    <a:pos x="16" y="105"/>
                  </a:cxn>
                  <a:cxn ang="0">
                    <a:pos x="24" y="90"/>
                  </a:cxn>
                  <a:cxn ang="0">
                    <a:pos x="33" y="77"/>
                  </a:cxn>
                  <a:cxn ang="0">
                    <a:pos x="43" y="63"/>
                  </a:cxn>
                  <a:cxn ang="0">
                    <a:pos x="52" y="50"/>
                  </a:cxn>
                  <a:cxn ang="0">
                    <a:pos x="61" y="36"/>
                  </a:cxn>
                  <a:cxn ang="0">
                    <a:pos x="67" y="22"/>
                  </a:cxn>
                  <a:cxn ang="0">
                    <a:pos x="70" y="14"/>
                  </a:cxn>
                  <a:cxn ang="0">
                    <a:pos x="73" y="6"/>
                  </a:cxn>
                  <a:cxn ang="0">
                    <a:pos x="73" y="6"/>
                  </a:cxn>
                  <a:cxn ang="0">
                    <a:pos x="73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4" y="1"/>
                  </a:cxn>
                  <a:cxn ang="0">
                    <a:pos x="63" y="3"/>
                  </a:cxn>
                  <a:cxn ang="0">
                    <a:pos x="63" y="3"/>
                  </a:cxn>
                </a:cxnLst>
                <a:rect l="0" t="0" r="r" b="b"/>
                <a:pathLst>
                  <a:path w="73" h="123">
                    <a:moveTo>
                      <a:pt x="63" y="3"/>
                    </a:moveTo>
                    <a:lnTo>
                      <a:pt x="63" y="3"/>
                    </a:lnTo>
                    <a:lnTo>
                      <a:pt x="61" y="12"/>
                    </a:lnTo>
                    <a:lnTo>
                      <a:pt x="59" y="19"/>
                    </a:lnTo>
                    <a:lnTo>
                      <a:pt x="52" y="33"/>
                    </a:lnTo>
                    <a:lnTo>
                      <a:pt x="43" y="48"/>
                    </a:lnTo>
                    <a:lnTo>
                      <a:pt x="33" y="61"/>
                    </a:lnTo>
                    <a:lnTo>
                      <a:pt x="24" y="75"/>
                    </a:lnTo>
                    <a:lnTo>
                      <a:pt x="15" y="88"/>
                    </a:lnTo>
                    <a:lnTo>
                      <a:pt x="6" y="102"/>
                    </a:lnTo>
                    <a:lnTo>
                      <a:pt x="3" y="110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2" y="122"/>
                    </a:lnTo>
                    <a:lnTo>
                      <a:pt x="3" y="123"/>
                    </a:lnTo>
                    <a:lnTo>
                      <a:pt x="5" y="123"/>
                    </a:lnTo>
                    <a:lnTo>
                      <a:pt x="6" y="123"/>
                    </a:lnTo>
                    <a:lnTo>
                      <a:pt x="8" y="121"/>
                    </a:lnTo>
                    <a:lnTo>
                      <a:pt x="10" y="120"/>
                    </a:lnTo>
                    <a:lnTo>
                      <a:pt x="10" y="120"/>
                    </a:lnTo>
                    <a:lnTo>
                      <a:pt x="13" y="112"/>
                    </a:lnTo>
                    <a:lnTo>
                      <a:pt x="16" y="105"/>
                    </a:lnTo>
                    <a:lnTo>
                      <a:pt x="24" y="90"/>
                    </a:lnTo>
                    <a:lnTo>
                      <a:pt x="33" y="77"/>
                    </a:lnTo>
                    <a:lnTo>
                      <a:pt x="43" y="63"/>
                    </a:lnTo>
                    <a:lnTo>
                      <a:pt x="52" y="50"/>
                    </a:lnTo>
                    <a:lnTo>
                      <a:pt x="61" y="36"/>
                    </a:lnTo>
                    <a:lnTo>
                      <a:pt x="67" y="22"/>
                    </a:lnTo>
                    <a:lnTo>
                      <a:pt x="70" y="14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4" y="1"/>
                    </a:lnTo>
                    <a:lnTo>
                      <a:pt x="63" y="3"/>
                    </a:lnTo>
                    <a:lnTo>
                      <a:pt x="63" y="3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2" name="Freeform 822"/>
              <p:cNvSpPr/>
              <p:nvPr/>
            </p:nvSpPr>
            <p:spPr bwMode="auto">
              <a:xfrm>
                <a:off x="6462713" y="1366838"/>
                <a:ext cx="34925" cy="50800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8" y="2"/>
                  </a:cxn>
                  <a:cxn ang="0">
                    <a:pos x="42" y="24"/>
                  </a:cxn>
                  <a:cxn ang="0">
                    <a:pos x="29" y="46"/>
                  </a:cxn>
                  <a:cxn ang="0">
                    <a:pos x="1" y="90"/>
                  </a:cxn>
                  <a:cxn ang="0">
                    <a:pos x="1" y="90"/>
                  </a:cxn>
                  <a:cxn ang="0">
                    <a:pos x="0" y="92"/>
                  </a:cxn>
                  <a:cxn ang="0">
                    <a:pos x="1" y="94"/>
                  </a:cxn>
                  <a:cxn ang="0">
                    <a:pos x="1" y="95"/>
                  </a:cxn>
                  <a:cxn ang="0">
                    <a:pos x="3" y="97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8" y="97"/>
                  </a:cxn>
                  <a:cxn ang="0">
                    <a:pos x="9" y="95"/>
                  </a:cxn>
                  <a:cxn ang="0">
                    <a:pos x="9" y="95"/>
                  </a:cxn>
                  <a:cxn ang="0">
                    <a:pos x="37" y="51"/>
                  </a:cxn>
                  <a:cxn ang="0">
                    <a:pos x="50" y="28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7" y="3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2"/>
                  </a:cxn>
                  <a:cxn ang="0">
                    <a:pos x="58" y="2"/>
                  </a:cxn>
                </a:cxnLst>
                <a:rect l="0" t="0" r="r" b="b"/>
                <a:pathLst>
                  <a:path w="67" h="97">
                    <a:moveTo>
                      <a:pt x="58" y="2"/>
                    </a:moveTo>
                    <a:lnTo>
                      <a:pt x="58" y="2"/>
                    </a:lnTo>
                    <a:lnTo>
                      <a:pt x="42" y="24"/>
                    </a:lnTo>
                    <a:lnTo>
                      <a:pt x="29" y="46"/>
                    </a:lnTo>
                    <a:lnTo>
                      <a:pt x="1" y="90"/>
                    </a:lnTo>
                    <a:lnTo>
                      <a:pt x="1" y="90"/>
                    </a:lnTo>
                    <a:lnTo>
                      <a:pt x="0" y="92"/>
                    </a:lnTo>
                    <a:lnTo>
                      <a:pt x="1" y="94"/>
                    </a:lnTo>
                    <a:lnTo>
                      <a:pt x="1" y="95"/>
                    </a:lnTo>
                    <a:lnTo>
                      <a:pt x="3" y="97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8" y="97"/>
                    </a:lnTo>
                    <a:lnTo>
                      <a:pt x="9" y="95"/>
                    </a:lnTo>
                    <a:lnTo>
                      <a:pt x="9" y="95"/>
                    </a:lnTo>
                    <a:lnTo>
                      <a:pt x="37" y="51"/>
                    </a:lnTo>
                    <a:lnTo>
                      <a:pt x="50" y="28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7" y="3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2"/>
                    </a:lnTo>
                    <a:lnTo>
                      <a:pt x="58" y="2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3" name="Freeform 823"/>
              <p:cNvSpPr/>
              <p:nvPr/>
            </p:nvSpPr>
            <p:spPr bwMode="auto">
              <a:xfrm>
                <a:off x="6569075" y="1604963"/>
                <a:ext cx="28575" cy="68263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5" y="3"/>
                  </a:cxn>
                  <a:cxn ang="0">
                    <a:pos x="43" y="10"/>
                  </a:cxn>
                  <a:cxn ang="0">
                    <a:pos x="40" y="16"/>
                  </a:cxn>
                  <a:cxn ang="0">
                    <a:pos x="32" y="29"/>
                  </a:cxn>
                  <a:cxn ang="0">
                    <a:pos x="25" y="41"/>
                  </a:cxn>
                  <a:cxn ang="0">
                    <a:pos x="22" y="47"/>
                  </a:cxn>
                  <a:cxn ang="0">
                    <a:pos x="20" y="53"/>
                  </a:cxn>
                  <a:cxn ang="0">
                    <a:pos x="20" y="53"/>
                  </a:cxn>
                  <a:cxn ang="0">
                    <a:pos x="14" y="71"/>
                  </a:cxn>
                  <a:cxn ang="0">
                    <a:pos x="9" y="89"/>
                  </a:cxn>
                  <a:cxn ang="0">
                    <a:pos x="3" y="106"/>
                  </a:cxn>
                  <a:cxn ang="0">
                    <a:pos x="1" y="115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1" y="127"/>
                  </a:cxn>
                  <a:cxn ang="0">
                    <a:pos x="2" y="128"/>
                  </a:cxn>
                  <a:cxn ang="0">
                    <a:pos x="3" y="129"/>
                  </a:cxn>
                  <a:cxn ang="0">
                    <a:pos x="5" y="129"/>
                  </a:cxn>
                  <a:cxn ang="0">
                    <a:pos x="6" y="129"/>
                  </a:cxn>
                  <a:cxn ang="0">
                    <a:pos x="9" y="128"/>
                  </a:cxn>
                  <a:cxn ang="0">
                    <a:pos x="10" y="127"/>
                  </a:cxn>
                  <a:cxn ang="0">
                    <a:pos x="10" y="125"/>
                  </a:cxn>
                  <a:cxn ang="0">
                    <a:pos x="10" y="125"/>
                  </a:cxn>
                  <a:cxn ang="0">
                    <a:pos x="12" y="108"/>
                  </a:cxn>
                  <a:cxn ang="0">
                    <a:pos x="16" y="93"/>
                  </a:cxn>
                  <a:cxn ang="0">
                    <a:pos x="21" y="78"/>
                  </a:cxn>
                  <a:cxn ang="0">
                    <a:pos x="28" y="64"/>
                  </a:cxn>
                  <a:cxn ang="0">
                    <a:pos x="42" y="35"/>
                  </a:cxn>
                  <a:cxn ang="0">
                    <a:pos x="49" y="20"/>
                  </a:cxn>
                  <a:cxn ang="0">
                    <a:pos x="54" y="6"/>
                  </a:cxn>
                  <a:cxn ang="0">
                    <a:pos x="54" y="6"/>
                  </a:cxn>
                  <a:cxn ang="0">
                    <a:pos x="54" y="4"/>
                  </a:cxn>
                  <a:cxn ang="0">
                    <a:pos x="54" y="2"/>
                  </a:cxn>
                  <a:cxn ang="0">
                    <a:pos x="53" y="1"/>
                  </a:cxn>
                  <a:cxn ang="0">
                    <a:pos x="51" y="0"/>
                  </a:cxn>
                  <a:cxn ang="0">
                    <a:pos x="49" y="0"/>
                  </a:cxn>
                  <a:cxn ang="0">
                    <a:pos x="48" y="1"/>
                  </a:cxn>
                  <a:cxn ang="0">
                    <a:pos x="46" y="2"/>
                  </a:cxn>
                  <a:cxn ang="0">
                    <a:pos x="45" y="3"/>
                  </a:cxn>
                  <a:cxn ang="0">
                    <a:pos x="45" y="3"/>
                  </a:cxn>
                </a:cxnLst>
                <a:rect l="0" t="0" r="r" b="b"/>
                <a:pathLst>
                  <a:path w="54" h="129">
                    <a:moveTo>
                      <a:pt x="45" y="3"/>
                    </a:moveTo>
                    <a:lnTo>
                      <a:pt x="45" y="3"/>
                    </a:lnTo>
                    <a:lnTo>
                      <a:pt x="43" y="10"/>
                    </a:lnTo>
                    <a:lnTo>
                      <a:pt x="40" y="16"/>
                    </a:lnTo>
                    <a:lnTo>
                      <a:pt x="32" y="29"/>
                    </a:lnTo>
                    <a:lnTo>
                      <a:pt x="25" y="41"/>
                    </a:lnTo>
                    <a:lnTo>
                      <a:pt x="22" y="47"/>
                    </a:lnTo>
                    <a:lnTo>
                      <a:pt x="20" y="53"/>
                    </a:lnTo>
                    <a:lnTo>
                      <a:pt x="20" y="53"/>
                    </a:lnTo>
                    <a:lnTo>
                      <a:pt x="14" y="71"/>
                    </a:lnTo>
                    <a:lnTo>
                      <a:pt x="9" y="89"/>
                    </a:lnTo>
                    <a:lnTo>
                      <a:pt x="3" y="106"/>
                    </a:lnTo>
                    <a:lnTo>
                      <a:pt x="1" y="115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1" y="127"/>
                    </a:lnTo>
                    <a:lnTo>
                      <a:pt x="2" y="128"/>
                    </a:lnTo>
                    <a:lnTo>
                      <a:pt x="3" y="129"/>
                    </a:lnTo>
                    <a:lnTo>
                      <a:pt x="5" y="129"/>
                    </a:lnTo>
                    <a:lnTo>
                      <a:pt x="6" y="129"/>
                    </a:lnTo>
                    <a:lnTo>
                      <a:pt x="9" y="128"/>
                    </a:lnTo>
                    <a:lnTo>
                      <a:pt x="10" y="127"/>
                    </a:lnTo>
                    <a:lnTo>
                      <a:pt x="10" y="125"/>
                    </a:lnTo>
                    <a:lnTo>
                      <a:pt x="10" y="125"/>
                    </a:lnTo>
                    <a:lnTo>
                      <a:pt x="12" y="108"/>
                    </a:lnTo>
                    <a:lnTo>
                      <a:pt x="16" y="93"/>
                    </a:lnTo>
                    <a:lnTo>
                      <a:pt x="21" y="78"/>
                    </a:lnTo>
                    <a:lnTo>
                      <a:pt x="28" y="64"/>
                    </a:lnTo>
                    <a:lnTo>
                      <a:pt x="42" y="35"/>
                    </a:lnTo>
                    <a:lnTo>
                      <a:pt x="49" y="2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8" y="1"/>
                    </a:lnTo>
                    <a:lnTo>
                      <a:pt x="46" y="2"/>
                    </a:lnTo>
                    <a:lnTo>
                      <a:pt x="45" y="3"/>
                    </a:lnTo>
                    <a:lnTo>
                      <a:pt x="45" y="3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4" name="Freeform 824"/>
              <p:cNvSpPr/>
              <p:nvPr/>
            </p:nvSpPr>
            <p:spPr bwMode="auto">
              <a:xfrm>
                <a:off x="6619875" y="1614488"/>
                <a:ext cx="25400" cy="44450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40" y="2"/>
                  </a:cxn>
                  <a:cxn ang="0">
                    <a:pos x="32" y="11"/>
                  </a:cxn>
                  <a:cxn ang="0">
                    <a:pos x="25" y="19"/>
                  </a:cxn>
                  <a:cxn ang="0">
                    <a:pos x="19" y="28"/>
                  </a:cxn>
                  <a:cxn ang="0">
                    <a:pos x="13" y="39"/>
                  </a:cxn>
                  <a:cxn ang="0">
                    <a:pos x="8" y="49"/>
                  </a:cxn>
                  <a:cxn ang="0">
                    <a:pos x="4" y="59"/>
                  </a:cxn>
                  <a:cxn ang="0">
                    <a:pos x="1" y="71"/>
                  </a:cxn>
                  <a:cxn ang="0">
                    <a:pos x="0" y="81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1" y="85"/>
                  </a:cxn>
                  <a:cxn ang="0">
                    <a:pos x="3" y="86"/>
                  </a:cxn>
                  <a:cxn ang="0">
                    <a:pos x="5" y="86"/>
                  </a:cxn>
                  <a:cxn ang="0">
                    <a:pos x="6" y="86"/>
                  </a:cxn>
                  <a:cxn ang="0">
                    <a:pos x="9" y="85"/>
                  </a:cxn>
                  <a:cxn ang="0">
                    <a:pos x="10" y="83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1" y="71"/>
                  </a:cxn>
                  <a:cxn ang="0">
                    <a:pos x="14" y="61"/>
                  </a:cxn>
                  <a:cxn ang="0">
                    <a:pos x="17" y="51"/>
                  </a:cxn>
                  <a:cxn ang="0">
                    <a:pos x="22" y="42"/>
                  </a:cxn>
                  <a:cxn ang="0">
                    <a:pos x="27" y="33"/>
                  </a:cxn>
                  <a:cxn ang="0">
                    <a:pos x="33" y="24"/>
                  </a:cxn>
                  <a:cxn ang="0">
                    <a:pos x="40" y="16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8" y="8"/>
                  </a:cxn>
                  <a:cxn ang="0">
                    <a:pos x="48" y="5"/>
                  </a:cxn>
                  <a:cxn ang="0">
                    <a:pos x="47" y="3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3" y="0"/>
                  </a:cxn>
                  <a:cxn ang="0">
                    <a:pos x="42" y="1"/>
                  </a:cxn>
                  <a:cxn ang="0">
                    <a:pos x="40" y="2"/>
                  </a:cxn>
                  <a:cxn ang="0">
                    <a:pos x="40" y="2"/>
                  </a:cxn>
                </a:cxnLst>
                <a:rect l="0" t="0" r="r" b="b"/>
                <a:pathLst>
                  <a:path w="48" h="86">
                    <a:moveTo>
                      <a:pt x="40" y="2"/>
                    </a:moveTo>
                    <a:lnTo>
                      <a:pt x="40" y="2"/>
                    </a:lnTo>
                    <a:lnTo>
                      <a:pt x="32" y="11"/>
                    </a:lnTo>
                    <a:lnTo>
                      <a:pt x="25" y="19"/>
                    </a:lnTo>
                    <a:lnTo>
                      <a:pt x="19" y="28"/>
                    </a:lnTo>
                    <a:lnTo>
                      <a:pt x="13" y="39"/>
                    </a:lnTo>
                    <a:lnTo>
                      <a:pt x="8" y="49"/>
                    </a:lnTo>
                    <a:lnTo>
                      <a:pt x="4" y="59"/>
                    </a:lnTo>
                    <a:lnTo>
                      <a:pt x="1" y="7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1" y="85"/>
                    </a:lnTo>
                    <a:lnTo>
                      <a:pt x="3" y="86"/>
                    </a:lnTo>
                    <a:lnTo>
                      <a:pt x="5" y="86"/>
                    </a:lnTo>
                    <a:lnTo>
                      <a:pt x="6" y="86"/>
                    </a:lnTo>
                    <a:lnTo>
                      <a:pt x="9" y="85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1" y="71"/>
                    </a:lnTo>
                    <a:lnTo>
                      <a:pt x="14" y="61"/>
                    </a:lnTo>
                    <a:lnTo>
                      <a:pt x="17" y="51"/>
                    </a:lnTo>
                    <a:lnTo>
                      <a:pt x="22" y="42"/>
                    </a:lnTo>
                    <a:lnTo>
                      <a:pt x="27" y="33"/>
                    </a:lnTo>
                    <a:lnTo>
                      <a:pt x="33" y="24"/>
                    </a:lnTo>
                    <a:lnTo>
                      <a:pt x="40" y="16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8" y="8"/>
                    </a:lnTo>
                    <a:lnTo>
                      <a:pt x="48" y="5"/>
                    </a:lnTo>
                    <a:lnTo>
                      <a:pt x="47" y="3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3" y="0"/>
                    </a:lnTo>
                    <a:lnTo>
                      <a:pt x="42" y="1"/>
                    </a:lnTo>
                    <a:lnTo>
                      <a:pt x="40" y="2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5" name="Freeform 825"/>
              <p:cNvSpPr/>
              <p:nvPr/>
            </p:nvSpPr>
            <p:spPr bwMode="auto">
              <a:xfrm>
                <a:off x="6659563" y="1624013"/>
                <a:ext cx="28575" cy="46038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44" y="2"/>
                  </a:cxn>
                  <a:cxn ang="0">
                    <a:pos x="38" y="10"/>
                  </a:cxn>
                  <a:cxn ang="0">
                    <a:pos x="32" y="17"/>
                  </a:cxn>
                  <a:cxn ang="0">
                    <a:pos x="25" y="26"/>
                  </a:cxn>
                  <a:cxn ang="0">
                    <a:pos x="19" y="34"/>
                  </a:cxn>
                  <a:cxn ang="0">
                    <a:pos x="19" y="34"/>
                  </a:cxn>
                  <a:cxn ang="0">
                    <a:pos x="13" y="44"/>
                  </a:cxn>
                  <a:cxn ang="0">
                    <a:pos x="9" y="56"/>
                  </a:cxn>
                  <a:cxn ang="0">
                    <a:pos x="5" y="67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79"/>
                  </a:cxn>
                  <a:cxn ang="0">
                    <a:pos x="0" y="82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5" y="85"/>
                  </a:cxn>
                  <a:cxn ang="0">
                    <a:pos x="7" y="85"/>
                  </a:cxn>
                  <a:cxn ang="0">
                    <a:pos x="8" y="83"/>
                  </a:cxn>
                  <a:cxn ang="0">
                    <a:pos x="8" y="83"/>
                  </a:cxn>
                  <a:cxn ang="0">
                    <a:pos x="16" y="63"/>
                  </a:cxn>
                  <a:cxn ang="0">
                    <a:pos x="26" y="42"/>
                  </a:cxn>
                  <a:cxn ang="0">
                    <a:pos x="26" y="42"/>
                  </a:cxn>
                  <a:cxn ang="0">
                    <a:pos x="28" y="37"/>
                  </a:cxn>
                  <a:cxn ang="0">
                    <a:pos x="31" y="33"/>
                  </a:cxn>
                  <a:cxn ang="0">
                    <a:pos x="38" y="25"/>
                  </a:cxn>
                  <a:cxn ang="0">
                    <a:pos x="46" y="1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53" y="5"/>
                  </a:cxn>
                  <a:cxn ang="0">
                    <a:pos x="52" y="3"/>
                  </a:cxn>
                  <a:cxn ang="0">
                    <a:pos x="52" y="2"/>
                  </a:cxn>
                  <a:cxn ang="0">
                    <a:pos x="50" y="0"/>
                  </a:cxn>
                  <a:cxn ang="0">
                    <a:pos x="49" y="0"/>
                  </a:cxn>
                  <a:cxn ang="0">
                    <a:pos x="47" y="0"/>
                  </a:cxn>
                  <a:cxn ang="0">
                    <a:pos x="45" y="1"/>
                  </a:cxn>
                  <a:cxn ang="0">
                    <a:pos x="44" y="2"/>
                  </a:cxn>
                  <a:cxn ang="0">
                    <a:pos x="44" y="2"/>
                  </a:cxn>
                </a:cxnLst>
                <a:rect l="0" t="0" r="r" b="b"/>
                <a:pathLst>
                  <a:path w="53" h="85">
                    <a:moveTo>
                      <a:pt x="44" y="2"/>
                    </a:moveTo>
                    <a:lnTo>
                      <a:pt x="44" y="2"/>
                    </a:lnTo>
                    <a:lnTo>
                      <a:pt x="38" y="10"/>
                    </a:lnTo>
                    <a:lnTo>
                      <a:pt x="32" y="17"/>
                    </a:lnTo>
                    <a:lnTo>
                      <a:pt x="25" y="26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13" y="44"/>
                    </a:lnTo>
                    <a:lnTo>
                      <a:pt x="9" y="56"/>
                    </a:lnTo>
                    <a:lnTo>
                      <a:pt x="5" y="6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3"/>
                    </a:lnTo>
                    <a:lnTo>
                      <a:pt x="8" y="83"/>
                    </a:lnTo>
                    <a:lnTo>
                      <a:pt x="16" y="63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8" y="37"/>
                    </a:lnTo>
                    <a:lnTo>
                      <a:pt x="31" y="33"/>
                    </a:lnTo>
                    <a:lnTo>
                      <a:pt x="38" y="25"/>
                    </a:lnTo>
                    <a:lnTo>
                      <a:pt x="46" y="1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53" y="5"/>
                    </a:lnTo>
                    <a:lnTo>
                      <a:pt x="52" y="3"/>
                    </a:lnTo>
                    <a:lnTo>
                      <a:pt x="52" y="2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5" y="1"/>
                    </a:lnTo>
                    <a:lnTo>
                      <a:pt x="44" y="2"/>
                    </a:lnTo>
                    <a:lnTo>
                      <a:pt x="44" y="2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6" name="Freeform 826"/>
              <p:cNvSpPr/>
              <p:nvPr/>
            </p:nvSpPr>
            <p:spPr bwMode="auto">
              <a:xfrm>
                <a:off x="6746875" y="1463675"/>
                <a:ext cx="23813" cy="41275"/>
              </a:xfrm>
              <a:custGeom>
                <a:avLst/>
                <a:gdLst/>
                <a:ahLst/>
                <a:cxnLst>
                  <a:cxn ang="0">
                    <a:pos x="39" y="1"/>
                  </a:cxn>
                  <a:cxn ang="0">
                    <a:pos x="39" y="1"/>
                  </a:cxn>
                  <a:cxn ang="0">
                    <a:pos x="32" y="10"/>
                  </a:cxn>
                  <a:cxn ang="0">
                    <a:pos x="27" y="18"/>
                  </a:cxn>
                  <a:cxn ang="0">
                    <a:pos x="22" y="27"/>
                  </a:cxn>
                  <a:cxn ang="0">
                    <a:pos x="18" y="35"/>
                  </a:cxn>
                  <a:cxn ang="0">
                    <a:pos x="9" y="54"/>
                  </a:cxn>
                  <a:cxn ang="0">
                    <a:pos x="5" y="6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79"/>
                  </a:cxn>
                  <a:cxn ang="0">
                    <a:pos x="5" y="79"/>
                  </a:cxn>
                  <a:cxn ang="0">
                    <a:pos x="7" y="79"/>
                  </a:cxn>
                  <a:cxn ang="0">
                    <a:pos x="8" y="77"/>
                  </a:cxn>
                  <a:cxn ang="0">
                    <a:pos x="8" y="77"/>
                  </a:cxn>
                  <a:cxn ang="0">
                    <a:pos x="13" y="68"/>
                  </a:cxn>
                  <a:cxn ang="0">
                    <a:pos x="18" y="59"/>
                  </a:cxn>
                  <a:cxn ang="0">
                    <a:pos x="26" y="42"/>
                  </a:cxn>
                  <a:cxn ang="0">
                    <a:pos x="30" y="32"/>
                  </a:cxn>
                  <a:cxn ang="0">
                    <a:pos x="34" y="24"/>
                  </a:cxn>
                  <a:cxn ang="0">
                    <a:pos x="39" y="16"/>
                  </a:cxn>
                  <a:cxn ang="0">
                    <a:pos x="45" y="8"/>
                  </a:cxn>
                  <a:cxn ang="0">
                    <a:pos x="45" y="8"/>
                  </a:cxn>
                  <a:cxn ang="0">
                    <a:pos x="46" y="6"/>
                  </a:cxn>
                  <a:cxn ang="0">
                    <a:pos x="46" y="4"/>
                  </a:cxn>
                  <a:cxn ang="0">
                    <a:pos x="46" y="3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9" y="1"/>
                  </a:cxn>
                  <a:cxn ang="0">
                    <a:pos x="39" y="1"/>
                  </a:cxn>
                </a:cxnLst>
                <a:rect l="0" t="0" r="r" b="b"/>
                <a:pathLst>
                  <a:path w="46" h="79">
                    <a:moveTo>
                      <a:pt x="39" y="1"/>
                    </a:moveTo>
                    <a:lnTo>
                      <a:pt x="39" y="1"/>
                    </a:lnTo>
                    <a:lnTo>
                      <a:pt x="32" y="10"/>
                    </a:lnTo>
                    <a:lnTo>
                      <a:pt x="27" y="18"/>
                    </a:lnTo>
                    <a:lnTo>
                      <a:pt x="22" y="27"/>
                    </a:lnTo>
                    <a:lnTo>
                      <a:pt x="18" y="35"/>
                    </a:lnTo>
                    <a:lnTo>
                      <a:pt x="9" y="54"/>
                    </a:lnTo>
                    <a:lnTo>
                      <a:pt x="5" y="6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7"/>
                    </a:lnTo>
                    <a:lnTo>
                      <a:pt x="8" y="77"/>
                    </a:lnTo>
                    <a:lnTo>
                      <a:pt x="13" y="68"/>
                    </a:lnTo>
                    <a:lnTo>
                      <a:pt x="18" y="59"/>
                    </a:lnTo>
                    <a:lnTo>
                      <a:pt x="26" y="42"/>
                    </a:lnTo>
                    <a:lnTo>
                      <a:pt x="30" y="32"/>
                    </a:lnTo>
                    <a:lnTo>
                      <a:pt x="34" y="24"/>
                    </a:lnTo>
                    <a:lnTo>
                      <a:pt x="39" y="16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6" y="6"/>
                    </a:lnTo>
                    <a:lnTo>
                      <a:pt x="46" y="4"/>
                    </a:lnTo>
                    <a:lnTo>
                      <a:pt x="46" y="3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1"/>
                    </a:lnTo>
                    <a:lnTo>
                      <a:pt x="39" y="1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7" name="Freeform 827"/>
              <p:cNvSpPr/>
              <p:nvPr/>
            </p:nvSpPr>
            <p:spPr bwMode="auto">
              <a:xfrm>
                <a:off x="6792913" y="1493838"/>
                <a:ext cx="9525" cy="7938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1" y="9"/>
                  </a:cxn>
                  <a:cxn ang="0">
                    <a:pos x="0" y="11"/>
                  </a:cxn>
                  <a:cxn ang="0">
                    <a:pos x="1" y="13"/>
                  </a:cxn>
                  <a:cxn ang="0">
                    <a:pos x="2" y="14"/>
                  </a:cxn>
                  <a:cxn ang="0">
                    <a:pos x="3" y="16"/>
                  </a:cxn>
                  <a:cxn ang="0">
                    <a:pos x="5" y="16"/>
                  </a:cxn>
                  <a:cxn ang="0">
                    <a:pos x="7" y="16"/>
                  </a:cxn>
                  <a:cxn ang="0">
                    <a:pos x="8" y="14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5" y="6"/>
                  </a:cxn>
                  <a:cxn ang="0">
                    <a:pos x="16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8" y="1"/>
                  </a:cxn>
                </a:cxnLst>
                <a:rect l="0" t="0" r="r" b="b"/>
                <a:pathLst>
                  <a:path w="16" h="16">
                    <a:moveTo>
                      <a:pt x="8" y="1"/>
                    </a:moveTo>
                    <a:lnTo>
                      <a:pt x="2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8" y="14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8" y="1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8" name="Freeform 828"/>
              <p:cNvSpPr>
                <a:spLocks noEditPoints="1"/>
              </p:cNvSpPr>
              <p:nvPr/>
            </p:nvSpPr>
            <p:spPr bwMode="auto">
              <a:xfrm>
                <a:off x="6208713" y="1243013"/>
                <a:ext cx="706438" cy="620713"/>
              </a:xfrm>
              <a:custGeom>
                <a:avLst/>
                <a:gdLst/>
                <a:ahLst/>
                <a:cxnLst>
                  <a:cxn ang="0">
                    <a:pos x="1208" y="1175"/>
                  </a:cxn>
                  <a:cxn ang="0">
                    <a:pos x="1095" y="1131"/>
                  </a:cxn>
                  <a:cxn ang="0">
                    <a:pos x="938" y="1062"/>
                  </a:cxn>
                  <a:cxn ang="0">
                    <a:pos x="899" y="1051"/>
                  </a:cxn>
                  <a:cxn ang="0">
                    <a:pos x="728" y="1088"/>
                  </a:cxn>
                  <a:cxn ang="0">
                    <a:pos x="531" y="1080"/>
                  </a:cxn>
                  <a:cxn ang="0">
                    <a:pos x="322" y="1026"/>
                  </a:cxn>
                  <a:cxn ang="0">
                    <a:pos x="161" y="920"/>
                  </a:cxn>
                  <a:cxn ang="0">
                    <a:pos x="51" y="762"/>
                  </a:cxn>
                  <a:cxn ang="0">
                    <a:pos x="8" y="609"/>
                  </a:cxn>
                  <a:cxn ang="0">
                    <a:pos x="4" y="424"/>
                  </a:cxn>
                  <a:cxn ang="0">
                    <a:pos x="39" y="285"/>
                  </a:cxn>
                  <a:cxn ang="0">
                    <a:pos x="97" y="185"/>
                  </a:cxn>
                  <a:cxn ang="0">
                    <a:pos x="167" y="114"/>
                  </a:cxn>
                  <a:cxn ang="0">
                    <a:pos x="255" y="62"/>
                  </a:cxn>
                  <a:cxn ang="0">
                    <a:pos x="439" y="14"/>
                  </a:cxn>
                  <a:cxn ang="0">
                    <a:pos x="700" y="5"/>
                  </a:cxn>
                  <a:cxn ang="0">
                    <a:pos x="714" y="7"/>
                  </a:cxn>
                  <a:cxn ang="0">
                    <a:pos x="803" y="0"/>
                  </a:cxn>
                  <a:cxn ang="0">
                    <a:pos x="994" y="43"/>
                  </a:cxn>
                  <a:cxn ang="0">
                    <a:pos x="1175" y="156"/>
                  </a:cxn>
                  <a:cxn ang="0">
                    <a:pos x="1247" y="243"/>
                  </a:cxn>
                  <a:cxn ang="0">
                    <a:pos x="1289" y="328"/>
                  </a:cxn>
                  <a:cxn ang="0">
                    <a:pos x="1324" y="456"/>
                  </a:cxn>
                  <a:cxn ang="0">
                    <a:pos x="1336" y="593"/>
                  </a:cxn>
                  <a:cxn ang="0">
                    <a:pos x="1319" y="726"/>
                  </a:cxn>
                  <a:cxn ang="0">
                    <a:pos x="1266" y="842"/>
                  </a:cxn>
                  <a:cxn ang="0">
                    <a:pos x="1204" y="907"/>
                  </a:cxn>
                  <a:cxn ang="0">
                    <a:pos x="1205" y="990"/>
                  </a:cxn>
                  <a:cxn ang="0">
                    <a:pos x="1239" y="1150"/>
                  </a:cxn>
                  <a:cxn ang="0">
                    <a:pos x="1234" y="1167"/>
                  </a:cxn>
                  <a:cxn ang="0">
                    <a:pos x="912" y="999"/>
                  </a:cxn>
                  <a:cxn ang="0">
                    <a:pos x="967" y="1032"/>
                  </a:cxn>
                  <a:cxn ang="0">
                    <a:pos x="1119" y="1098"/>
                  </a:cxn>
                  <a:cxn ang="0">
                    <a:pos x="1181" y="1067"/>
                  </a:cxn>
                  <a:cxn ang="0">
                    <a:pos x="1156" y="912"/>
                  </a:cxn>
                  <a:cxn ang="0">
                    <a:pos x="1170" y="893"/>
                  </a:cxn>
                  <a:cxn ang="0">
                    <a:pos x="1193" y="864"/>
                  </a:cxn>
                  <a:cxn ang="0">
                    <a:pos x="1262" y="762"/>
                  </a:cxn>
                  <a:cxn ang="0">
                    <a:pos x="1294" y="636"/>
                  </a:cxn>
                  <a:cxn ang="0">
                    <a:pos x="1293" y="502"/>
                  </a:cxn>
                  <a:cxn ang="0">
                    <a:pos x="1265" y="373"/>
                  </a:cxn>
                  <a:cxn ang="0">
                    <a:pos x="1214" y="265"/>
                  </a:cxn>
                  <a:cxn ang="0">
                    <a:pos x="1124" y="168"/>
                  </a:cxn>
                  <a:cxn ang="0">
                    <a:pos x="962" y="75"/>
                  </a:cxn>
                  <a:cxn ang="0">
                    <a:pos x="786" y="39"/>
                  </a:cxn>
                  <a:cxn ang="0">
                    <a:pos x="705" y="49"/>
                  </a:cxn>
                  <a:cxn ang="0">
                    <a:pos x="686" y="45"/>
                  </a:cxn>
                  <a:cxn ang="0">
                    <a:pos x="459" y="52"/>
                  </a:cxn>
                  <a:cxn ang="0">
                    <a:pos x="295" y="89"/>
                  </a:cxn>
                  <a:cxn ang="0">
                    <a:pos x="184" y="153"/>
                  </a:cxn>
                  <a:cxn ang="0">
                    <a:pos x="109" y="238"/>
                  </a:cxn>
                  <a:cxn ang="0">
                    <a:pos x="62" y="340"/>
                  </a:cxn>
                  <a:cxn ang="0">
                    <a:pos x="40" y="448"/>
                  </a:cxn>
                  <a:cxn ang="0">
                    <a:pos x="55" y="647"/>
                  </a:cxn>
                  <a:cxn ang="0">
                    <a:pos x="121" y="805"/>
                  </a:cxn>
                  <a:cxn ang="0">
                    <a:pos x="251" y="941"/>
                  </a:cxn>
                  <a:cxn ang="0">
                    <a:pos x="434" y="1017"/>
                  </a:cxn>
                  <a:cxn ang="0">
                    <a:pos x="592" y="1043"/>
                  </a:cxn>
                  <a:cxn ang="0">
                    <a:pos x="736" y="1045"/>
                  </a:cxn>
                  <a:cxn ang="0">
                    <a:pos x="890" y="1012"/>
                  </a:cxn>
                  <a:cxn ang="0">
                    <a:pos x="900" y="1005"/>
                  </a:cxn>
                </a:cxnLst>
                <a:rect l="0" t="0" r="r" b="b"/>
                <a:pathLst>
                  <a:path w="1336" h="1175">
                    <a:moveTo>
                      <a:pt x="1214" y="1175"/>
                    </a:moveTo>
                    <a:lnTo>
                      <a:pt x="1214" y="1175"/>
                    </a:lnTo>
                    <a:lnTo>
                      <a:pt x="1210" y="1175"/>
                    </a:lnTo>
                    <a:lnTo>
                      <a:pt x="1209" y="1175"/>
                    </a:lnTo>
                    <a:lnTo>
                      <a:pt x="1208" y="1175"/>
                    </a:lnTo>
                    <a:lnTo>
                      <a:pt x="1208" y="1175"/>
                    </a:lnTo>
                    <a:lnTo>
                      <a:pt x="1202" y="1174"/>
                    </a:lnTo>
                    <a:lnTo>
                      <a:pt x="1198" y="1173"/>
                    </a:lnTo>
                    <a:lnTo>
                      <a:pt x="1198" y="1173"/>
                    </a:lnTo>
                    <a:lnTo>
                      <a:pt x="1172" y="1162"/>
                    </a:lnTo>
                    <a:lnTo>
                      <a:pt x="1147" y="1152"/>
                    </a:lnTo>
                    <a:lnTo>
                      <a:pt x="1095" y="1131"/>
                    </a:lnTo>
                    <a:lnTo>
                      <a:pt x="1095" y="1131"/>
                    </a:lnTo>
                    <a:lnTo>
                      <a:pt x="1050" y="1113"/>
                    </a:lnTo>
                    <a:lnTo>
                      <a:pt x="1005" y="1095"/>
                    </a:lnTo>
                    <a:lnTo>
                      <a:pt x="982" y="1084"/>
                    </a:lnTo>
                    <a:lnTo>
                      <a:pt x="960" y="1073"/>
                    </a:lnTo>
                    <a:lnTo>
                      <a:pt x="938" y="1062"/>
                    </a:lnTo>
                    <a:lnTo>
                      <a:pt x="918" y="1048"/>
                    </a:lnTo>
                    <a:lnTo>
                      <a:pt x="911" y="1044"/>
                    </a:lnTo>
                    <a:lnTo>
                      <a:pt x="904" y="1048"/>
                    </a:lnTo>
                    <a:lnTo>
                      <a:pt x="904" y="1048"/>
                    </a:lnTo>
                    <a:lnTo>
                      <a:pt x="899" y="1051"/>
                    </a:lnTo>
                    <a:lnTo>
                      <a:pt x="899" y="1051"/>
                    </a:lnTo>
                    <a:lnTo>
                      <a:pt x="873" y="1061"/>
                    </a:lnTo>
                    <a:lnTo>
                      <a:pt x="847" y="1068"/>
                    </a:lnTo>
                    <a:lnTo>
                      <a:pt x="819" y="1075"/>
                    </a:lnTo>
                    <a:lnTo>
                      <a:pt x="789" y="1080"/>
                    </a:lnTo>
                    <a:lnTo>
                      <a:pt x="759" y="1084"/>
                    </a:lnTo>
                    <a:lnTo>
                      <a:pt x="728" y="1088"/>
                    </a:lnTo>
                    <a:lnTo>
                      <a:pt x="696" y="1090"/>
                    </a:lnTo>
                    <a:lnTo>
                      <a:pt x="664" y="1090"/>
                    </a:lnTo>
                    <a:lnTo>
                      <a:pt x="664" y="1090"/>
                    </a:lnTo>
                    <a:lnTo>
                      <a:pt x="620" y="1089"/>
                    </a:lnTo>
                    <a:lnTo>
                      <a:pt x="576" y="1086"/>
                    </a:lnTo>
                    <a:lnTo>
                      <a:pt x="531" y="1080"/>
                    </a:lnTo>
                    <a:lnTo>
                      <a:pt x="488" y="1073"/>
                    </a:lnTo>
                    <a:lnTo>
                      <a:pt x="445" y="1064"/>
                    </a:lnTo>
                    <a:lnTo>
                      <a:pt x="402" y="1052"/>
                    </a:lnTo>
                    <a:lnTo>
                      <a:pt x="361" y="1040"/>
                    </a:lnTo>
                    <a:lnTo>
                      <a:pt x="322" y="1026"/>
                    </a:lnTo>
                    <a:lnTo>
                      <a:pt x="322" y="1026"/>
                    </a:lnTo>
                    <a:lnTo>
                      <a:pt x="292" y="1012"/>
                    </a:lnTo>
                    <a:lnTo>
                      <a:pt x="263" y="997"/>
                    </a:lnTo>
                    <a:lnTo>
                      <a:pt x="235" y="980"/>
                    </a:lnTo>
                    <a:lnTo>
                      <a:pt x="209" y="962"/>
                    </a:lnTo>
                    <a:lnTo>
                      <a:pt x="184" y="942"/>
                    </a:lnTo>
                    <a:lnTo>
                      <a:pt x="161" y="920"/>
                    </a:lnTo>
                    <a:lnTo>
                      <a:pt x="138" y="898"/>
                    </a:lnTo>
                    <a:lnTo>
                      <a:pt x="117" y="873"/>
                    </a:lnTo>
                    <a:lnTo>
                      <a:pt x="99" y="847"/>
                    </a:lnTo>
                    <a:lnTo>
                      <a:pt x="81" y="820"/>
                    </a:lnTo>
                    <a:lnTo>
                      <a:pt x="66" y="792"/>
                    </a:lnTo>
                    <a:lnTo>
                      <a:pt x="51" y="762"/>
                    </a:lnTo>
                    <a:lnTo>
                      <a:pt x="39" y="732"/>
                    </a:lnTo>
                    <a:lnTo>
                      <a:pt x="28" y="700"/>
                    </a:lnTo>
                    <a:lnTo>
                      <a:pt x="19" y="668"/>
                    </a:lnTo>
                    <a:lnTo>
                      <a:pt x="12" y="634"/>
                    </a:lnTo>
                    <a:lnTo>
                      <a:pt x="12" y="634"/>
                    </a:lnTo>
                    <a:lnTo>
                      <a:pt x="8" y="609"/>
                    </a:lnTo>
                    <a:lnTo>
                      <a:pt x="5" y="582"/>
                    </a:lnTo>
                    <a:lnTo>
                      <a:pt x="2" y="554"/>
                    </a:lnTo>
                    <a:lnTo>
                      <a:pt x="1" y="524"/>
                    </a:lnTo>
                    <a:lnTo>
                      <a:pt x="0" y="492"/>
                    </a:lnTo>
                    <a:lnTo>
                      <a:pt x="1" y="459"/>
                    </a:lnTo>
                    <a:lnTo>
                      <a:pt x="4" y="424"/>
                    </a:lnTo>
                    <a:lnTo>
                      <a:pt x="9" y="389"/>
                    </a:lnTo>
                    <a:lnTo>
                      <a:pt x="16" y="354"/>
                    </a:lnTo>
                    <a:lnTo>
                      <a:pt x="21" y="337"/>
                    </a:lnTo>
                    <a:lnTo>
                      <a:pt x="26" y="320"/>
                    </a:lnTo>
                    <a:lnTo>
                      <a:pt x="33" y="303"/>
                    </a:lnTo>
                    <a:lnTo>
                      <a:pt x="39" y="285"/>
                    </a:lnTo>
                    <a:lnTo>
                      <a:pt x="46" y="267"/>
                    </a:lnTo>
                    <a:lnTo>
                      <a:pt x="54" y="251"/>
                    </a:lnTo>
                    <a:lnTo>
                      <a:pt x="64" y="234"/>
                    </a:lnTo>
                    <a:lnTo>
                      <a:pt x="74" y="218"/>
                    </a:lnTo>
                    <a:lnTo>
                      <a:pt x="84" y="201"/>
                    </a:lnTo>
                    <a:lnTo>
                      <a:pt x="97" y="185"/>
                    </a:lnTo>
                    <a:lnTo>
                      <a:pt x="109" y="169"/>
                    </a:lnTo>
                    <a:lnTo>
                      <a:pt x="123" y="154"/>
                    </a:lnTo>
                    <a:lnTo>
                      <a:pt x="138" y="139"/>
                    </a:lnTo>
                    <a:lnTo>
                      <a:pt x="153" y="125"/>
                    </a:lnTo>
                    <a:lnTo>
                      <a:pt x="153" y="125"/>
                    </a:lnTo>
                    <a:lnTo>
                      <a:pt x="167" y="114"/>
                    </a:lnTo>
                    <a:lnTo>
                      <a:pt x="180" y="103"/>
                    </a:lnTo>
                    <a:lnTo>
                      <a:pt x="195" y="94"/>
                    </a:lnTo>
                    <a:lnTo>
                      <a:pt x="209" y="86"/>
                    </a:lnTo>
                    <a:lnTo>
                      <a:pt x="224" y="76"/>
                    </a:lnTo>
                    <a:lnTo>
                      <a:pt x="239" y="69"/>
                    </a:lnTo>
                    <a:lnTo>
                      <a:pt x="255" y="62"/>
                    </a:lnTo>
                    <a:lnTo>
                      <a:pt x="270" y="56"/>
                    </a:lnTo>
                    <a:lnTo>
                      <a:pt x="303" y="43"/>
                    </a:lnTo>
                    <a:lnTo>
                      <a:pt x="336" y="34"/>
                    </a:lnTo>
                    <a:lnTo>
                      <a:pt x="369" y="26"/>
                    </a:lnTo>
                    <a:lnTo>
                      <a:pt x="403" y="20"/>
                    </a:lnTo>
                    <a:lnTo>
                      <a:pt x="439" y="14"/>
                    </a:lnTo>
                    <a:lnTo>
                      <a:pt x="473" y="11"/>
                    </a:lnTo>
                    <a:lnTo>
                      <a:pt x="507" y="8"/>
                    </a:lnTo>
                    <a:lnTo>
                      <a:pt x="541" y="6"/>
                    </a:lnTo>
                    <a:lnTo>
                      <a:pt x="607" y="5"/>
                    </a:lnTo>
                    <a:lnTo>
                      <a:pt x="669" y="5"/>
                    </a:lnTo>
                    <a:lnTo>
                      <a:pt x="700" y="5"/>
                    </a:lnTo>
                    <a:lnTo>
                      <a:pt x="700" y="5"/>
                    </a:lnTo>
                    <a:lnTo>
                      <a:pt x="704" y="5"/>
                    </a:lnTo>
                    <a:lnTo>
                      <a:pt x="708" y="6"/>
                    </a:lnTo>
                    <a:lnTo>
                      <a:pt x="711" y="7"/>
                    </a:lnTo>
                    <a:lnTo>
                      <a:pt x="714" y="7"/>
                    </a:lnTo>
                    <a:lnTo>
                      <a:pt x="714" y="7"/>
                    </a:lnTo>
                    <a:lnTo>
                      <a:pt x="732" y="4"/>
                    </a:lnTo>
                    <a:lnTo>
                      <a:pt x="749" y="2"/>
                    </a:lnTo>
                    <a:lnTo>
                      <a:pt x="768" y="1"/>
                    </a:lnTo>
                    <a:lnTo>
                      <a:pt x="787" y="0"/>
                    </a:lnTo>
                    <a:lnTo>
                      <a:pt x="787" y="0"/>
                    </a:lnTo>
                    <a:lnTo>
                      <a:pt x="803" y="0"/>
                    </a:lnTo>
                    <a:lnTo>
                      <a:pt x="821" y="1"/>
                    </a:lnTo>
                    <a:lnTo>
                      <a:pt x="856" y="5"/>
                    </a:lnTo>
                    <a:lnTo>
                      <a:pt x="891" y="11"/>
                    </a:lnTo>
                    <a:lnTo>
                      <a:pt x="926" y="21"/>
                    </a:lnTo>
                    <a:lnTo>
                      <a:pt x="960" y="31"/>
                    </a:lnTo>
                    <a:lnTo>
                      <a:pt x="994" y="43"/>
                    </a:lnTo>
                    <a:lnTo>
                      <a:pt x="1028" y="59"/>
                    </a:lnTo>
                    <a:lnTo>
                      <a:pt x="1060" y="75"/>
                    </a:lnTo>
                    <a:lnTo>
                      <a:pt x="1091" y="93"/>
                    </a:lnTo>
                    <a:lnTo>
                      <a:pt x="1121" y="112"/>
                    </a:lnTo>
                    <a:lnTo>
                      <a:pt x="1149" y="134"/>
                    </a:lnTo>
                    <a:lnTo>
                      <a:pt x="1175" y="156"/>
                    </a:lnTo>
                    <a:lnTo>
                      <a:pt x="1199" y="180"/>
                    </a:lnTo>
                    <a:lnTo>
                      <a:pt x="1210" y="192"/>
                    </a:lnTo>
                    <a:lnTo>
                      <a:pt x="1220" y="204"/>
                    </a:lnTo>
                    <a:lnTo>
                      <a:pt x="1230" y="217"/>
                    </a:lnTo>
                    <a:lnTo>
                      <a:pt x="1239" y="229"/>
                    </a:lnTo>
                    <a:lnTo>
                      <a:pt x="1247" y="243"/>
                    </a:lnTo>
                    <a:lnTo>
                      <a:pt x="1256" y="255"/>
                    </a:lnTo>
                    <a:lnTo>
                      <a:pt x="1256" y="255"/>
                    </a:lnTo>
                    <a:lnTo>
                      <a:pt x="1264" y="273"/>
                    </a:lnTo>
                    <a:lnTo>
                      <a:pt x="1272" y="290"/>
                    </a:lnTo>
                    <a:lnTo>
                      <a:pt x="1280" y="310"/>
                    </a:lnTo>
                    <a:lnTo>
                      <a:pt x="1289" y="328"/>
                    </a:lnTo>
                    <a:lnTo>
                      <a:pt x="1296" y="349"/>
                    </a:lnTo>
                    <a:lnTo>
                      <a:pt x="1302" y="370"/>
                    </a:lnTo>
                    <a:lnTo>
                      <a:pt x="1308" y="390"/>
                    </a:lnTo>
                    <a:lnTo>
                      <a:pt x="1314" y="412"/>
                    </a:lnTo>
                    <a:lnTo>
                      <a:pt x="1320" y="434"/>
                    </a:lnTo>
                    <a:lnTo>
                      <a:pt x="1324" y="456"/>
                    </a:lnTo>
                    <a:lnTo>
                      <a:pt x="1328" y="478"/>
                    </a:lnTo>
                    <a:lnTo>
                      <a:pt x="1331" y="501"/>
                    </a:lnTo>
                    <a:lnTo>
                      <a:pt x="1333" y="524"/>
                    </a:lnTo>
                    <a:lnTo>
                      <a:pt x="1335" y="547"/>
                    </a:lnTo>
                    <a:lnTo>
                      <a:pt x="1336" y="570"/>
                    </a:lnTo>
                    <a:lnTo>
                      <a:pt x="1336" y="593"/>
                    </a:lnTo>
                    <a:lnTo>
                      <a:pt x="1335" y="616"/>
                    </a:lnTo>
                    <a:lnTo>
                      <a:pt x="1334" y="638"/>
                    </a:lnTo>
                    <a:lnTo>
                      <a:pt x="1332" y="660"/>
                    </a:lnTo>
                    <a:lnTo>
                      <a:pt x="1328" y="683"/>
                    </a:lnTo>
                    <a:lnTo>
                      <a:pt x="1324" y="704"/>
                    </a:lnTo>
                    <a:lnTo>
                      <a:pt x="1319" y="726"/>
                    </a:lnTo>
                    <a:lnTo>
                      <a:pt x="1312" y="747"/>
                    </a:lnTo>
                    <a:lnTo>
                      <a:pt x="1305" y="767"/>
                    </a:lnTo>
                    <a:lnTo>
                      <a:pt x="1297" y="787"/>
                    </a:lnTo>
                    <a:lnTo>
                      <a:pt x="1288" y="806"/>
                    </a:lnTo>
                    <a:lnTo>
                      <a:pt x="1277" y="824"/>
                    </a:lnTo>
                    <a:lnTo>
                      <a:pt x="1266" y="842"/>
                    </a:lnTo>
                    <a:lnTo>
                      <a:pt x="1253" y="859"/>
                    </a:lnTo>
                    <a:lnTo>
                      <a:pt x="1239" y="875"/>
                    </a:lnTo>
                    <a:lnTo>
                      <a:pt x="1225" y="890"/>
                    </a:lnTo>
                    <a:lnTo>
                      <a:pt x="1208" y="904"/>
                    </a:lnTo>
                    <a:lnTo>
                      <a:pt x="1208" y="904"/>
                    </a:lnTo>
                    <a:lnTo>
                      <a:pt x="1204" y="907"/>
                    </a:lnTo>
                    <a:lnTo>
                      <a:pt x="1197" y="911"/>
                    </a:lnTo>
                    <a:lnTo>
                      <a:pt x="1197" y="918"/>
                    </a:lnTo>
                    <a:lnTo>
                      <a:pt x="1197" y="918"/>
                    </a:lnTo>
                    <a:lnTo>
                      <a:pt x="1198" y="937"/>
                    </a:lnTo>
                    <a:lnTo>
                      <a:pt x="1200" y="954"/>
                    </a:lnTo>
                    <a:lnTo>
                      <a:pt x="1205" y="990"/>
                    </a:lnTo>
                    <a:lnTo>
                      <a:pt x="1212" y="1026"/>
                    </a:lnTo>
                    <a:lnTo>
                      <a:pt x="1220" y="1061"/>
                    </a:lnTo>
                    <a:lnTo>
                      <a:pt x="1220" y="1061"/>
                    </a:lnTo>
                    <a:lnTo>
                      <a:pt x="1231" y="1104"/>
                    </a:lnTo>
                    <a:lnTo>
                      <a:pt x="1235" y="1127"/>
                    </a:lnTo>
                    <a:lnTo>
                      <a:pt x="1239" y="1150"/>
                    </a:lnTo>
                    <a:lnTo>
                      <a:pt x="1239" y="1150"/>
                    </a:lnTo>
                    <a:lnTo>
                      <a:pt x="1239" y="1154"/>
                    </a:lnTo>
                    <a:lnTo>
                      <a:pt x="1238" y="1159"/>
                    </a:lnTo>
                    <a:lnTo>
                      <a:pt x="1236" y="1163"/>
                    </a:lnTo>
                    <a:lnTo>
                      <a:pt x="1234" y="1167"/>
                    </a:lnTo>
                    <a:lnTo>
                      <a:pt x="1234" y="1167"/>
                    </a:lnTo>
                    <a:lnTo>
                      <a:pt x="1230" y="1170"/>
                    </a:lnTo>
                    <a:lnTo>
                      <a:pt x="1225" y="1173"/>
                    </a:lnTo>
                    <a:lnTo>
                      <a:pt x="1219" y="1175"/>
                    </a:lnTo>
                    <a:lnTo>
                      <a:pt x="1214" y="1175"/>
                    </a:lnTo>
                    <a:lnTo>
                      <a:pt x="1214" y="1175"/>
                    </a:lnTo>
                    <a:close/>
                    <a:moveTo>
                      <a:pt x="912" y="999"/>
                    </a:moveTo>
                    <a:lnTo>
                      <a:pt x="912" y="999"/>
                    </a:lnTo>
                    <a:lnTo>
                      <a:pt x="916" y="1000"/>
                    </a:lnTo>
                    <a:lnTo>
                      <a:pt x="920" y="1003"/>
                    </a:lnTo>
                    <a:lnTo>
                      <a:pt x="920" y="1003"/>
                    </a:lnTo>
                    <a:lnTo>
                      <a:pt x="944" y="1018"/>
                    </a:lnTo>
                    <a:lnTo>
                      <a:pt x="967" y="1032"/>
                    </a:lnTo>
                    <a:lnTo>
                      <a:pt x="992" y="1045"/>
                    </a:lnTo>
                    <a:lnTo>
                      <a:pt x="1017" y="1057"/>
                    </a:lnTo>
                    <a:lnTo>
                      <a:pt x="1043" y="1068"/>
                    </a:lnTo>
                    <a:lnTo>
                      <a:pt x="1069" y="1078"/>
                    </a:lnTo>
                    <a:lnTo>
                      <a:pt x="1119" y="1098"/>
                    </a:lnTo>
                    <a:lnTo>
                      <a:pt x="1119" y="1098"/>
                    </a:lnTo>
                    <a:lnTo>
                      <a:pt x="1173" y="1120"/>
                    </a:lnTo>
                    <a:lnTo>
                      <a:pt x="1195" y="1128"/>
                    </a:lnTo>
                    <a:lnTo>
                      <a:pt x="1189" y="1105"/>
                    </a:lnTo>
                    <a:lnTo>
                      <a:pt x="1189" y="1105"/>
                    </a:lnTo>
                    <a:lnTo>
                      <a:pt x="1181" y="1067"/>
                    </a:lnTo>
                    <a:lnTo>
                      <a:pt x="1181" y="1067"/>
                    </a:lnTo>
                    <a:lnTo>
                      <a:pt x="1172" y="1029"/>
                    </a:lnTo>
                    <a:lnTo>
                      <a:pt x="1165" y="990"/>
                    </a:lnTo>
                    <a:lnTo>
                      <a:pt x="1162" y="971"/>
                    </a:lnTo>
                    <a:lnTo>
                      <a:pt x="1158" y="951"/>
                    </a:lnTo>
                    <a:lnTo>
                      <a:pt x="1157" y="932"/>
                    </a:lnTo>
                    <a:lnTo>
                      <a:pt x="1156" y="912"/>
                    </a:lnTo>
                    <a:lnTo>
                      <a:pt x="1156" y="912"/>
                    </a:lnTo>
                    <a:lnTo>
                      <a:pt x="1156" y="907"/>
                    </a:lnTo>
                    <a:lnTo>
                      <a:pt x="1158" y="903"/>
                    </a:lnTo>
                    <a:lnTo>
                      <a:pt x="1161" y="899"/>
                    </a:lnTo>
                    <a:lnTo>
                      <a:pt x="1165" y="896"/>
                    </a:lnTo>
                    <a:lnTo>
                      <a:pt x="1170" y="893"/>
                    </a:lnTo>
                    <a:lnTo>
                      <a:pt x="1171" y="887"/>
                    </a:lnTo>
                    <a:lnTo>
                      <a:pt x="1171" y="887"/>
                    </a:lnTo>
                    <a:lnTo>
                      <a:pt x="1173" y="882"/>
                    </a:lnTo>
                    <a:lnTo>
                      <a:pt x="1177" y="878"/>
                    </a:lnTo>
                    <a:lnTo>
                      <a:pt x="1177" y="878"/>
                    </a:lnTo>
                    <a:lnTo>
                      <a:pt x="1193" y="864"/>
                    </a:lnTo>
                    <a:lnTo>
                      <a:pt x="1207" y="849"/>
                    </a:lnTo>
                    <a:lnTo>
                      <a:pt x="1220" y="833"/>
                    </a:lnTo>
                    <a:lnTo>
                      <a:pt x="1233" y="817"/>
                    </a:lnTo>
                    <a:lnTo>
                      <a:pt x="1243" y="799"/>
                    </a:lnTo>
                    <a:lnTo>
                      <a:pt x="1253" y="782"/>
                    </a:lnTo>
                    <a:lnTo>
                      <a:pt x="1262" y="762"/>
                    </a:lnTo>
                    <a:lnTo>
                      <a:pt x="1270" y="743"/>
                    </a:lnTo>
                    <a:lnTo>
                      <a:pt x="1276" y="723"/>
                    </a:lnTo>
                    <a:lnTo>
                      <a:pt x="1282" y="701"/>
                    </a:lnTo>
                    <a:lnTo>
                      <a:pt x="1287" y="681"/>
                    </a:lnTo>
                    <a:lnTo>
                      <a:pt x="1291" y="659"/>
                    </a:lnTo>
                    <a:lnTo>
                      <a:pt x="1294" y="636"/>
                    </a:lnTo>
                    <a:lnTo>
                      <a:pt x="1296" y="614"/>
                    </a:lnTo>
                    <a:lnTo>
                      <a:pt x="1297" y="592"/>
                    </a:lnTo>
                    <a:lnTo>
                      <a:pt x="1297" y="569"/>
                    </a:lnTo>
                    <a:lnTo>
                      <a:pt x="1296" y="546"/>
                    </a:lnTo>
                    <a:lnTo>
                      <a:pt x="1295" y="525"/>
                    </a:lnTo>
                    <a:lnTo>
                      <a:pt x="1293" y="502"/>
                    </a:lnTo>
                    <a:lnTo>
                      <a:pt x="1290" y="479"/>
                    </a:lnTo>
                    <a:lnTo>
                      <a:pt x="1286" y="457"/>
                    </a:lnTo>
                    <a:lnTo>
                      <a:pt x="1281" y="436"/>
                    </a:lnTo>
                    <a:lnTo>
                      <a:pt x="1276" y="414"/>
                    </a:lnTo>
                    <a:lnTo>
                      <a:pt x="1271" y="393"/>
                    </a:lnTo>
                    <a:lnTo>
                      <a:pt x="1265" y="373"/>
                    </a:lnTo>
                    <a:lnTo>
                      <a:pt x="1258" y="353"/>
                    </a:lnTo>
                    <a:lnTo>
                      <a:pt x="1250" y="334"/>
                    </a:lnTo>
                    <a:lnTo>
                      <a:pt x="1242" y="316"/>
                    </a:lnTo>
                    <a:lnTo>
                      <a:pt x="1233" y="298"/>
                    </a:lnTo>
                    <a:lnTo>
                      <a:pt x="1225" y="281"/>
                    </a:lnTo>
                    <a:lnTo>
                      <a:pt x="1214" y="265"/>
                    </a:lnTo>
                    <a:lnTo>
                      <a:pt x="1205" y="251"/>
                    </a:lnTo>
                    <a:lnTo>
                      <a:pt x="1205" y="251"/>
                    </a:lnTo>
                    <a:lnTo>
                      <a:pt x="1187" y="229"/>
                    </a:lnTo>
                    <a:lnTo>
                      <a:pt x="1169" y="208"/>
                    </a:lnTo>
                    <a:lnTo>
                      <a:pt x="1147" y="187"/>
                    </a:lnTo>
                    <a:lnTo>
                      <a:pt x="1124" y="168"/>
                    </a:lnTo>
                    <a:lnTo>
                      <a:pt x="1101" y="150"/>
                    </a:lnTo>
                    <a:lnTo>
                      <a:pt x="1075" y="132"/>
                    </a:lnTo>
                    <a:lnTo>
                      <a:pt x="1048" y="116"/>
                    </a:lnTo>
                    <a:lnTo>
                      <a:pt x="1020" y="101"/>
                    </a:lnTo>
                    <a:lnTo>
                      <a:pt x="991" y="88"/>
                    </a:lnTo>
                    <a:lnTo>
                      <a:pt x="962" y="75"/>
                    </a:lnTo>
                    <a:lnTo>
                      <a:pt x="932" y="65"/>
                    </a:lnTo>
                    <a:lnTo>
                      <a:pt x="902" y="56"/>
                    </a:lnTo>
                    <a:lnTo>
                      <a:pt x="872" y="49"/>
                    </a:lnTo>
                    <a:lnTo>
                      <a:pt x="843" y="44"/>
                    </a:lnTo>
                    <a:lnTo>
                      <a:pt x="815" y="41"/>
                    </a:lnTo>
                    <a:lnTo>
                      <a:pt x="786" y="39"/>
                    </a:lnTo>
                    <a:lnTo>
                      <a:pt x="786" y="39"/>
                    </a:lnTo>
                    <a:lnTo>
                      <a:pt x="765" y="40"/>
                    </a:lnTo>
                    <a:lnTo>
                      <a:pt x="744" y="42"/>
                    </a:lnTo>
                    <a:lnTo>
                      <a:pt x="725" y="45"/>
                    </a:lnTo>
                    <a:lnTo>
                      <a:pt x="705" y="49"/>
                    </a:lnTo>
                    <a:lnTo>
                      <a:pt x="705" y="49"/>
                    </a:lnTo>
                    <a:lnTo>
                      <a:pt x="700" y="50"/>
                    </a:lnTo>
                    <a:lnTo>
                      <a:pt x="700" y="50"/>
                    </a:lnTo>
                    <a:lnTo>
                      <a:pt x="695" y="49"/>
                    </a:lnTo>
                    <a:lnTo>
                      <a:pt x="690" y="47"/>
                    </a:lnTo>
                    <a:lnTo>
                      <a:pt x="686" y="45"/>
                    </a:lnTo>
                    <a:lnTo>
                      <a:pt x="686" y="45"/>
                    </a:lnTo>
                    <a:lnTo>
                      <a:pt x="633" y="44"/>
                    </a:lnTo>
                    <a:lnTo>
                      <a:pt x="633" y="44"/>
                    </a:lnTo>
                    <a:lnTo>
                      <a:pt x="575" y="45"/>
                    </a:lnTo>
                    <a:lnTo>
                      <a:pt x="516" y="47"/>
                    </a:lnTo>
                    <a:lnTo>
                      <a:pt x="488" y="49"/>
                    </a:lnTo>
                    <a:lnTo>
                      <a:pt x="459" y="52"/>
                    </a:lnTo>
                    <a:lnTo>
                      <a:pt x="430" y="56"/>
                    </a:lnTo>
                    <a:lnTo>
                      <a:pt x="402" y="60"/>
                    </a:lnTo>
                    <a:lnTo>
                      <a:pt x="374" y="65"/>
                    </a:lnTo>
                    <a:lnTo>
                      <a:pt x="348" y="71"/>
                    </a:lnTo>
                    <a:lnTo>
                      <a:pt x="321" y="79"/>
                    </a:lnTo>
                    <a:lnTo>
                      <a:pt x="295" y="89"/>
                    </a:lnTo>
                    <a:lnTo>
                      <a:pt x="270" y="99"/>
                    </a:lnTo>
                    <a:lnTo>
                      <a:pt x="245" y="111"/>
                    </a:lnTo>
                    <a:lnTo>
                      <a:pt x="223" y="125"/>
                    </a:lnTo>
                    <a:lnTo>
                      <a:pt x="200" y="140"/>
                    </a:lnTo>
                    <a:lnTo>
                      <a:pt x="200" y="140"/>
                    </a:lnTo>
                    <a:lnTo>
                      <a:pt x="184" y="153"/>
                    </a:lnTo>
                    <a:lnTo>
                      <a:pt x="169" y="165"/>
                    </a:lnTo>
                    <a:lnTo>
                      <a:pt x="156" y="179"/>
                    </a:lnTo>
                    <a:lnTo>
                      <a:pt x="142" y="193"/>
                    </a:lnTo>
                    <a:lnTo>
                      <a:pt x="131" y="208"/>
                    </a:lnTo>
                    <a:lnTo>
                      <a:pt x="119" y="223"/>
                    </a:lnTo>
                    <a:lnTo>
                      <a:pt x="109" y="238"/>
                    </a:lnTo>
                    <a:lnTo>
                      <a:pt x="99" y="254"/>
                    </a:lnTo>
                    <a:lnTo>
                      <a:pt x="90" y="271"/>
                    </a:lnTo>
                    <a:lnTo>
                      <a:pt x="82" y="287"/>
                    </a:lnTo>
                    <a:lnTo>
                      <a:pt x="74" y="305"/>
                    </a:lnTo>
                    <a:lnTo>
                      <a:pt x="68" y="321"/>
                    </a:lnTo>
                    <a:lnTo>
                      <a:pt x="62" y="340"/>
                    </a:lnTo>
                    <a:lnTo>
                      <a:pt x="56" y="357"/>
                    </a:lnTo>
                    <a:lnTo>
                      <a:pt x="52" y="375"/>
                    </a:lnTo>
                    <a:lnTo>
                      <a:pt x="48" y="393"/>
                    </a:lnTo>
                    <a:lnTo>
                      <a:pt x="45" y="412"/>
                    </a:lnTo>
                    <a:lnTo>
                      <a:pt x="42" y="431"/>
                    </a:lnTo>
                    <a:lnTo>
                      <a:pt x="40" y="448"/>
                    </a:lnTo>
                    <a:lnTo>
                      <a:pt x="39" y="467"/>
                    </a:lnTo>
                    <a:lnTo>
                      <a:pt x="38" y="504"/>
                    </a:lnTo>
                    <a:lnTo>
                      <a:pt x="39" y="541"/>
                    </a:lnTo>
                    <a:lnTo>
                      <a:pt x="43" y="577"/>
                    </a:lnTo>
                    <a:lnTo>
                      <a:pt x="48" y="612"/>
                    </a:lnTo>
                    <a:lnTo>
                      <a:pt x="55" y="647"/>
                    </a:lnTo>
                    <a:lnTo>
                      <a:pt x="65" y="679"/>
                    </a:lnTo>
                    <a:lnTo>
                      <a:pt x="65" y="679"/>
                    </a:lnTo>
                    <a:lnTo>
                      <a:pt x="77" y="713"/>
                    </a:lnTo>
                    <a:lnTo>
                      <a:pt x="90" y="745"/>
                    </a:lnTo>
                    <a:lnTo>
                      <a:pt x="105" y="776"/>
                    </a:lnTo>
                    <a:lnTo>
                      <a:pt x="121" y="805"/>
                    </a:lnTo>
                    <a:lnTo>
                      <a:pt x="139" y="831"/>
                    </a:lnTo>
                    <a:lnTo>
                      <a:pt x="159" y="856"/>
                    </a:lnTo>
                    <a:lnTo>
                      <a:pt x="179" y="880"/>
                    </a:lnTo>
                    <a:lnTo>
                      <a:pt x="201" y="902"/>
                    </a:lnTo>
                    <a:lnTo>
                      <a:pt x="225" y="922"/>
                    </a:lnTo>
                    <a:lnTo>
                      <a:pt x="251" y="941"/>
                    </a:lnTo>
                    <a:lnTo>
                      <a:pt x="277" y="957"/>
                    </a:lnTo>
                    <a:lnTo>
                      <a:pt x="305" y="973"/>
                    </a:lnTo>
                    <a:lnTo>
                      <a:pt x="335" y="986"/>
                    </a:lnTo>
                    <a:lnTo>
                      <a:pt x="367" y="998"/>
                    </a:lnTo>
                    <a:lnTo>
                      <a:pt x="400" y="1008"/>
                    </a:lnTo>
                    <a:lnTo>
                      <a:pt x="434" y="1017"/>
                    </a:lnTo>
                    <a:lnTo>
                      <a:pt x="434" y="1017"/>
                    </a:lnTo>
                    <a:lnTo>
                      <a:pt x="468" y="1025"/>
                    </a:lnTo>
                    <a:lnTo>
                      <a:pt x="500" y="1031"/>
                    </a:lnTo>
                    <a:lnTo>
                      <a:pt x="533" y="1036"/>
                    </a:lnTo>
                    <a:lnTo>
                      <a:pt x="562" y="1040"/>
                    </a:lnTo>
                    <a:lnTo>
                      <a:pt x="592" y="1043"/>
                    </a:lnTo>
                    <a:lnTo>
                      <a:pt x="622" y="1045"/>
                    </a:lnTo>
                    <a:lnTo>
                      <a:pt x="650" y="1046"/>
                    </a:lnTo>
                    <a:lnTo>
                      <a:pt x="678" y="1047"/>
                    </a:lnTo>
                    <a:lnTo>
                      <a:pt x="678" y="1047"/>
                    </a:lnTo>
                    <a:lnTo>
                      <a:pt x="707" y="1046"/>
                    </a:lnTo>
                    <a:lnTo>
                      <a:pt x="736" y="1045"/>
                    </a:lnTo>
                    <a:lnTo>
                      <a:pt x="764" y="1042"/>
                    </a:lnTo>
                    <a:lnTo>
                      <a:pt x="791" y="1038"/>
                    </a:lnTo>
                    <a:lnTo>
                      <a:pt x="817" y="1033"/>
                    </a:lnTo>
                    <a:lnTo>
                      <a:pt x="842" y="1028"/>
                    </a:lnTo>
                    <a:lnTo>
                      <a:pt x="866" y="1020"/>
                    </a:lnTo>
                    <a:lnTo>
                      <a:pt x="890" y="1012"/>
                    </a:lnTo>
                    <a:lnTo>
                      <a:pt x="890" y="1012"/>
                    </a:lnTo>
                    <a:lnTo>
                      <a:pt x="892" y="1011"/>
                    </a:lnTo>
                    <a:lnTo>
                      <a:pt x="895" y="1010"/>
                    </a:lnTo>
                    <a:lnTo>
                      <a:pt x="897" y="1007"/>
                    </a:lnTo>
                    <a:lnTo>
                      <a:pt x="897" y="1007"/>
                    </a:lnTo>
                    <a:lnTo>
                      <a:pt x="900" y="1005"/>
                    </a:lnTo>
                    <a:lnTo>
                      <a:pt x="903" y="1002"/>
                    </a:lnTo>
                    <a:lnTo>
                      <a:pt x="912" y="999"/>
                    </a:lnTo>
                    <a:lnTo>
                      <a:pt x="912" y="999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9" name="Freeform 829"/>
              <p:cNvSpPr/>
              <p:nvPr/>
            </p:nvSpPr>
            <p:spPr bwMode="auto">
              <a:xfrm>
                <a:off x="6411913" y="1501775"/>
                <a:ext cx="71438" cy="65088"/>
              </a:xfrm>
              <a:custGeom>
                <a:avLst/>
                <a:gdLst/>
                <a:ahLst/>
                <a:cxnLst>
                  <a:cxn ang="0">
                    <a:pos x="76" y="123"/>
                  </a:cxn>
                  <a:cxn ang="0">
                    <a:pos x="76" y="123"/>
                  </a:cxn>
                  <a:cxn ang="0">
                    <a:pos x="71" y="123"/>
                  </a:cxn>
                  <a:cxn ang="0">
                    <a:pos x="66" y="122"/>
                  </a:cxn>
                  <a:cxn ang="0">
                    <a:pos x="64" y="121"/>
                  </a:cxn>
                  <a:cxn ang="0">
                    <a:pos x="64" y="121"/>
                  </a:cxn>
                  <a:cxn ang="0">
                    <a:pos x="57" y="121"/>
                  </a:cxn>
                  <a:cxn ang="0">
                    <a:pos x="57" y="121"/>
                  </a:cxn>
                  <a:cxn ang="0">
                    <a:pos x="55" y="121"/>
                  </a:cxn>
                  <a:cxn ang="0">
                    <a:pos x="55" y="121"/>
                  </a:cxn>
                  <a:cxn ang="0">
                    <a:pos x="45" y="119"/>
                  </a:cxn>
                  <a:cxn ang="0">
                    <a:pos x="36" y="115"/>
                  </a:cxn>
                  <a:cxn ang="0">
                    <a:pos x="27" y="110"/>
                  </a:cxn>
                  <a:cxn ang="0">
                    <a:pos x="19" y="104"/>
                  </a:cxn>
                  <a:cxn ang="0">
                    <a:pos x="13" y="98"/>
                  </a:cxn>
                  <a:cxn ang="0">
                    <a:pos x="8" y="89"/>
                  </a:cxn>
                  <a:cxn ang="0">
                    <a:pos x="4" y="81"/>
                  </a:cxn>
                  <a:cxn ang="0">
                    <a:pos x="1" y="73"/>
                  </a:cxn>
                  <a:cxn ang="0">
                    <a:pos x="1" y="73"/>
                  </a:cxn>
                  <a:cxn ang="0">
                    <a:pos x="0" y="63"/>
                  </a:cxn>
                  <a:cxn ang="0">
                    <a:pos x="1" y="53"/>
                  </a:cxn>
                  <a:cxn ang="0">
                    <a:pos x="2" y="44"/>
                  </a:cxn>
                  <a:cxn ang="0">
                    <a:pos x="5" y="36"/>
                  </a:cxn>
                  <a:cxn ang="0">
                    <a:pos x="9" y="27"/>
                  </a:cxn>
                  <a:cxn ang="0">
                    <a:pos x="13" y="20"/>
                  </a:cxn>
                  <a:cxn ang="0">
                    <a:pos x="19" y="14"/>
                  </a:cxn>
                  <a:cxn ang="0">
                    <a:pos x="27" y="8"/>
                  </a:cxn>
                  <a:cxn ang="0">
                    <a:pos x="27" y="8"/>
                  </a:cxn>
                  <a:cxn ang="0">
                    <a:pos x="33" y="5"/>
                  </a:cxn>
                  <a:cxn ang="0">
                    <a:pos x="40" y="2"/>
                  </a:cxn>
                  <a:cxn ang="0">
                    <a:pos x="47" y="1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64" y="1"/>
                  </a:cxn>
                  <a:cxn ang="0">
                    <a:pos x="72" y="3"/>
                  </a:cxn>
                  <a:cxn ang="0">
                    <a:pos x="80" y="6"/>
                  </a:cxn>
                  <a:cxn ang="0">
                    <a:pos x="89" y="9"/>
                  </a:cxn>
                  <a:cxn ang="0">
                    <a:pos x="89" y="9"/>
                  </a:cxn>
                  <a:cxn ang="0">
                    <a:pos x="99" y="15"/>
                  </a:cxn>
                  <a:cxn ang="0">
                    <a:pos x="108" y="22"/>
                  </a:cxn>
                  <a:cxn ang="0">
                    <a:pos x="118" y="31"/>
                  </a:cxn>
                  <a:cxn ang="0">
                    <a:pos x="125" y="40"/>
                  </a:cxn>
                  <a:cxn ang="0">
                    <a:pos x="130" y="49"/>
                  </a:cxn>
                  <a:cxn ang="0">
                    <a:pos x="132" y="54"/>
                  </a:cxn>
                  <a:cxn ang="0">
                    <a:pos x="134" y="59"/>
                  </a:cxn>
                  <a:cxn ang="0">
                    <a:pos x="134" y="65"/>
                  </a:cxn>
                  <a:cxn ang="0">
                    <a:pos x="134" y="70"/>
                  </a:cxn>
                  <a:cxn ang="0">
                    <a:pos x="134" y="75"/>
                  </a:cxn>
                  <a:cxn ang="0">
                    <a:pos x="132" y="80"/>
                  </a:cxn>
                  <a:cxn ang="0">
                    <a:pos x="132" y="80"/>
                  </a:cxn>
                  <a:cxn ang="0">
                    <a:pos x="128" y="88"/>
                  </a:cxn>
                  <a:cxn ang="0">
                    <a:pos x="123" y="96"/>
                  </a:cxn>
                  <a:cxn ang="0">
                    <a:pos x="116" y="103"/>
                  </a:cxn>
                  <a:cxn ang="0">
                    <a:pos x="109" y="110"/>
                  </a:cxn>
                  <a:cxn ang="0">
                    <a:pos x="101" y="115"/>
                  </a:cxn>
                  <a:cxn ang="0">
                    <a:pos x="93" y="120"/>
                  </a:cxn>
                  <a:cxn ang="0">
                    <a:pos x="84" y="122"/>
                  </a:cxn>
                  <a:cxn ang="0">
                    <a:pos x="76" y="123"/>
                  </a:cxn>
                  <a:cxn ang="0">
                    <a:pos x="76" y="123"/>
                  </a:cxn>
                </a:cxnLst>
                <a:rect l="0" t="0" r="r" b="b"/>
                <a:pathLst>
                  <a:path w="134" h="123">
                    <a:moveTo>
                      <a:pt x="76" y="123"/>
                    </a:moveTo>
                    <a:lnTo>
                      <a:pt x="76" y="123"/>
                    </a:lnTo>
                    <a:lnTo>
                      <a:pt x="71" y="123"/>
                    </a:lnTo>
                    <a:lnTo>
                      <a:pt x="66" y="122"/>
                    </a:lnTo>
                    <a:lnTo>
                      <a:pt x="64" y="121"/>
                    </a:lnTo>
                    <a:lnTo>
                      <a:pt x="64" y="121"/>
                    </a:lnTo>
                    <a:lnTo>
                      <a:pt x="57" y="121"/>
                    </a:lnTo>
                    <a:lnTo>
                      <a:pt x="57" y="121"/>
                    </a:lnTo>
                    <a:lnTo>
                      <a:pt x="55" y="121"/>
                    </a:lnTo>
                    <a:lnTo>
                      <a:pt x="55" y="121"/>
                    </a:lnTo>
                    <a:lnTo>
                      <a:pt x="45" y="119"/>
                    </a:lnTo>
                    <a:lnTo>
                      <a:pt x="36" y="115"/>
                    </a:lnTo>
                    <a:lnTo>
                      <a:pt x="27" y="110"/>
                    </a:lnTo>
                    <a:lnTo>
                      <a:pt x="19" y="104"/>
                    </a:lnTo>
                    <a:lnTo>
                      <a:pt x="13" y="98"/>
                    </a:lnTo>
                    <a:lnTo>
                      <a:pt x="8" y="89"/>
                    </a:lnTo>
                    <a:lnTo>
                      <a:pt x="4" y="81"/>
                    </a:lnTo>
                    <a:lnTo>
                      <a:pt x="1" y="73"/>
                    </a:lnTo>
                    <a:lnTo>
                      <a:pt x="1" y="73"/>
                    </a:lnTo>
                    <a:lnTo>
                      <a:pt x="0" y="63"/>
                    </a:lnTo>
                    <a:lnTo>
                      <a:pt x="1" y="53"/>
                    </a:lnTo>
                    <a:lnTo>
                      <a:pt x="2" y="44"/>
                    </a:lnTo>
                    <a:lnTo>
                      <a:pt x="5" y="36"/>
                    </a:lnTo>
                    <a:lnTo>
                      <a:pt x="9" y="27"/>
                    </a:lnTo>
                    <a:lnTo>
                      <a:pt x="13" y="20"/>
                    </a:lnTo>
                    <a:lnTo>
                      <a:pt x="19" y="14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33" y="5"/>
                    </a:lnTo>
                    <a:lnTo>
                      <a:pt x="40" y="2"/>
                    </a:lnTo>
                    <a:lnTo>
                      <a:pt x="47" y="1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64" y="1"/>
                    </a:lnTo>
                    <a:lnTo>
                      <a:pt x="72" y="3"/>
                    </a:lnTo>
                    <a:lnTo>
                      <a:pt x="80" y="6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99" y="15"/>
                    </a:lnTo>
                    <a:lnTo>
                      <a:pt x="108" y="22"/>
                    </a:lnTo>
                    <a:lnTo>
                      <a:pt x="118" y="31"/>
                    </a:lnTo>
                    <a:lnTo>
                      <a:pt x="125" y="40"/>
                    </a:lnTo>
                    <a:lnTo>
                      <a:pt x="130" y="49"/>
                    </a:lnTo>
                    <a:lnTo>
                      <a:pt x="132" y="54"/>
                    </a:lnTo>
                    <a:lnTo>
                      <a:pt x="134" y="59"/>
                    </a:lnTo>
                    <a:lnTo>
                      <a:pt x="134" y="65"/>
                    </a:lnTo>
                    <a:lnTo>
                      <a:pt x="134" y="70"/>
                    </a:lnTo>
                    <a:lnTo>
                      <a:pt x="134" y="75"/>
                    </a:lnTo>
                    <a:lnTo>
                      <a:pt x="132" y="80"/>
                    </a:lnTo>
                    <a:lnTo>
                      <a:pt x="132" y="80"/>
                    </a:lnTo>
                    <a:lnTo>
                      <a:pt x="128" y="88"/>
                    </a:lnTo>
                    <a:lnTo>
                      <a:pt x="123" y="96"/>
                    </a:lnTo>
                    <a:lnTo>
                      <a:pt x="116" y="103"/>
                    </a:lnTo>
                    <a:lnTo>
                      <a:pt x="109" y="110"/>
                    </a:lnTo>
                    <a:lnTo>
                      <a:pt x="101" y="115"/>
                    </a:lnTo>
                    <a:lnTo>
                      <a:pt x="93" y="120"/>
                    </a:lnTo>
                    <a:lnTo>
                      <a:pt x="84" y="122"/>
                    </a:lnTo>
                    <a:lnTo>
                      <a:pt x="76" y="123"/>
                    </a:lnTo>
                    <a:lnTo>
                      <a:pt x="76" y="123"/>
                    </a:lnTo>
                    <a:close/>
                  </a:path>
                </a:pathLst>
              </a:custGeom>
              <a:solidFill>
                <a:srgbClr val="745349"/>
              </a:solidFill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0" name="Freeform 830"/>
              <p:cNvSpPr/>
              <p:nvPr/>
            </p:nvSpPr>
            <p:spPr bwMode="auto">
              <a:xfrm>
                <a:off x="6535738" y="1511300"/>
                <a:ext cx="63500" cy="57150"/>
              </a:xfrm>
              <a:custGeom>
                <a:avLst/>
                <a:gdLst/>
                <a:ahLst/>
                <a:cxnLst>
                  <a:cxn ang="0">
                    <a:pos x="66" y="110"/>
                  </a:cxn>
                  <a:cxn ang="0">
                    <a:pos x="46" y="106"/>
                  </a:cxn>
                  <a:cxn ang="0">
                    <a:pos x="44" y="106"/>
                  </a:cxn>
                  <a:cxn ang="0">
                    <a:pos x="42" y="106"/>
                  </a:cxn>
                  <a:cxn ang="0">
                    <a:pos x="38" y="106"/>
                  </a:cxn>
                  <a:cxn ang="0">
                    <a:pos x="33" y="104"/>
                  </a:cxn>
                  <a:cxn ang="0">
                    <a:pos x="29" y="100"/>
                  </a:cxn>
                  <a:cxn ang="0">
                    <a:pos x="28" y="99"/>
                  </a:cxn>
                  <a:cxn ang="0">
                    <a:pos x="11" y="83"/>
                  </a:cxn>
                  <a:cxn ang="0">
                    <a:pos x="1" y="62"/>
                  </a:cxn>
                  <a:cxn ang="0">
                    <a:pos x="0" y="52"/>
                  </a:cxn>
                  <a:cxn ang="0">
                    <a:pos x="3" y="33"/>
                  </a:cxn>
                  <a:cxn ang="0">
                    <a:pos x="7" y="26"/>
                  </a:cxn>
                  <a:cxn ang="0">
                    <a:pos x="15" y="18"/>
                  </a:cxn>
                  <a:cxn ang="0">
                    <a:pos x="35" y="5"/>
                  </a:cxn>
                  <a:cxn ang="0">
                    <a:pos x="49" y="1"/>
                  </a:cxn>
                  <a:cxn ang="0">
                    <a:pos x="58" y="0"/>
                  </a:cxn>
                  <a:cxn ang="0">
                    <a:pos x="61" y="0"/>
                  </a:cxn>
                  <a:cxn ang="0">
                    <a:pos x="63" y="0"/>
                  </a:cxn>
                  <a:cxn ang="0">
                    <a:pos x="80" y="1"/>
                  </a:cxn>
                  <a:cxn ang="0">
                    <a:pos x="89" y="4"/>
                  </a:cxn>
                  <a:cxn ang="0">
                    <a:pos x="102" y="11"/>
                  </a:cxn>
                  <a:cxn ang="0">
                    <a:pos x="112" y="21"/>
                  </a:cxn>
                  <a:cxn ang="0">
                    <a:pos x="119" y="35"/>
                  </a:cxn>
                  <a:cxn ang="0">
                    <a:pos x="120" y="43"/>
                  </a:cxn>
                  <a:cxn ang="0">
                    <a:pos x="120" y="60"/>
                  </a:cxn>
                  <a:cxn ang="0">
                    <a:pos x="116" y="76"/>
                  </a:cxn>
                  <a:cxn ang="0">
                    <a:pos x="109" y="91"/>
                  </a:cxn>
                  <a:cxn ang="0">
                    <a:pos x="99" y="100"/>
                  </a:cxn>
                  <a:cxn ang="0">
                    <a:pos x="99" y="103"/>
                  </a:cxn>
                  <a:cxn ang="0">
                    <a:pos x="93" y="105"/>
                  </a:cxn>
                  <a:cxn ang="0">
                    <a:pos x="85" y="109"/>
                  </a:cxn>
                  <a:cxn ang="0">
                    <a:pos x="76" y="109"/>
                  </a:cxn>
                  <a:cxn ang="0">
                    <a:pos x="66" y="110"/>
                  </a:cxn>
                </a:cxnLst>
                <a:rect l="0" t="0" r="r" b="b"/>
                <a:pathLst>
                  <a:path w="121" h="110">
                    <a:moveTo>
                      <a:pt x="66" y="110"/>
                    </a:moveTo>
                    <a:lnTo>
                      <a:pt x="66" y="110"/>
                    </a:lnTo>
                    <a:lnTo>
                      <a:pt x="56" y="109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44" y="106"/>
                    </a:lnTo>
                    <a:lnTo>
                      <a:pt x="42" y="106"/>
                    </a:lnTo>
                    <a:lnTo>
                      <a:pt x="42" y="106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36" y="105"/>
                    </a:lnTo>
                    <a:lnTo>
                      <a:pt x="33" y="104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18" y="92"/>
                    </a:lnTo>
                    <a:lnTo>
                      <a:pt x="11" y="83"/>
                    </a:lnTo>
                    <a:lnTo>
                      <a:pt x="4" y="73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0" y="52"/>
                    </a:lnTo>
                    <a:lnTo>
                      <a:pt x="0" y="42"/>
                    </a:lnTo>
                    <a:lnTo>
                      <a:pt x="3" y="33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11" y="21"/>
                    </a:lnTo>
                    <a:lnTo>
                      <a:pt x="15" y="18"/>
                    </a:lnTo>
                    <a:lnTo>
                      <a:pt x="24" y="10"/>
                    </a:lnTo>
                    <a:lnTo>
                      <a:pt x="35" y="5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1" y="0"/>
                    </a:lnTo>
                    <a:lnTo>
                      <a:pt x="80" y="1"/>
                    </a:lnTo>
                    <a:lnTo>
                      <a:pt x="80" y="1"/>
                    </a:lnTo>
                    <a:lnTo>
                      <a:pt x="89" y="4"/>
                    </a:lnTo>
                    <a:lnTo>
                      <a:pt x="96" y="7"/>
                    </a:lnTo>
                    <a:lnTo>
                      <a:pt x="102" y="11"/>
                    </a:lnTo>
                    <a:lnTo>
                      <a:pt x="108" y="16"/>
                    </a:lnTo>
                    <a:lnTo>
                      <a:pt x="112" y="21"/>
                    </a:lnTo>
                    <a:lnTo>
                      <a:pt x="115" y="25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20" y="43"/>
                    </a:lnTo>
                    <a:lnTo>
                      <a:pt x="121" y="52"/>
                    </a:lnTo>
                    <a:lnTo>
                      <a:pt x="120" y="60"/>
                    </a:lnTo>
                    <a:lnTo>
                      <a:pt x="119" y="68"/>
                    </a:lnTo>
                    <a:lnTo>
                      <a:pt x="116" y="76"/>
                    </a:lnTo>
                    <a:lnTo>
                      <a:pt x="113" y="84"/>
                    </a:lnTo>
                    <a:lnTo>
                      <a:pt x="109" y="91"/>
                    </a:lnTo>
                    <a:lnTo>
                      <a:pt x="104" y="97"/>
                    </a:lnTo>
                    <a:lnTo>
                      <a:pt x="99" y="100"/>
                    </a:lnTo>
                    <a:lnTo>
                      <a:pt x="99" y="103"/>
                    </a:lnTo>
                    <a:lnTo>
                      <a:pt x="99" y="103"/>
                    </a:lnTo>
                    <a:lnTo>
                      <a:pt x="97" y="103"/>
                    </a:lnTo>
                    <a:lnTo>
                      <a:pt x="93" y="105"/>
                    </a:lnTo>
                    <a:lnTo>
                      <a:pt x="93" y="105"/>
                    </a:lnTo>
                    <a:lnTo>
                      <a:pt x="85" y="109"/>
                    </a:lnTo>
                    <a:lnTo>
                      <a:pt x="77" y="109"/>
                    </a:lnTo>
                    <a:lnTo>
                      <a:pt x="76" y="109"/>
                    </a:lnTo>
                    <a:lnTo>
                      <a:pt x="76" y="109"/>
                    </a:lnTo>
                    <a:lnTo>
                      <a:pt x="66" y="110"/>
                    </a:lnTo>
                    <a:lnTo>
                      <a:pt x="66" y="110"/>
                    </a:lnTo>
                    <a:close/>
                  </a:path>
                </a:pathLst>
              </a:custGeom>
              <a:solidFill>
                <a:srgbClr val="745349"/>
              </a:solidFill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1" name="Freeform 831"/>
              <p:cNvSpPr/>
              <p:nvPr/>
            </p:nvSpPr>
            <p:spPr bwMode="auto">
              <a:xfrm>
                <a:off x="6656388" y="1506538"/>
                <a:ext cx="73025" cy="68263"/>
              </a:xfrm>
              <a:custGeom>
                <a:avLst/>
                <a:gdLst/>
                <a:ahLst/>
                <a:cxnLst>
                  <a:cxn ang="0">
                    <a:pos x="62" y="128"/>
                  </a:cxn>
                  <a:cxn ang="0">
                    <a:pos x="46" y="124"/>
                  </a:cxn>
                  <a:cxn ang="0">
                    <a:pos x="42" y="122"/>
                  </a:cxn>
                  <a:cxn ang="0">
                    <a:pos x="30" y="109"/>
                  </a:cxn>
                  <a:cxn ang="0">
                    <a:pos x="18" y="85"/>
                  </a:cxn>
                  <a:cxn ang="0">
                    <a:pos x="15" y="79"/>
                  </a:cxn>
                  <a:cxn ang="0">
                    <a:pos x="11" y="75"/>
                  </a:cxn>
                  <a:cxn ang="0">
                    <a:pos x="4" y="64"/>
                  </a:cxn>
                  <a:cxn ang="0">
                    <a:pos x="0" y="51"/>
                  </a:cxn>
                  <a:cxn ang="0">
                    <a:pos x="3" y="39"/>
                  </a:cxn>
                  <a:cxn ang="0">
                    <a:pos x="6" y="34"/>
                  </a:cxn>
                  <a:cxn ang="0">
                    <a:pos x="18" y="20"/>
                  </a:cxn>
                  <a:cxn ang="0">
                    <a:pos x="35" y="10"/>
                  </a:cxn>
                  <a:cxn ang="0">
                    <a:pos x="53" y="3"/>
                  </a:cxn>
                  <a:cxn ang="0">
                    <a:pos x="72" y="0"/>
                  </a:cxn>
                  <a:cxn ang="0">
                    <a:pos x="80" y="1"/>
                  </a:cxn>
                  <a:cxn ang="0">
                    <a:pos x="94" y="6"/>
                  </a:cxn>
                  <a:cxn ang="0">
                    <a:pos x="102" y="13"/>
                  </a:cxn>
                  <a:cxn ang="0">
                    <a:pos x="105" y="14"/>
                  </a:cxn>
                  <a:cxn ang="0">
                    <a:pos x="114" y="18"/>
                  </a:cxn>
                  <a:cxn ang="0">
                    <a:pos x="122" y="26"/>
                  </a:cxn>
                  <a:cxn ang="0">
                    <a:pos x="135" y="45"/>
                  </a:cxn>
                  <a:cxn ang="0">
                    <a:pos x="138" y="56"/>
                  </a:cxn>
                  <a:cxn ang="0">
                    <a:pos x="139" y="70"/>
                  </a:cxn>
                  <a:cxn ang="0">
                    <a:pos x="136" y="81"/>
                  </a:cxn>
                  <a:cxn ang="0">
                    <a:pos x="134" y="86"/>
                  </a:cxn>
                  <a:cxn ang="0">
                    <a:pos x="120" y="98"/>
                  </a:cxn>
                  <a:cxn ang="0">
                    <a:pos x="104" y="104"/>
                  </a:cxn>
                  <a:cxn ang="0">
                    <a:pos x="96" y="109"/>
                  </a:cxn>
                  <a:cxn ang="0">
                    <a:pos x="90" y="116"/>
                  </a:cxn>
                  <a:cxn ang="0">
                    <a:pos x="84" y="121"/>
                  </a:cxn>
                  <a:cxn ang="0">
                    <a:pos x="70" y="128"/>
                  </a:cxn>
                  <a:cxn ang="0">
                    <a:pos x="62" y="128"/>
                  </a:cxn>
                </a:cxnLst>
                <a:rect l="0" t="0" r="r" b="b"/>
                <a:pathLst>
                  <a:path w="139" h="128">
                    <a:moveTo>
                      <a:pt x="62" y="128"/>
                    </a:moveTo>
                    <a:lnTo>
                      <a:pt x="62" y="128"/>
                    </a:lnTo>
                    <a:lnTo>
                      <a:pt x="54" y="127"/>
                    </a:lnTo>
                    <a:lnTo>
                      <a:pt x="46" y="124"/>
                    </a:lnTo>
                    <a:lnTo>
                      <a:pt x="46" y="124"/>
                    </a:lnTo>
                    <a:lnTo>
                      <a:pt x="42" y="122"/>
                    </a:lnTo>
                    <a:lnTo>
                      <a:pt x="38" y="118"/>
                    </a:lnTo>
                    <a:lnTo>
                      <a:pt x="30" y="109"/>
                    </a:lnTo>
                    <a:lnTo>
                      <a:pt x="24" y="98"/>
                    </a:lnTo>
                    <a:lnTo>
                      <a:pt x="18" y="85"/>
                    </a:lnTo>
                    <a:lnTo>
                      <a:pt x="17" y="81"/>
                    </a:lnTo>
                    <a:lnTo>
                      <a:pt x="15" y="79"/>
                    </a:lnTo>
                    <a:lnTo>
                      <a:pt x="15" y="79"/>
                    </a:lnTo>
                    <a:lnTo>
                      <a:pt x="11" y="75"/>
                    </a:lnTo>
                    <a:lnTo>
                      <a:pt x="7" y="70"/>
                    </a:lnTo>
                    <a:lnTo>
                      <a:pt x="4" y="64"/>
                    </a:lnTo>
                    <a:lnTo>
                      <a:pt x="2" y="58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3" y="39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11" y="27"/>
                    </a:lnTo>
                    <a:lnTo>
                      <a:pt x="18" y="20"/>
                    </a:lnTo>
                    <a:lnTo>
                      <a:pt x="26" y="15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3" y="3"/>
                    </a:lnTo>
                    <a:lnTo>
                      <a:pt x="62" y="1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80" y="1"/>
                    </a:lnTo>
                    <a:lnTo>
                      <a:pt x="87" y="3"/>
                    </a:lnTo>
                    <a:lnTo>
                      <a:pt x="94" y="6"/>
                    </a:lnTo>
                    <a:lnTo>
                      <a:pt x="100" y="11"/>
                    </a:lnTo>
                    <a:lnTo>
                      <a:pt x="102" y="13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8" y="22"/>
                    </a:lnTo>
                    <a:lnTo>
                      <a:pt x="122" y="26"/>
                    </a:lnTo>
                    <a:lnTo>
                      <a:pt x="130" y="35"/>
                    </a:lnTo>
                    <a:lnTo>
                      <a:pt x="135" y="45"/>
                    </a:lnTo>
                    <a:lnTo>
                      <a:pt x="138" y="56"/>
                    </a:lnTo>
                    <a:lnTo>
                      <a:pt x="138" y="56"/>
                    </a:lnTo>
                    <a:lnTo>
                      <a:pt x="139" y="63"/>
                    </a:lnTo>
                    <a:lnTo>
                      <a:pt x="139" y="70"/>
                    </a:lnTo>
                    <a:lnTo>
                      <a:pt x="137" y="78"/>
                    </a:lnTo>
                    <a:lnTo>
                      <a:pt x="136" y="81"/>
                    </a:lnTo>
                    <a:lnTo>
                      <a:pt x="134" y="86"/>
                    </a:lnTo>
                    <a:lnTo>
                      <a:pt x="134" y="86"/>
                    </a:lnTo>
                    <a:lnTo>
                      <a:pt x="128" y="92"/>
                    </a:lnTo>
                    <a:lnTo>
                      <a:pt x="120" y="98"/>
                    </a:lnTo>
                    <a:lnTo>
                      <a:pt x="113" y="101"/>
                    </a:lnTo>
                    <a:lnTo>
                      <a:pt x="104" y="104"/>
                    </a:lnTo>
                    <a:lnTo>
                      <a:pt x="99" y="105"/>
                    </a:lnTo>
                    <a:lnTo>
                      <a:pt x="96" y="109"/>
                    </a:lnTo>
                    <a:lnTo>
                      <a:pt x="96" y="109"/>
                    </a:lnTo>
                    <a:lnTo>
                      <a:pt x="90" y="116"/>
                    </a:lnTo>
                    <a:lnTo>
                      <a:pt x="90" y="116"/>
                    </a:lnTo>
                    <a:lnTo>
                      <a:pt x="84" y="121"/>
                    </a:lnTo>
                    <a:lnTo>
                      <a:pt x="78" y="125"/>
                    </a:lnTo>
                    <a:lnTo>
                      <a:pt x="70" y="128"/>
                    </a:lnTo>
                    <a:lnTo>
                      <a:pt x="62" y="128"/>
                    </a:lnTo>
                    <a:lnTo>
                      <a:pt x="62" y="128"/>
                    </a:lnTo>
                    <a:close/>
                  </a:path>
                </a:pathLst>
              </a:custGeom>
              <a:solidFill>
                <a:srgbClr val="745349"/>
              </a:solidFill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23" name="矩形 222"/>
            <p:cNvSpPr/>
            <p:nvPr/>
          </p:nvSpPr>
          <p:spPr>
            <a:xfrm>
              <a:off x="2873687" y="2122010"/>
              <a:ext cx="2879413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SzPct val="100000"/>
                <a:buFont typeface="Wingdings" panose="05000000000000000000" pitchFamily="2" charset="2"/>
                <a:buChar char="Ø"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着装要考虑时间、地点、场合三要素，着装反映出一个人的修养、气质与情操。</a:t>
              </a:r>
            </a:p>
          </p:txBody>
        </p:sp>
        <p:sp>
          <p:nvSpPr>
            <p:cNvPr id="224" name="矩形 223"/>
            <p:cNvSpPr/>
            <p:nvPr/>
          </p:nvSpPr>
          <p:spPr>
            <a:xfrm>
              <a:off x="3187587" y="1787803"/>
              <a:ext cx="14965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Part 01</a:t>
              </a:r>
            </a:p>
          </p:txBody>
        </p:sp>
        <p:sp>
          <p:nvSpPr>
            <p:cNvPr id="225" name="Freeform 30"/>
            <p:cNvSpPr>
              <a:spLocks noEditPoints="1"/>
            </p:cNvSpPr>
            <p:nvPr/>
          </p:nvSpPr>
          <p:spPr bwMode="auto">
            <a:xfrm>
              <a:off x="2916695" y="1891864"/>
              <a:ext cx="335491" cy="296579"/>
            </a:xfrm>
            <a:custGeom>
              <a:avLst/>
              <a:gdLst>
                <a:gd name="T0" fmla="*/ 10 w 31"/>
                <a:gd name="T1" fmla="*/ 19 h 30"/>
                <a:gd name="T2" fmla="*/ 11 w 31"/>
                <a:gd name="T3" fmla="*/ 0 h 30"/>
                <a:gd name="T4" fmla="*/ 28 w 31"/>
                <a:gd name="T5" fmla="*/ 8 h 30"/>
                <a:gd name="T6" fmla="*/ 26 w 31"/>
                <a:gd name="T7" fmla="*/ 27 h 30"/>
                <a:gd name="T8" fmla="*/ 23 w 31"/>
                <a:gd name="T9" fmla="*/ 25 h 30"/>
                <a:gd name="T10" fmla="*/ 22 w 31"/>
                <a:gd name="T11" fmla="*/ 21 h 30"/>
                <a:gd name="T12" fmla="*/ 29 w 31"/>
                <a:gd name="T13" fmla="*/ 9 h 30"/>
                <a:gd name="T14" fmla="*/ 22 w 31"/>
                <a:gd name="T15" fmla="*/ 24 h 30"/>
                <a:gd name="T16" fmla="*/ 21 w 31"/>
                <a:gd name="T17" fmla="*/ 22 h 30"/>
                <a:gd name="T18" fmla="*/ 28 w 31"/>
                <a:gd name="T19" fmla="*/ 10 h 30"/>
                <a:gd name="T20" fmla="*/ 24 w 31"/>
                <a:gd name="T21" fmla="*/ 14 h 30"/>
                <a:gd name="T22" fmla="*/ 21 w 31"/>
                <a:gd name="T23" fmla="*/ 18 h 30"/>
                <a:gd name="T24" fmla="*/ 24 w 31"/>
                <a:gd name="T25" fmla="*/ 14 h 30"/>
                <a:gd name="T26" fmla="*/ 20 w 31"/>
                <a:gd name="T27" fmla="*/ 19 h 30"/>
                <a:gd name="T28" fmla="*/ 19 w 31"/>
                <a:gd name="T29" fmla="*/ 20 h 30"/>
                <a:gd name="T30" fmla="*/ 22 w 31"/>
                <a:gd name="T31" fmla="*/ 14 h 30"/>
                <a:gd name="T32" fmla="*/ 23 w 31"/>
                <a:gd name="T33" fmla="*/ 10 h 30"/>
                <a:gd name="T34" fmla="*/ 17 w 31"/>
                <a:gd name="T35" fmla="*/ 22 h 30"/>
                <a:gd name="T36" fmla="*/ 20 w 31"/>
                <a:gd name="T37" fmla="*/ 16 h 30"/>
                <a:gd name="T38" fmla="*/ 16 w 31"/>
                <a:gd name="T39" fmla="*/ 19 h 30"/>
                <a:gd name="T40" fmla="*/ 19 w 31"/>
                <a:gd name="T41" fmla="*/ 12 h 30"/>
                <a:gd name="T42" fmla="*/ 17 w 31"/>
                <a:gd name="T43" fmla="*/ 18 h 30"/>
                <a:gd name="T44" fmla="*/ 21 w 31"/>
                <a:gd name="T45" fmla="*/ 11 h 30"/>
                <a:gd name="T46" fmla="*/ 21 w 31"/>
                <a:gd name="T47" fmla="*/ 10 h 30"/>
                <a:gd name="T48" fmla="*/ 15 w 31"/>
                <a:gd name="T49" fmla="*/ 23 h 30"/>
                <a:gd name="T50" fmla="*/ 16 w 31"/>
                <a:gd name="T51" fmla="*/ 20 h 30"/>
                <a:gd name="T52" fmla="*/ 15 w 31"/>
                <a:gd name="T53" fmla="*/ 13 h 30"/>
                <a:gd name="T54" fmla="*/ 11 w 31"/>
                <a:gd name="T55" fmla="*/ 28 h 30"/>
                <a:gd name="T56" fmla="*/ 17 w 31"/>
                <a:gd name="T57" fmla="*/ 13 h 30"/>
                <a:gd name="T58" fmla="*/ 17 w 31"/>
                <a:gd name="T59" fmla="*/ 17 h 30"/>
                <a:gd name="T60" fmla="*/ 14 w 31"/>
                <a:gd name="T61" fmla="*/ 23 h 30"/>
                <a:gd name="T62" fmla="*/ 19 w 31"/>
                <a:gd name="T63" fmla="*/ 11 h 30"/>
                <a:gd name="T64" fmla="*/ 12 w 31"/>
                <a:gd name="T65" fmla="*/ 26 h 30"/>
                <a:gd name="T66" fmla="*/ 11 w 31"/>
                <a:gd name="T67" fmla="*/ 27 h 30"/>
                <a:gd name="T68" fmla="*/ 11 w 31"/>
                <a:gd name="T69" fmla="*/ 23 h 30"/>
                <a:gd name="T70" fmla="*/ 12 w 31"/>
                <a:gd name="T71" fmla="*/ 20 h 30"/>
                <a:gd name="T72" fmla="*/ 17 w 31"/>
                <a:gd name="T73" fmla="*/ 10 h 30"/>
                <a:gd name="T74" fmla="*/ 11 w 31"/>
                <a:gd name="T75" fmla="*/ 13 h 30"/>
                <a:gd name="T76" fmla="*/ 15 w 31"/>
                <a:gd name="T77" fmla="*/ 8 h 30"/>
                <a:gd name="T78" fmla="*/ 11 w 31"/>
                <a:gd name="T79" fmla="*/ 16 h 30"/>
                <a:gd name="T80" fmla="*/ 11 w 31"/>
                <a:gd name="T81" fmla="*/ 15 h 30"/>
                <a:gd name="T82" fmla="*/ 11 w 31"/>
                <a:gd name="T83" fmla="*/ 11 h 30"/>
                <a:gd name="T84" fmla="*/ 10 w 31"/>
                <a:gd name="T85" fmla="*/ 18 h 30"/>
                <a:gd name="T86" fmla="*/ 14 w 31"/>
                <a:gd name="T87" fmla="*/ 9 h 30"/>
                <a:gd name="T88" fmla="*/ 11 w 31"/>
                <a:gd name="T89" fmla="*/ 12 h 30"/>
                <a:gd name="T90" fmla="*/ 12 w 31"/>
                <a:gd name="T91" fmla="*/ 7 h 30"/>
                <a:gd name="T92" fmla="*/ 12 w 31"/>
                <a:gd name="T93" fmla="*/ 4 h 30"/>
                <a:gd name="T94" fmla="*/ 10 w 31"/>
                <a:gd name="T95" fmla="*/ 14 h 30"/>
                <a:gd name="T96" fmla="*/ 10 w 31"/>
                <a:gd name="T97" fmla="*/ 15 h 30"/>
                <a:gd name="T98" fmla="*/ 10 w 31"/>
                <a:gd name="T99" fmla="*/ 12 h 30"/>
                <a:gd name="T100" fmla="*/ 12 w 31"/>
                <a:gd name="T101" fmla="*/ 7 h 30"/>
                <a:gd name="T102" fmla="*/ 9 w 31"/>
                <a:gd name="T103" fmla="*/ 11 h 30"/>
                <a:gd name="T104" fmla="*/ 5 w 31"/>
                <a:gd name="T105" fmla="*/ 11 h 30"/>
                <a:gd name="T106" fmla="*/ 12 w 31"/>
                <a:gd name="T107" fmla="*/ 2 h 30"/>
                <a:gd name="T108" fmla="*/ 1 w 31"/>
                <a:gd name="T10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" h="30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rgbClr val="7453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6" name="椭圆 31"/>
            <p:cNvSpPr/>
            <p:nvPr/>
          </p:nvSpPr>
          <p:spPr>
            <a:xfrm rot="15654318">
              <a:off x="1799849" y="1897087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745349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27" name="组合 226"/>
            <p:cNvGrpSpPr/>
            <p:nvPr/>
          </p:nvGrpSpPr>
          <p:grpSpPr>
            <a:xfrm>
              <a:off x="1985036" y="2070352"/>
              <a:ext cx="555270" cy="543354"/>
              <a:chOff x="2159000" y="1141413"/>
              <a:chExt cx="739775" cy="723900"/>
            </a:xfrm>
            <a:solidFill>
              <a:srgbClr val="F53350"/>
            </a:solidFill>
          </p:grpSpPr>
          <p:sp>
            <p:nvSpPr>
              <p:cNvPr id="228" name="Freeform 832"/>
              <p:cNvSpPr/>
              <p:nvPr/>
            </p:nvSpPr>
            <p:spPr bwMode="auto">
              <a:xfrm>
                <a:off x="2216150" y="1428750"/>
                <a:ext cx="14288" cy="63500"/>
              </a:xfrm>
              <a:custGeom>
                <a:avLst/>
                <a:gdLst/>
                <a:ahLst/>
                <a:cxnLst>
                  <a:cxn ang="0">
                    <a:pos x="27" y="4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6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1"/>
                  </a:cxn>
                  <a:cxn ang="0">
                    <a:pos x="19" y="2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7" y="22"/>
                  </a:cxn>
                  <a:cxn ang="0">
                    <a:pos x="14" y="39"/>
                  </a:cxn>
                  <a:cxn ang="0">
                    <a:pos x="9" y="56"/>
                  </a:cxn>
                  <a:cxn ang="0">
                    <a:pos x="4" y="73"/>
                  </a:cxn>
                  <a:cxn ang="0">
                    <a:pos x="4" y="73"/>
                  </a:cxn>
                  <a:cxn ang="0">
                    <a:pos x="2" y="84"/>
                  </a:cxn>
                  <a:cxn ang="0">
                    <a:pos x="1" y="95"/>
                  </a:cxn>
                  <a:cxn ang="0">
                    <a:pos x="0" y="100"/>
                  </a:cxn>
                  <a:cxn ang="0">
                    <a:pos x="1" y="106"/>
                  </a:cxn>
                  <a:cxn ang="0">
                    <a:pos x="2" y="111"/>
                  </a:cxn>
                  <a:cxn ang="0">
                    <a:pos x="4" y="116"/>
                  </a:cxn>
                  <a:cxn ang="0">
                    <a:pos x="4" y="116"/>
                  </a:cxn>
                  <a:cxn ang="0">
                    <a:pos x="5" y="117"/>
                  </a:cxn>
                  <a:cxn ang="0">
                    <a:pos x="7" y="118"/>
                  </a:cxn>
                  <a:cxn ang="0">
                    <a:pos x="8" y="118"/>
                  </a:cxn>
                  <a:cxn ang="0">
                    <a:pos x="10" y="118"/>
                  </a:cxn>
                  <a:cxn ang="0">
                    <a:pos x="12" y="116"/>
                  </a:cxn>
                  <a:cxn ang="0">
                    <a:pos x="13" y="115"/>
                  </a:cxn>
                  <a:cxn ang="0">
                    <a:pos x="14" y="113"/>
                  </a:cxn>
                  <a:cxn ang="0">
                    <a:pos x="13" y="111"/>
                  </a:cxn>
                  <a:cxn ang="0">
                    <a:pos x="13" y="111"/>
                  </a:cxn>
                  <a:cxn ang="0">
                    <a:pos x="10" y="104"/>
                  </a:cxn>
                  <a:cxn ang="0">
                    <a:pos x="9" y="97"/>
                  </a:cxn>
                  <a:cxn ang="0">
                    <a:pos x="10" y="91"/>
                  </a:cxn>
                  <a:cxn ang="0">
                    <a:pos x="12" y="83"/>
                  </a:cxn>
                  <a:cxn ang="0">
                    <a:pos x="16" y="68"/>
                  </a:cxn>
                  <a:cxn ang="0">
                    <a:pos x="20" y="56"/>
                  </a:cxn>
                  <a:cxn ang="0">
                    <a:pos x="20" y="56"/>
                  </a:cxn>
                  <a:cxn ang="0">
                    <a:pos x="23" y="44"/>
                  </a:cxn>
                  <a:cxn ang="0">
                    <a:pos x="26" y="30"/>
                  </a:cxn>
                  <a:cxn ang="0">
                    <a:pos x="27" y="4"/>
                  </a:cxn>
                  <a:cxn ang="0">
                    <a:pos x="27" y="4"/>
                  </a:cxn>
                </a:cxnLst>
                <a:rect l="0" t="0" r="r" b="b"/>
                <a:pathLst>
                  <a:path w="27" h="118">
                    <a:moveTo>
                      <a:pt x="27" y="4"/>
                    </a:move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2"/>
                    </a:lnTo>
                    <a:lnTo>
                      <a:pt x="14" y="39"/>
                    </a:lnTo>
                    <a:lnTo>
                      <a:pt x="9" y="56"/>
                    </a:lnTo>
                    <a:lnTo>
                      <a:pt x="4" y="73"/>
                    </a:lnTo>
                    <a:lnTo>
                      <a:pt x="4" y="73"/>
                    </a:lnTo>
                    <a:lnTo>
                      <a:pt x="2" y="84"/>
                    </a:lnTo>
                    <a:lnTo>
                      <a:pt x="1" y="95"/>
                    </a:lnTo>
                    <a:lnTo>
                      <a:pt x="0" y="100"/>
                    </a:lnTo>
                    <a:lnTo>
                      <a:pt x="1" y="106"/>
                    </a:lnTo>
                    <a:lnTo>
                      <a:pt x="2" y="111"/>
                    </a:lnTo>
                    <a:lnTo>
                      <a:pt x="4" y="116"/>
                    </a:lnTo>
                    <a:lnTo>
                      <a:pt x="4" y="116"/>
                    </a:lnTo>
                    <a:lnTo>
                      <a:pt x="5" y="117"/>
                    </a:lnTo>
                    <a:lnTo>
                      <a:pt x="7" y="118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6"/>
                    </a:lnTo>
                    <a:lnTo>
                      <a:pt x="13" y="115"/>
                    </a:lnTo>
                    <a:lnTo>
                      <a:pt x="14" y="113"/>
                    </a:lnTo>
                    <a:lnTo>
                      <a:pt x="13" y="111"/>
                    </a:lnTo>
                    <a:lnTo>
                      <a:pt x="13" y="111"/>
                    </a:lnTo>
                    <a:lnTo>
                      <a:pt x="10" y="104"/>
                    </a:lnTo>
                    <a:lnTo>
                      <a:pt x="9" y="97"/>
                    </a:lnTo>
                    <a:lnTo>
                      <a:pt x="10" y="91"/>
                    </a:lnTo>
                    <a:lnTo>
                      <a:pt x="12" y="83"/>
                    </a:lnTo>
                    <a:lnTo>
                      <a:pt x="16" y="68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23" y="44"/>
                    </a:lnTo>
                    <a:lnTo>
                      <a:pt x="26" y="30"/>
                    </a:lnTo>
                    <a:lnTo>
                      <a:pt x="27" y="4"/>
                    </a:lnTo>
                    <a:lnTo>
                      <a:pt x="27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9" name="Freeform 833"/>
              <p:cNvSpPr/>
              <p:nvPr/>
            </p:nvSpPr>
            <p:spPr bwMode="auto">
              <a:xfrm>
                <a:off x="2251075" y="1462088"/>
                <a:ext cx="9525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0" y="5"/>
                  </a:cxn>
                  <a:cxn ang="0">
                    <a:pos x="10" y="55"/>
                  </a:cxn>
                  <a:cxn ang="0">
                    <a:pos x="10" y="55"/>
                  </a:cxn>
                  <a:cxn ang="0">
                    <a:pos x="10" y="61"/>
                  </a:cxn>
                  <a:cxn ang="0">
                    <a:pos x="8" y="66"/>
                  </a:cxn>
                  <a:cxn ang="0">
                    <a:pos x="5" y="78"/>
                  </a:cxn>
                  <a:cxn ang="0">
                    <a:pos x="2" y="8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3"/>
                  </a:cxn>
                  <a:cxn ang="0">
                    <a:pos x="3" y="104"/>
                  </a:cxn>
                  <a:cxn ang="0">
                    <a:pos x="4" y="104"/>
                  </a:cxn>
                  <a:cxn ang="0">
                    <a:pos x="8" y="103"/>
                  </a:cxn>
                  <a:cxn ang="0">
                    <a:pos x="10" y="101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2" y="90"/>
                  </a:cxn>
                  <a:cxn ang="0">
                    <a:pos x="15" y="81"/>
                  </a:cxn>
                  <a:cxn ang="0">
                    <a:pos x="18" y="71"/>
                  </a:cxn>
                  <a:cxn ang="0">
                    <a:pos x="20" y="62"/>
                  </a:cxn>
                  <a:cxn ang="0">
                    <a:pos x="20" y="62"/>
                  </a:cxn>
                  <a:cxn ang="0">
                    <a:pos x="20" y="48"/>
                  </a:cxn>
                  <a:cxn ang="0">
                    <a:pos x="20" y="33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0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8" y="66"/>
                    </a:lnTo>
                    <a:lnTo>
                      <a:pt x="5" y="78"/>
                    </a:lnTo>
                    <a:lnTo>
                      <a:pt x="2" y="8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3"/>
                    </a:lnTo>
                    <a:lnTo>
                      <a:pt x="3" y="104"/>
                    </a:lnTo>
                    <a:lnTo>
                      <a:pt x="4" y="104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2" y="90"/>
                    </a:lnTo>
                    <a:lnTo>
                      <a:pt x="15" y="81"/>
                    </a:lnTo>
                    <a:lnTo>
                      <a:pt x="18" y="71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0" y="48"/>
                    </a:lnTo>
                    <a:lnTo>
                      <a:pt x="20" y="33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0" name="Freeform 834"/>
              <p:cNvSpPr/>
              <p:nvPr/>
            </p:nvSpPr>
            <p:spPr bwMode="auto">
              <a:xfrm>
                <a:off x="2278063" y="1493838"/>
                <a:ext cx="9525" cy="5873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30"/>
                  </a:cxn>
                  <a:cxn ang="0">
                    <a:pos x="4" y="55"/>
                  </a:cxn>
                  <a:cxn ang="0">
                    <a:pos x="1" y="80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7"/>
                  </a:cxn>
                  <a:cxn ang="0">
                    <a:pos x="3" y="109"/>
                  </a:cxn>
                  <a:cxn ang="0">
                    <a:pos x="4" y="109"/>
                  </a:cxn>
                  <a:cxn ang="0">
                    <a:pos x="6" y="109"/>
                  </a:cxn>
                  <a:cxn ang="0">
                    <a:pos x="7" y="107"/>
                  </a:cxn>
                  <a:cxn ang="0">
                    <a:pos x="8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80"/>
                  </a:cxn>
                  <a:cxn ang="0">
                    <a:pos x="13" y="55"/>
                  </a:cxn>
                  <a:cxn ang="0">
                    <a:pos x="16" y="30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109">
                    <a:moveTo>
                      <a:pt x="9" y="4"/>
                    </a:moveTo>
                    <a:lnTo>
                      <a:pt x="9" y="4"/>
                    </a:lnTo>
                    <a:lnTo>
                      <a:pt x="7" y="30"/>
                    </a:lnTo>
                    <a:lnTo>
                      <a:pt x="4" y="55"/>
                    </a:lnTo>
                    <a:lnTo>
                      <a:pt x="1" y="80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7"/>
                    </a:lnTo>
                    <a:lnTo>
                      <a:pt x="3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7" y="107"/>
                    </a:lnTo>
                    <a:lnTo>
                      <a:pt x="8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80"/>
                    </a:lnTo>
                    <a:lnTo>
                      <a:pt x="13" y="55"/>
                    </a:lnTo>
                    <a:lnTo>
                      <a:pt x="16" y="3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1" name="Freeform 835"/>
              <p:cNvSpPr/>
              <p:nvPr/>
            </p:nvSpPr>
            <p:spPr bwMode="auto">
              <a:xfrm>
                <a:off x="2308225" y="1528763"/>
                <a:ext cx="12700" cy="5556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17"/>
                  </a:cxn>
                  <a:cxn ang="0">
                    <a:pos x="12" y="29"/>
                  </a:cxn>
                  <a:cxn ang="0">
                    <a:pos x="8" y="52"/>
                  </a:cxn>
                  <a:cxn ang="0">
                    <a:pos x="4" y="7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4" y="105"/>
                  </a:cxn>
                  <a:cxn ang="0">
                    <a:pos x="5" y="105"/>
                  </a:cxn>
                  <a:cxn ang="0">
                    <a:pos x="7" y="105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7"/>
                  </a:cxn>
                  <a:cxn ang="0">
                    <a:pos x="17" y="53"/>
                  </a:cxn>
                  <a:cxn ang="0">
                    <a:pos x="21" y="29"/>
                  </a:cxn>
                  <a:cxn ang="0">
                    <a:pos x="22" y="17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1" y="1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23" h="105">
                    <a:moveTo>
                      <a:pt x="14" y="5"/>
                    </a:moveTo>
                    <a:lnTo>
                      <a:pt x="14" y="5"/>
                    </a:lnTo>
                    <a:lnTo>
                      <a:pt x="13" y="17"/>
                    </a:lnTo>
                    <a:lnTo>
                      <a:pt x="12" y="29"/>
                    </a:lnTo>
                    <a:lnTo>
                      <a:pt x="8" y="52"/>
                    </a:lnTo>
                    <a:lnTo>
                      <a:pt x="4" y="7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4" y="105"/>
                    </a:lnTo>
                    <a:lnTo>
                      <a:pt x="5" y="105"/>
                    </a:lnTo>
                    <a:lnTo>
                      <a:pt x="7" y="105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7"/>
                    </a:lnTo>
                    <a:lnTo>
                      <a:pt x="17" y="53"/>
                    </a:lnTo>
                    <a:lnTo>
                      <a:pt x="21" y="29"/>
                    </a:lnTo>
                    <a:lnTo>
                      <a:pt x="22" y="17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1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2" name="Freeform 836"/>
              <p:cNvSpPr/>
              <p:nvPr/>
            </p:nvSpPr>
            <p:spPr bwMode="auto">
              <a:xfrm>
                <a:off x="2328863" y="1558925"/>
                <a:ext cx="14288" cy="523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7" y="17"/>
                  </a:cxn>
                  <a:cxn ang="0">
                    <a:pos x="15" y="28"/>
                  </a:cxn>
                  <a:cxn ang="0">
                    <a:pos x="10" y="50"/>
                  </a:cxn>
                  <a:cxn ang="0">
                    <a:pos x="5" y="71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8" y="96"/>
                  </a:cxn>
                  <a:cxn ang="0">
                    <a:pos x="8" y="96"/>
                  </a:cxn>
                  <a:cxn ang="0">
                    <a:pos x="14" y="73"/>
                  </a:cxn>
                  <a:cxn ang="0">
                    <a:pos x="20" y="51"/>
                  </a:cxn>
                  <a:cxn ang="0">
                    <a:pos x="26" y="28"/>
                  </a:cxn>
                  <a:cxn ang="0">
                    <a:pos x="27" y="17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5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8" h="99">
                    <a:moveTo>
                      <a:pt x="19" y="5"/>
                    </a:moveTo>
                    <a:lnTo>
                      <a:pt x="19" y="5"/>
                    </a:lnTo>
                    <a:lnTo>
                      <a:pt x="17" y="17"/>
                    </a:lnTo>
                    <a:lnTo>
                      <a:pt x="15" y="28"/>
                    </a:lnTo>
                    <a:lnTo>
                      <a:pt x="10" y="50"/>
                    </a:lnTo>
                    <a:lnTo>
                      <a:pt x="5" y="71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6"/>
                    </a:lnTo>
                    <a:lnTo>
                      <a:pt x="14" y="73"/>
                    </a:lnTo>
                    <a:lnTo>
                      <a:pt x="20" y="51"/>
                    </a:lnTo>
                    <a:lnTo>
                      <a:pt x="26" y="28"/>
                    </a:lnTo>
                    <a:lnTo>
                      <a:pt x="27" y="17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3" name="Freeform 837"/>
              <p:cNvSpPr/>
              <p:nvPr/>
            </p:nvSpPr>
            <p:spPr bwMode="auto">
              <a:xfrm>
                <a:off x="2359025" y="1576388"/>
                <a:ext cx="22225" cy="63500"/>
              </a:xfrm>
              <a:custGeom>
                <a:avLst/>
                <a:gdLst/>
                <a:ahLst/>
                <a:cxnLst>
                  <a:cxn ang="0">
                    <a:pos x="34" y="3"/>
                  </a:cxn>
                  <a:cxn ang="0">
                    <a:pos x="34" y="3"/>
                  </a:cxn>
                  <a:cxn ang="0">
                    <a:pos x="31" y="10"/>
                  </a:cxn>
                  <a:cxn ang="0">
                    <a:pos x="28" y="18"/>
                  </a:cxn>
                  <a:cxn ang="0">
                    <a:pos x="23" y="33"/>
                  </a:cxn>
                  <a:cxn ang="0">
                    <a:pos x="20" y="49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9" y="89"/>
                  </a:cxn>
                  <a:cxn ang="0">
                    <a:pos x="1" y="113"/>
                  </a:cxn>
                  <a:cxn ang="0">
                    <a:pos x="1" y="113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4" y="119"/>
                  </a:cxn>
                  <a:cxn ang="0">
                    <a:pos x="7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0" y="116"/>
                  </a:cxn>
                  <a:cxn ang="0">
                    <a:pos x="23" y="75"/>
                  </a:cxn>
                  <a:cxn ang="0">
                    <a:pos x="23" y="75"/>
                  </a:cxn>
                  <a:cxn ang="0">
                    <a:pos x="28" y="58"/>
                  </a:cxn>
                  <a:cxn ang="0">
                    <a:pos x="31" y="40"/>
                  </a:cxn>
                  <a:cxn ang="0">
                    <a:pos x="36" y="24"/>
                  </a:cxn>
                  <a:cxn ang="0">
                    <a:pos x="39" y="16"/>
                  </a:cxn>
                  <a:cxn ang="0">
                    <a:pos x="42" y="7"/>
                  </a:cxn>
                  <a:cxn ang="0">
                    <a:pos x="42" y="7"/>
                  </a:cxn>
                  <a:cxn ang="0">
                    <a:pos x="43" y="5"/>
                  </a:cxn>
                  <a:cxn ang="0">
                    <a:pos x="43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6" y="1"/>
                  </a:cxn>
                  <a:cxn ang="0">
                    <a:pos x="34" y="3"/>
                  </a:cxn>
                  <a:cxn ang="0">
                    <a:pos x="34" y="3"/>
                  </a:cxn>
                </a:cxnLst>
                <a:rect l="0" t="0" r="r" b="b"/>
                <a:pathLst>
                  <a:path w="43" h="119">
                    <a:moveTo>
                      <a:pt x="34" y="3"/>
                    </a:moveTo>
                    <a:lnTo>
                      <a:pt x="34" y="3"/>
                    </a:lnTo>
                    <a:lnTo>
                      <a:pt x="31" y="10"/>
                    </a:lnTo>
                    <a:lnTo>
                      <a:pt x="28" y="18"/>
                    </a:lnTo>
                    <a:lnTo>
                      <a:pt x="23" y="33"/>
                    </a:lnTo>
                    <a:lnTo>
                      <a:pt x="20" y="49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9" y="89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4" y="119"/>
                    </a:lnTo>
                    <a:lnTo>
                      <a:pt x="7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0" y="116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8" y="58"/>
                    </a:lnTo>
                    <a:lnTo>
                      <a:pt x="31" y="40"/>
                    </a:lnTo>
                    <a:lnTo>
                      <a:pt x="36" y="24"/>
                    </a:lnTo>
                    <a:lnTo>
                      <a:pt x="39" y="16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3" y="5"/>
                    </a:lnTo>
                    <a:lnTo>
                      <a:pt x="43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6" y="1"/>
                    </a:lnTo>
                    <a:lnTo>
                      <a:pt x="34" y="3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4" name="Freeform 838"/>
              <p:cNvSpPr/>
              <p:nvPr/>
            </p:nvSpPr>
            <p:spPr bwMode="auto">
              <a:xfrm>
                <a:off x="2393950" y="1608138"/>
                <a:ext cx="22225" cy="61913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23" y="30"/>
                  </a:cxn>
                  <a:cxn ang="0">
                    <a:pos x="11" y="57"/>
                  </a:cxn>
                  <a:cxn ang="0">
                    <a:pos x="7" y="70"/>
                  </a:cxn>
                  <a:cxn ang="0">
                    <a:pos x="4" y="84"/>
                  </a:cxn>
                  <a:cxn ang="0">
                    <a:pos x="1" y="98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5"/>
                  </a:cxn>
                  <a:cxn ang="0">
                    <a:pos x="1" y="117"/>
                  </a:cxn>
                  <a:cxn ang="0">
                    <a:pos x="3" y="118"/>
                  </a:cxn>
                  <a:cxn ang="0">
                    <a:pos x="4" y="118"/>
                  </a:cxn>
                  <a:cxn ang="0">
                    <a:pos x="6" y="118"/>
                  </a:cxn>
                  <a:cxn ang="0">
                    <a:pos x="7" y="117"/>
                  </a:cxn>
                  <a:cxn ang="0">
                    <a:pos x="9" y="115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0" y="99"/>
                  </a:cxn>
                  <a:cxn ang="0">
                    <a:pos x="13" y="85"/>
                  </a:cxn>
                  <a:cxn ang="0">
                    <a:pos x="16" y="71"/>
                  </a:cxn>
                  <a:cxn ang="0">
                    <a:pos x="22" y="58"/>
                  </a:cxn>
                  <a:cxn ang="0">
                    <a:pos x="32" y="32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6" y="0"/>
                  </a:cxn>
                  <a:cxn ang="0">
                    <a:pos x="34" y="1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8">
                    <a:moveTo>
                      <a:pt x="33" y="3"/>
                    </a:moveTo>
                    <a:lnTo>
                      <a:pt x="33" y="3"/>
                    </a:lnTo>
                    <a:lnTo>
                      <a:pt x="23" y="30"/>
                    </a:lnTo>
                    <a:lnTo>
                      <a:pt x="11" y="57"/>
                    </a:lnTo>
                    <a:lnTo>
                      <a:pt x="7" y="70"/>
                    </a:lnTo>
                    <a:lnTo>
                      <a:pt x="4" y="84"/>
                    </a:lnTo>
                    <a:lnTo>
                      <a:pt x="1" y="98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1" y="117"/>
                    </a:lnTo>
                    <a:lnTo>
                      <a:pt x="3" y="118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7" y="117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0" y="99"/>
                    </a:lnTo>
                    <a:lnTo>
                      <a:pt x="13" y="85"/>
                    </a:lnTo>
                    <a:lnTo>
                      <a:pt x="16" y="71"/>
                    </a:lnTo>
                    <a:lnTo>
                      <a:pt x="22" y="58"/>
                    </a:lnTo>
                    <a:lnTo>
                      <a:pt x="32" y="3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1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5" name="Freeform 839"/>
              <p:cNvSpPr/>
              <p:nvPr/>
            </p:nvSpPr>
            <p:spPr bwMode="auto">
              <a:xfrm>
                <a:off x="2420938" y="1644650"/>
                <a:ext cx="20638" cy="587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3" y="14"/>
                  </a:cxn>
                  <a:cxn ang="0">
                    <a:pos x="18" y="25"/>
                  </a:cxn>
                  <a:cxn ang="0">
                    <a:pos x="15" y="37"/>
                  </a:cxn>
                  <a:cxn ang="0">
                    <a:pos x="12" y="50"/>
                  </a:cxn>
                  <a:cxn ang="0">
                    <a:pos x="12" y="50"/>
                  </a:cxn>
                  <a:cxn ang="0">
                    <a:pos x="6" y="77"/>
                  </a:cxn>
                  <a:cxn ang="0">
                    <a:pos x="3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2" y="107"/>
                  </a:cxn>
                  <a:cxn ang="0">
                    <a:pos x="3" y="108"/>
                  </a:cxn>
                  <a:cxn ang="0">
                    <a:pos x="4" y="109"/>
                  </a:cxn>
                  <a:cxn ang="0">
                    <a:pos x="6" y="110"/>
                  </a:cxn>
                  <a:cxn ang="0">
                    <a:pos x="7" y="109"/>
                  </a:cxn>
                  <a:cxn ang="0">
                    <a:pos x="9" y="108"/>
                  </a:cxn>
                  <a:cxn ang="0">
                    <a:pos x="10" y="107"/>
                  </a:cxn>
                  <a:cxn ang="0">
                    <a:pos x="10" y="104"/>
                  </a:cxn>
                  <a:cxn ang="0">
                    <a:pos x="10" y="104"/>
                  </a:cxn>
                  <a:cxn ang="0">
                    <a:pos x="12" y="94"/>
                  </a:cxn>
                  <a:cxn ang="0">
                    <a:pos x="15" y="84"/>
                  </a:cxn>
                  <a:cxn ang="0">
                    <a:pos x="18" y="73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21" y="48"/>
                  </a:cxn>
                  <a:cxn ang="0">
                    <a:pos x="25" y="34"/>
                  </a:cxn>
                  <a:cxn ang="0">
                    <a:pos x="30" y="20"/>
                  </a:cxn>
                  <a:cxn ang="0">
                    <a:pos x="38" y="7"/>
                  </a:cxn>
                  <a:cxn ang="0">
                    <a:pos x="38" y="7"/>
                  </a:cxn>
                  <a:cxn ang="0">
                    <a:pos x="39" y="5"/>
                  </a:cxn>
                  <a:cxn ang="0">
                    <a:pos x="39" y="4"/>
                  </a:cxn>
                  <a:cxn ang="0">
                    <a:pos x="38" y="2"/>
                  </a:cxn>
                  <a:cxn ang="0">
                    <a:pos x="37" y="1"/>
                  </a:cxn>
                  <a:cxn ang="0">
                    <a:pos x="34" y="0"/>
                  </a:cxn>
                  <a:cxn ang="0">
                    <a:pos x="31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9" h="110">
                    <a:moveTo>
                      <a:pt x="29" y="2"/>
                    </a:moveTo>
                    <a:lnTo>
                      <a:pt x="29" y="2"/>
                    </a:lnTo>
                    <a:lnTo>
                      <a:pt x="23" y="14"/>
                    </a:lnTo>
                    <a:lnTo>
                      <a:pt x="18" y="25"/>
                    </a:lnTo>
                    <a:lnTo>
                      <a:pt x="15" y="37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6" y="77"/>
                    </a:lnTo>
                    <a:lnTo>
                      <a:pt x="3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7"/>
                    </a:lnTo>
                    <a:lnTo>
                      <a:pt x="3" y="108"/>
                    </a:lnTo>
                    <a:lnTo>
                      <a:pt x="4" y="109"/>
                    </a:lnTo>
                    <a:lnTo>
                      <a:pt x="6" y="110"/>
                    </a:lnTo>
                    <a:lnTo>
                      <a:pt x="7" y="109"/>
                    </a:lnTo>
                    <a:lnTo>
                      <a:pt x="9" y="108"/>
                    </a:lnTo>
                    <a:lnTo>
                      <a:pt x="10" y="107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2" y="94"/>
                    </a:lnTo>
                    <a:lnTo>
                      <a:pt x="15" y="84"/>
                    </a:lnTo>
                    <a:lnTo>
                      <a:pt x="18" y="73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21" y="48"/>
                    </a:lnTo>
                    <a:lnTo>
                      <a:pt x="25" y="34"/>
                    </a:lnTo>
                    <a:lnTo>
                      <a:pt x="30" y="20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6" name="Freeform 840"/>
              <p:cNvSpPr/>
              <p:nvPr/>
            </p:nvSpPr>
            <p:spPr bwMode="auto">
              <a:xfrm>
                <a:off x="2451100" y="1674813"/>
                <a:ext cx="12700" cy="5556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13" y="29"/>
                  </a:cxn>
                  <a:cxn ang="0">
                    <a:pos x="11" y="53"/>
                  </a:cxn>
                  <a:cxn ang="0">
                    <a:pos x="7" y="75"/>
                  </a:cxn>
                  <a:cxn ang="0">
                    <a:pos x="1" y="98"/>
                  </a:cxn>
                  <a:cxn ang="0">
                    <a:pos x="1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7" y="104"/>
                  </a:cxn>
                  <a:cxn ang="0">
                    <a:pos x="8" y="104"/>
                  </a:cxn>
                  <a:cxn ang="0">
                    <a:pos x="10" y="103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6" y="77"/>
                  </a:cxn>
                  <a:cxn ang="0">
                    <a:pos x="20" y="54"/>
                  </a:cxn>
                  <a:cxn ang="0">
                    <a:pos x="23" y="29"/>
                  </a:cxn>
                  <a:cxn ang="0">
                    <a:pos x="2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3" y="2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8" y="1"/>
                  </a:cxn>
                  <a:cxn ang="0">
                    <a:pos x="17" y="2"/>
                  </a:cxn>
                  <a:cxn ang="0">
                    <a:pos x="16" y="3"/>
                  </a:cxn>
                  <a:cxn ang="0">
                    <a:pos x="15" y="5"/>
                  </a:cxn>
                  <a:cxn ang="0">
                    <a:pos x="15" y="5"/>
                  </a:cxn>
                </a:cxnLst>
                <a:rect l="0" t="0" r="r" b="b"/>
                <a:pathLst>
                  <a:path w="24" h="104">
                    <a:moveTo>
                      <a:pt x="15" y="5"/>
                    </a:moveTo>
                    <a:lnTo>
                      <a:pt x="15" y="5"/>
                    </a:lnTo>
                    <a:lnTo>
                      <a:pt x="13" y="29"/>
                    </a:lnTo>
                    <a:lnTo>
                      <a:pt x="11" y="53"/>
                    </a:lnTo>
                    <a:lnTo>
                      <a:pt x="7" y="75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8" y="104"/>
                    </a:lnTo>
                    <a:lnTo>
                      <a:pt x="10" y="103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6" y="77"/>
                    </a:lnTo>
                    <a:lnTo>
                      <a:pt x="20" y="54"/>
                    </a:lnTo>
                    <a:lnTo>
                      <a:pt x="23" y="29"/>
                    </a:lnTo>
                    <a:lnTo>
                      <a:pt x="2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7" name="Freeform 841"/>
              <p:cNvSpPr/>
              <p:nvPr/>
            </p:nvSpPr>
            <p:spPr bwMode="auto">
              <a:xfrm>
                <a:off x="2479675" y="1695450"/>
                <a:ext cx="22225" cy="60325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33" y="3"/>
                  </a:cxn>
                  <a:cxn ang="0">
                    <a:pos x="19" y="56"/>
                  </a:cxn>
                  <a:cxn ang="0">
                    <a:pos x="9" y="83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1" y="113"/>
                  </a:cxn>
                  <a:cxn ang="0">
                    <a:pos x="3" y="114"/>
                  </a:cxn>
                  <a:cxn ang="0">
                    <a:pos x="6" y="113"/>
                  </a:cxn>
                  <a:cxn ang="0">
                    <a:pos x="8" y="112"/>
                  </a:cxn>
                  <a:cxn ang="0">
                    <a:pos x="9" y="111"/>
                  </a:cxn>
                  <a:cxn ang="0">
                    <a:pos x="9" y="111"/>
                  </a:cxn>
                  <a:cxn ang="0">
                    <a:pos x="19" y="85"/>
                  </a:cxn>
                  <a:cxn ang="0">
                    <a:pos x="27" y="59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0" y="1"/>
                  </a:cxn>
                  <a:cxn ang="0">
                    <a:pos x="39" y="0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3"/>
                  </a:cxn>
                  <a:cxn ang="0">
                    <a:pos x="33" y="3"/>
                  </a:cxn>
                </a:cxnLst>
                <a:rect l="0" t="0" r="r" b="b"/>
                <a:pathLst>
                  <a:path w="42" h="114">
                    <a:moveTo>
                      <a:pt x="33" y="3"/>
                    </a:moveTo>
                    <a:lnTo>
                      <a:pt x="33" y="3"/>
                    </a:lnTo>
                    <a:lnTo>
                      <a:pt x="19" y="56"/>
                    </a:lnTo>
                    <a:lnTo>
                      <a:pt x="9" y="83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1" y="113"/>
                    </a:lnTo>
                    <a:lnTo>
                      <a:pt x="3" y="114"/>
                    </a:lnTo>
                    <a:lnTo>
                      <a:pt x="6" y="113"/>
                    </a:lnTo>
                    <a:lnTo>
                      <a:pt x="8" y="112"/>
                    </a:lnTo>
                    <a:lnTo>
                      <a:pt x="9" y="111"/>
                    </a:lnTo>
                    <a:lnTo>
                      <a:pt x="9" y="111"/>
                    </a:lnTo>
                    <a:lnTo>
                      <a:pt x="19" y="85"/>
                    </a:lnTo>
                    <a:lnTo>
                      <a:pt x="27" y="59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3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8" name="Freeform 842"/>
              <p:cNvSpPr/>
              <p:nvPr/>
            </p:nvSpPr>
            <p:spPr bwMode="auto">
              <a:xfrm>
                <a:off x="2509838" y="1725613"/>
                <a:ext cx="14288" cy="53975"/>
              </a:xfrm>
              <a:custGeom>
                <a:avLst/>
                <a:gdLst/>
                <a:ahLst/>
                <a:cxnLst>
                  <a:cxn ang="0">
                    <a:pos x="18" y="5"/>
                  </a:cxn>
                  <a:cxn ang="0">
                    <a:pos x="18" y="5"/>
                  </a:cxn>
                  <a:cxn ang="0">
                    <a:pos x="17" y="16"/>
                  </a:cxn>
                  <a:cxn ang="0">
                    <a:pos x="14" y="27"/>
                  </a:cxn>
                  <a:cxn ang="0">
                    <a:pos x="11" y="37"/>
                  </a:cxn>
                  <a:cxn ang="0">
                    <a:pos x="8" y="49"/>
                  </a:cxn>
                  <a:cxn ang="0">
                    <a:pos x="8" y="49"/>
                  </a:cxn>
                  <a:cxn ang="0">
                    <a:pos x="6" y="61"/>
                  </a:cxn>
                  <a:cxn ang="0">
                    <a:pos x="4" y="73"/>
                  </a:cxn>
                  <a:cxn ang="0">
                    <a:pos x="2" y="86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101"/>
                  </a:cxn>
                  <a:cxn ang="0">
                    <a:pos x="13" y="76"/>
                  </a:cxn>
                  <a:cxn ang="0">
                    <a:pos x="17" y="51"/>
                  </a:cxn>
                  <a:cxn ang="0">
                    <a:pos x="17" y="51"/>
                  </a:cxn>
                  <a:cxn ang="0">
                    <a:pos x="19" y="39"/>
                  </a:cxn>
                  <a:cxn ang="0">
                    <a:pos x="24" y="28"/>
                  </a:cxn>
                  <a:cxn ang="0">
                    <a:pos x="27" y="16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1" y="1"/>
                  </a:cxn>
                  <a:cxn ang="0">
                    <a:pos x="20" y="1"/>
                  </a:cxn>
                  <a:cxn ang="0">
                    <a:pos x="19" y="3"/>
                  </a:cxn>
                  <a:cxn ang="0">
                    <a:pos x="18" y="5"/>
                  </a:cxn>
                  <a:cxn ang="0">
                    <a:pos x="18" y="5"/>
                  </a:cxn>
                </a:cxnLst>
                <a:rect l="0" t="0" r="r" b="b"/>
                <a:pathLst>
                  <a:path w="29" h="104">
                    <a:moveTo>
                      <a:pt x="18" y="5"/>
                    </a:moveTo>
                    <a:lnTo>
                      <a:pt x="18" y="5"/>
                    </a:lnTo>
                    <a:lnTo>
                      <a:pt x="17" y="16"/>
                    </a:lnTo>
                    <a:lnTo>
                      <a:pt x="14" y="27"/>
                    </a:lnTo>
                    <a:lnTo>
                      <a:pt x="11" y="37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6" y="61"/>
                    </a:lnTo>
                    <a:lnTo>
                      <a:pt x="4" y="73"/>
                    </a:lnTo>
                    <a:lnTo>
                      <a:pt x="2" y="86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76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9" y="39"/>
                    </a:lnTo>
                    <a:lnTo>
                      <a:pt x="24" y="28"/>
                    </a:lnTo>
                    <a:lnTo>
                      <a:pt x="27" y="16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3"/>
                    </a:lnTo>
                    <a:lnTo>
                      <a:pt x="18" y="5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9" name="Freeform 843"/>
              <p:cNvSpPr/>
              <p:nvPr/>
            </p:nvSpPr>
            <p:spPr bwMode="auto">
              <a:xfrm>
                <a:off x="2528888" y="1752600"/>
                <a:ext cx="17463" cy="57150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24" y="2"/>
                  </a:cxn>
                  <a:cxn ang="0">
                    <a:pos x="20" y="14"/>
                  </a:cxn>
                  <a:cxn ang="0">
                    <a:pos x="16" y="28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3" y="79"/>
                  </a:cxn>
                  <a:cxn ang="0">
                    <a:pos x="1" y="91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5"/>
                  </a:cxn>
                  <a:cxn ang="0">
                    <a:pos x="1" y="107"/>
                  </a:cxn>
                  <a:cxn ang="0">
                    <a:pos x="2" y="108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7" y="107"/>
                  </a:cxn>
                  <a:cxn ang="0">
                    <a:pos x="8" y="105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0" y="92"/>
                  </a:cxn>
                  <a:cxn ang="0">
                    <a:pos x="12" y="80"/>
                  </a:cxn>
                  <a:cxn ang="0">
                    <a:pos x="19" y="57"/>
                  </a:cxn>
                  <a:cxn ang="0">
                    <a:pos x="19" y="57"/>
                  </a:cxn>
                  <a:cxn ang="0">
                    <a:pos x="22" y="44"/>
                  </a:cxn>
                  <a:cxn ang="0">
                    <a:pos x="25" y="32"/>
                  </a:cxn>
                  <a:cxn ang="0">
                    <a:pos x="28" y="19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3" y="5"/>
                  </a:cxn>
                  <a:cxn ang="0">
                    <a:pos x="32" y="3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4" y="2"/>
                  </a:cxn>
                  <a:cxn ang="0">
                    <a:pos x="24" y="2"/>
                  </a:cxn>
                </a:cxnLst>
                <a:rect l="0" t="0" r="r" b="b"/>
                <a:pathLst>
                  <a:path w="33" h="108">
                    <a:moveTo>
                      <a:pt x="24" y="2"/>
                    </a:moveTo>
                    <a:lnTo>
                      <a:pt x="24" y="2"/>
                    </a:lnTo>
                    <a:lnTo>
                      <a:pt x="20" y="14"/>
                    </a:lnTo>
                    <a:lnTo>
                      <a:pt x="16" y="28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3" y="79"/>
                    </a:lnTo>
                    <a:lnTo>
                      <a:pt x="1" y="91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5"/>
                    </a:lnTo>
                    <a:lnTo>
                      <a:pt x="1" y="107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7" y="107"/>
                    </a:lnTo>
                    <a:lnTo>
                      <a:pt x="8" y="105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0" y="92"/>
                    </a:lnTo>
                    <a:lnTo>
                      <a:pt x="12" y="80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44"/>
                    </a:lnTo>
                    <a:lnTo>
                      <a:pt x="25" y="32"/>
                    </a:lnTo>
                    <a:lnTo>
                      <a:pt x="28" y="19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4" y="2"/>
                    </a:ln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0" name="Freeform 844"/>
              <p:cNvSpPr/>
              <p:nvPr/>
            </p:nvSpPr>
            <p:spPr bwMode="auto">
              <a:xfrm>
                <a:off x="2557463" y="1774825"/>
                <a:ext cx="11113" cy="52388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14" y="4"/>
                  </a:cxn>
                  <a:cxn ang="0">
                    <a:pos x="13" y="15"/>
                  </a:cxn>
                  <a:cxn ang="0">
                    <a:pos x="12" y="27"/>
                  </a:cxn>
                  <a:cxn ang="0">
                    <a:pos x="9" y="50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4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8" y="51"/>
                  </a:cxn>
                  <a:cxn ang="0">
                    <a:pos x="21" y="28"/>
                  </a:cxn>
                  <a:cxn ang="0">
                    <a:pos x="23" y="17"/>
                  </a:cxn>
                  <a:cxn ang="0">
                    <a:pos x="23" y="4"/>
                  </a:cxn>
                  <a:cxn ang="0">
                    <a:pos x="23" y="4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3"/>
                  </a:cxn>
                  <a:cxn ang="0">
                    <a:pos x="14" y="4"/>
                  </a:cxn>
                  <a:cxn ang="0">
                    <a:pos x="14" y="4"/>
                  </a:cxn>
                </a:cxnLst>
                <a:rect l="0" t="0" r="r" b="b"/>
                <a:pathLst>
                  <a:path w="23" h="99">
                    <a:moveTo>
                      <a:pt x="14" y="4"/>
                    </a:moveTo>
                    <a:lnTo>
                      <a:pt x="14" y="4"/>
                    </a:lnTo>
                    <a:lnTo>
                      <a:pt x="13" y="15"/>
                    </a:lnTo>
                    <a:lnTo>
                      <a:pt x="12" y="27"/>
                    </a:lnTo>
                    <a:lnTo>
                      <a:pt x="9" y="50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8" y="51"/>
                    </a:lnTo>
                    <a:lnTo>
                      <a:pt x="21" y="28"/>
                    </a:lnTo>
                    <a:lnTo>
                      <a:pt x="23" y="1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1" name="Freeform 847"/>
              <p:cNvSpPr/>
              <p:nvPr/>
            </p:nvSpPr>
            <p:spPr bwMode="auto">
              <a:xfrm>
                <a:off x="2640013" y="1768475"/>
                <a:ext cx="7938" cy="57150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3" y="73"/>
                  </a:cxn>
                  <a:cxn ang="0">
                    <a:pos x="14" y="39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80"/>
                  </a:cxn>
                  <a:cxn ang="0">
                    <a:pos x="4" y="94"/>
                  </a:cxn>
                  <a:cxn ang="0">
                    <a:pos x="3" y="98"/>
                  </a:cxn>
                  <a:cxn ang="0">
                    <a:pos x="2" y="100"/>
                  </a:cxn>
                  <a:cxn ang="0">
                    <a:pos x="2" y="100"/>
                  </a:cxn>
                  <a:cxn ang="0">
                    <a:pos x="0" y="101"/>
                  </a:cxn>
                  <a:cxn ang="0">
                    <a:pos x="0" y="103"/>
                  </a:cxn>
                  <a:cxn ang="0">
                    <a:pos x="0" y="105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7" y="108"/>
                  </a:cxn>
                  <a:cxn ang="0">
                    <a:pos x="7" y="108"/>
                  </a:cxn>
                  <a:cxn ang="0">
                    <a:pos x="9" y="106"/>
                  </a:cxn>
                  <a:cxn ang="0">
                    <a:pos x="11" y="102"/>
                  </a:cxn>
                  <a:cxn ang="0">
                    <a:pos x="12" y="97"/>
                  </a:cxn>
                  <a:cxn ang="0">
                    <a:pos x="13" y="91"/>
                  </a:cxn>
                  <a:cxn ang="0">
                    <a:pos x="13" y="81"/>
                  </a:cxn>
                  <a:cxn ang="0">
                    <a:pos x="13" y="73"/>
                  </a:cxn>
                  <a:cxn ang="0">
                    <a:pos x="13" y="73"/>
                  </a:cxn>
                </a:cxnLst>
                <a:rect l="0" t="0" r="r" b="b"/>
                <a:pathLst>
                  <a:path w="14" h="109">
                    <a:moveTo>
                      <a:pt x="13" y="73"/>
                    </a:moveTo>
                    <a:lnTo>
                      <a:pt x="13" y="73"/>
                    </a:lnTo>
                    <a:lnTo>
                      <a:pt x="14" y="39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8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3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9" y="106"/>
                    </a:lnTo>
                    <a:lnTo>
                      <a:pt x="11" y="102"/>
                    </a:lnTo>
                    <a:lnTo>
                      <a:pt x="12" y="97"/>
                    </a:lnTo>
                    <a:lnTo>
                      <a:pt x="13" y="91"/>
                    </a:lnTo>
                    <a:lnTo>
                      <a:pt x="13" y="81"/>
                    </a:lnTo>
                    <a:lnTo>
                      <a:pt x="13" y="73"/>
                    </a:lnTo>
                    <a:lnTo>
                      <a:pt x="13" y="73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2" name="Freeform 848"/>
              <p:cNvSpPr/>
              <p:nvPr/>
            </p:nvSpPr>
            <p:spPr bwMode="auto">
              <a:xfrm>
                <a:off x="2665413" y="1757363"/>
                <a:ext cx="19050" cy="52388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7" y="14"/>
                  </a:cxn>
                  <a:cxn ang="0">
                    <a:pos x="24" y="24"/>
                  </a:cxn>
                  <a:cxn ang="0">
                    <a:pos x="20" y="33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3" y="56"/>
                  </a:cxn>
                  <a:cxn ang="0">
                    <a:pos x="8" y="68"/>
                  </a:cxn>
                  <a:cxn ang="0">
                    <a:pos x="4" y="81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5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7" y="73"/>
                  </a:cxn>
                  <a:cxn ang="0">
                    <a:pos x="26" y="51"/>
                  </a:cxn>
                  <a:cxn ang="0">
                    <a:pos x="30" y="39"/>
                  </a:cxn>
                  <a:cxn ang="0">
                    <a:pos x="33" y="28"/>
                  </a:cxn>
                  <a:cxn ang="0">
                    <a:pos x="36" y="16"/>
                  </a:cxn>
                  <a:cxn ang="0">
                    <a:pos x="37" y="4"/>
                  </a:cxn>
                  <a:cxn ang="0">
                    <a:pos x="37" y="4"/>
                  </a:cxn>
                  <a:cxn ang="0">
                    <a:pos x="37" y="2"/>
                  </a:cxn>
                  <a:cxn ang="0">
                    <a:pos x="36" y="1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8" y="4"/>
                  </a:cxn>
                  <a:cxn ang="0">
                    <a:pos x="28" y="4"/>
                  </a:cxn>
                </a:cxnLst>
                <a:rect l="0" t="0" r="r" b="b"/>
                <a:pathLst>
                  <a:path w="37" h="99">
                    <a:moveTo>
                      <a:pt x="28" y="4"/>
                    </a:moveTo>
                    <a:lnTo>
                      <a:pt x="28" y="4"/>
                    </a:lnTo>
                    <a:lnTo>
                      <a:pt x="27" y="14"/>
                    </a:lnTo>
                    <a:lnTo>
                      <a:pt x="24" y="24"/>
                    </a:lnTo>
                    <a:lnTo>
                      <a:pt x="20" y="33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3" y="56"/>
                    </a:lnTo>
                    <a:lnTo>
                      <a:pt x="8" y="68"/>
                    </a:lnTo>
                    <a:lnTo>
                      <a:pt x="4" y="81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7" y="73"/>
                    </a:lnTo>
                    <a:lnTo>
                      <a:pt x="26" y="51"/>
                    </a:lnTo>
                    <a:lnTo>
                      <a:pt x="30" y="39"/>
                    </a:lnTo>
                    <a:lnTo>
                      <a:pt x="33" y="28"/>
                    </a:lnTo>
                    <a:lnTo>
                      <a:pt x="36" y="16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6" y="1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3" name="Freeform 849"/>
              <p:cNvSpPr/>
              <p:nvPr/>
            </p:nvSpPr>
            <p:spPr bwMode="auto">
              <a:xfrm>
                <a:off x="2697163" y="1725613"/>
                <a:ext cx="15875" cy="52388"/>
              </a:xfrm>
              <a:custGeom>
                <a:avLst/>
                <a:gdLst/>
                <a:ahLst/>
                <a:cxnLst>
                  <a:cxn ang="0">
                    <a:pos x="15" y="91"/>
                  </a:cxn>
                  <a:cxn ang="0">
                    <a:pos x="15" y="91"/>
                  </a:cxn>
                  <a:cxn ang="0">
                    <a:pos x="20" y="82"/>
                  </a:cxn>
                  <a:cxn ang="0">
                    <a:pos x="24" y="71"/>
                  </a:cxn>
                  <a:cxn ang="0">
                    <a:pos x="27" y="61"/>
                  </a:cxn>
                  <a:cxn ang="0">
                    <a:pos x="28" y="50"/>
                  </a:cxn>
                  <a:cxn ang="0">
                    <a:pos x="29" y="38"/>
                  </a:cxn>
                  <a:cxn ang="0">
                    <a:pos x="29" y="27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1"/>
                  </a:cxn>
                  <a:cxn ang="0">
                    <a:pos x="24" y="0"/>
                  </a:cxn>
                  <a:cxn ang="0">
                    <a:pos x="22" y="1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0" y="26"/>
                  </a:cxn>
                  <a:cxn ang="0">
                    <a:pos x="19" y="47"/>
                  </a:cxn>
                  <a:cxn ang="0">
                    <a:pos x="18" y="58"/>
                  </a:cxn>
                  <a:cxn ang="0">
                    <a:pos x="16" y="67"/>
                  </a:cxn>
                  <a:cxn ang="0">
                    <a:pos x="11" y="76"/>
                  </a:cxn>
                  <a:cxn ang="0">
                    <a:pos x="6" y="86"/>
                  </a:cxn>
                  <a:cxn ang="0">
                    <a:pos x="6" y="86"/>
                  </a:cxn>
                  <a:cxn ang="0">
                    <a:pos x="3" y="87"/>
                  </a:cxn>
                  <a:cxn ang="0">
                    <a:pos x="2" y="89"/>
                  </a:cxn>
                  <a:cxn ang="0">
                    <a:pos x="1" y="91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" y="97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8" y="98"/>
                  </a:cxn>
                  <a:cxn ang="0">
                    <a:pos x="8" y="98"/>
                  </a:cxn>
                  <a:cxn ang="0">
                    <a:pos x="11" y="94"/>
                  </a:cxn>
                  <a:cxn ang="0">
                    <a:pos x="11" y="94"/>
                  </a:cxn>
                  <a:cxn ang="0">
                    <a:pos x="14" y="93"/>
                  </a:cxn>
                  <a:cxn ang="0">
                    <a:pos x="15" y="91"/>
                  </a:cxn>
                  <a:cxn ang="0">
                    <a:pos x="15" y="91"/>
                  </a:cxn>
                </a:cxnLst>
                <a:rect l="0" t="0" r="r" b="b"/>
                <a:pathLst>
                  <a:path w="29" h="99">
                    <a:moveTo>
                      <a:pt x="15" y="91"/>
                    </a:moveTo>
                    <a:lnTo>
                      <a:pt x="15" y="91"/>
                    </a:lnTo>
                    <a:lnTo>
                      <a:pt x="20" y="82"/>
                    </a:lnTo>
                    <a:lnTo>
                      <a:pt x="24" y="71"/>
                    </a:lnTo>
                    <a:lnTo>
                      <a:pt x="27" y="61"/>
                    </a:lnTo>
                    <a:lnTo>
                      <a:pt x="28" y="50"/>
                    </a:lnTo>
                    <a:lnTo>
                      <a:pt x="29" y="38"/>
                    </a:lnTo>
                    <a:lnTo>
                      <a:pt x="29" y="2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26"/>
                    </a:lnTo>
                    <a:lnTo>
                      <a:pt x="19" y="47"/>
                    </a:lnTo>
                    <a:lnTo>
                      <a:pt x="18" y="58"/>
                    </a:lnTo>
                    <a:lnTo>
                      <a:pt x="16" y="67"/>
                    </a:lnTo>
                    <a:lnTo>
                      <a:pt x="11" y="76"/>
                    </a:lnTo>
                    <a:lnTo>
                      <a:pt x="6" y="86"/>
                    </a:lnTo>
                    <a:lnTo>
                      <a:pt x="6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1" y="91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1" y="97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1" y="94"/>
                    </a:lnTo>
                    <a:lnTo>
                      <a:pt x="11" y="94"/>
                    </a:lnTo>
                    <a:lnTo>
                      <a:pt x="14" y="93"/>
                    </a:lnTo>
                    <a:lnTo>
                      <a:pt x="15" y="91"/>
                    </a:lnTo>
                    <a:lnTo>
                      <a:pt x="15" y="91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4" name="Freeform 850"/>
              <p:cNvSpPr/>
              <p:nvPr/>
            </p:nvSpPr>
            <p:spPr bwMode="auto">
              <a:xfrm>
                <a:off x="2732088" y="1708150"/>
                <a:ext cx="11113" cy="53975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1"/>
                  </a:cxn>
                  <a:cxn ang="0">
                    <a:pos x="11" y="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28"/>
                  </a:cxn>
                  <a:cxn ang="0">
                    <a:pos x="13" y="53"/>
                  </a:cxn>
                  <a:cxn ang="0">
                    <a:pos x="13" y="64"/>
                  </a:cxn>
                  <a:cxn ang="0">
                    <a:pos x="11" y="75"/>
                  </a:cxn>
                  <a:cxn ang="0">
                    <a:pos x="7" y="87"/>
                  </a:cxn>
                  <a:cxn ang="0">
                    <a:pos x="4" y="92"/>
                  </a:cxn>
                  <a:cxn ang="0">
                    <a:pos x="1" y="97"/>
                  </a:cxn>
                  <a:cxn ang="0">
                    <a:pos x="1" y="97"/>
                  </a:cxn>
                  <a:cxn ang="0">
                    <a:pos x="0" y="99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6" y="104"/>
                  </a:cxn>
                  <a:cxn ang="0">
                    <a:pos x="8" y="103"/>
                  </a:cxn>
                  <a:cxn ang="0">
                    <a:pos x="10" y="102"/>
                  </a:cxn>
                  <a:cxn ang="0">
                    <a:pos x="10" y="102"/>
                  </a:cxn>
                  <a:cxn ang="0">
                    <a:pos x="13" y="96"/>
                  </a:cxn>
                  <a:cxn ang="0">
                    <a:pos x="16" y="91"/>
                  </a:cxn>
                  <a:cxn ang="0">
                    <a:pos x="20" y="79"/>
                  </a:cxn>
                  <a:cxn ang="0">
                    <a:pos x="22" y="67"/>
                  </a:cxn>
                  <a:cxn ang="0">
                    <a:pos x="22" y="55"/>
                  </a:cxn>
                  <a:cxn ang="0">
                    <a:pos x="22" y="42"/>
                  </a:cxn>
                  <a:cxn ang="0">
                    <a:pos x="21" y="29"/>
                  </a:cxn>
                  <a:cxn ang="0">
                    <a:pos x="20" y="5"/>
                  </a:cxn>
                  <a:cxn ang="0">
                    <a:pos x="20" y="5"/>
                  </a:cxn>
                </a:cxnLst>
                <a:rect l="0" t="0" r="r" b="b"/>
                <a:pathLst>
                  <a:path w="22" h="104">
                    <a:moveTo>
                      <a:pt x="20" y="5"/>
                    </a:moveTo>
                    <a:lnTo>
                      <a:pt x="20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2" y="28"/>
                    </a:lnTo>
                    <a:lnTo>
                      <a:pt x="13" y="53"/>
                    </a:lnTo>
                    <a:lnTo>
                      <a:pt x="13" y="64"/>
                    </a:lnTo>
                    <a:lnTo>
                      <a:pt x="11" y="75"/>
                    </a:lnTo>
                    <a:lnTo>
                      <a:pt x="7" y="87"/>
                    </a:lnTo>
                    <a:lnTo>
                      <a:pt x="4" y="92"/>
                    </a:lnTo>
                    <a:lnTo>
                      <a:pt x="1" y="97"/>
                    </a:lnTo>
                    <a:lnTo>
                      <a:pt x="1" y="97"/>
                    </a:lnTo>
                    <a:lnTo>
                      <a:pt x="0" y="99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6" y="104"/>
                    </a:lnTo>
                    <a:lnTo>
                      <a:pt x="8" y="103"/>
                    </a:lnTo>
                    <a:lnTo>
                      <a:pt x="10" y="102"/>
                    </a:lnTo>
                    <a:lnTo>
                      <a:pt x="10" y="102"/>
                    </a:lnTo>
                    <a:lnTo>
                      <a:pt x="13" y="96"/>
                    </a:lnTo>
                    <a:lnTo>
                      <a:pt x="16" y="91"/>
                    </a:lnTo>
                    <a:lnTo>
                      <a:pt x="20" y="79"/>
                    </a:lnTo>
                    <a:lnTo>
                      <a:pt x="22" y="67"/>
                    </a:lnTo>
                    <a:lnTo>
                      <a:pt x="22" y="55"/>
                    </a:lnTo>
                    <a:lnTo>
                      <a:pt x="22" y="42"/>
                    </a:lnTo>
                    <a:lnTo>
                      <a:pt x="21" y="29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5" name="Freeform 851"/>
              <p:cNvSpPr/>
              <p:nvPr/>
            </p:nvSpPr>
            <p:spPr bwMode="auto">
              <a:xfrm>
                <a:off x="2765425" y="1674813"/>
                <a:ext cx="7938" cy="55563"/>
              </a:xfrm>
              <a:custGeom>
                <a:avLst/>
                <a:gdLst/>
                <a:ahLst/>
                <a:cxnLst>
                  <a:cxn ang="0">
                    <a:pos x="15" y="94"/>
                  </a:cxn>
                  <a:cxn ang="0">
                    <a:pos x="15" y="94"/>
                  </a:cxn>
                  <a:cxn ang="0">
                    <a:pos x="14" y="72"/>
                  </a:cxn>
                  <a:cxn ang="0">
                    <a:pos x="12" y="50"/>
                  </a:cxn>
                  <a:cxn ang="0">
                    <a:pos x="11" y="2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9"/>
                  </a:cxn>
                  <a:cxn ang="0">
                    <a:pos x="2" y="53"/>
                  </a:cxn>
                  <a:cxn ang="0">
                    <a:pos x="4" y="76"/>
                  </a:cxn>
                  <a:cxn ang="0">
                    <a:pos x="5" y="100"/>
                  </a:cxn>
                  <a:cxn ang="0">
                    <a:pos x="5" y="100"/>
                  </a:cxn>
                  <a:cxn ang="0">
                    <a:pos x="5" y="102"/>
                  </a:cxn>
                  <a:cxn ang="0">
                    <a:pos x="6" y="103"/>
                  </a:cxn>
                  <a:cxn ang="0">
                    <a:pos x="8" y="104"/>
                  </a:cxn>
                  <a:cxn ang="0">
                    <a:pos x="9" y="104"/>
                  </a:cxn>
                  <a:cxn ang="0">
                    <a:pos x="12" y="104"/>
                  </a:cxn>
                  <a:cxn ang="0">
                    <a:pos x="13" y="103"/>
                  </a:cxn>
                  <a:cxn ang="0">
                    <a:pos x="15" y="102"/>
                  </a:cxn>
                  <a:cxn ang="0">
                    <a:pos x="15" y="100"/>
                  </a:cxn>
                  <a:cxn ang="0">
                    <a:pos x="15" y="95"/>
                  </a:cxn>
                  <a:cxn ang="0">
                    <a:pos x="15" y="95"/>
                  </a:cxn>
                  <a:cxn ang="0">
                    <a:pos x="15" y="94"/>
                  </a:cxn>
                  <a:cxn ang="0">
                    <a:pos x="15" y="94"/>
                  </a:cxn>
                </a:cxnLst>
                <a:rect l="0" t="0" r="r" b="b"/>
                <a:pathLst>
                  <a:path w="15" h="104">
                    <a:moveTo>
                      <a:pt x="15" y="94"/>
                    </a:moveTo>
                    <a:lnTo>
                      <a:pt x="15" y="94"/>
                    </a:lnTo>
                    <a:lnTo>
                      <a:pt x="14" y="72"/>
                    </a:lnTo>
                    <a:lnTo>
                      <a:pt x="12" y="50"/>
                    </a:lnTo>
                    <a:lnTo>
                      <a:pt x="11" y="2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9"/>
                    </a:lnTo>
                    <a:lnTo>
                      <a:pt x="2" y="53"/>
                    </a:lnTo>
                    <a:lnTo>
                      <a:pt x="4" y="76"/>
                    </a:lnTo>
                    <a:lnTo>
                      <a:pt x="5" y="100"/>
                    </a:lnTo>
                    <a:lnTo>
                      <a:pt x="5" y="100"/>
                    </a:lnTo>
                    <a:lnTo>
                      <a:pt x="5" y="102"/>
                    </a:lnTo>
                    <a:lnTo>
                      <a:pt x="6" y="103"/>
                    </a:lnTo>
                    <a:lnTo>
                      <a:pt x="8" y="104"/>
                    </a:lnTo>
                    <a:lnTo>
                      <a:pt x="9" y="104"/>
                    </a:lnTo>
                    <a:lnTo>
                      <a:pt x="12" y="104"/>
                    </a:lnTo>
                    <a:lnTo>
                      <a:pt x="13" y="103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4"/>
                    </a:lnTo>
                    <a:lnTo>
                      <a:pt x="15" y="9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6" name="Freeform 852"/>
              <p:cNvSpPr/>
              <p:nvPr/>
            </p:nvSpPr>
            <p:spPr bwMode="auto">
              <a:xfrm>
                <a:off x="2792413" y="1638300"/>
                <a:ext cx="7938" cy="53975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28"/>
                  </a:cxn>
                  <a:cxn ang="0">
                    <a:pos x="5" y="51"/>
                  </a:cxn>
                  <a:cxn ang="0">
                    <a:pos x="5" y="63"/>
                  </a:cxn>
                  <a:cxn ang="0">
                    <a:pos x="4" y="74"/>
                  </a:cxn>
                  <a:cxn ang="0">
                    <a:pos x="3" y="85"/>
                  </a:cxn>
                  <a:cxn ang="0">
                    <a:pos x="0" y="98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3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0"/>
                  </a:cxn>
                  <a:cxn ang="0">
                    <a:pos x="9" y="100"/>
                  </a:cxn>
                  <a:cxn ang="0">
                    <a:pos x="11" y="89"/>
                  </a:cxn>
                  <a:cxn ang="0">
                    <a:pos x="13" y="76"/>
                  </a:cxn>
                  <a:cxn ang="0">
                    <a:pos x="14" y="64"/>
                  </a:cxn>
                  <a:cxn ang="0">
                    <a:pos x="15" y="52"/>
                  </a:cxn>
                  <a:cxn ang="0">
                    <a:pos x="14" y="28"/>
                  </a:cxn>
                  <a:cxn ang="0">
                    <a:pos x="13" y="4"/>
                  </a:cxn>
                  <a:cxn ang="0">
                    <a:pos x="13" y="4"/>
                  </a:cxn>
                </a:cxnLst>
                <a:rect l="0" t="0" r="r" b="b"/>
                <a:pathLst>
                  <a:path w="15" h="103">
                    <a:moveTo>
                      <a:pt x="13" y="4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28"/>
                    </a:lnTo>
                    <a:lnTo>
                      <a:pt x="5" y="51"/>
                    </a:lnTo>
                    <a:lnTo>
                      <a:pt x="5" y="63"/>
                    </a:lnTo>
                    <a:lnTo>
                      <a:pt x="4" y="74"/>
                    </a:lnTo>
                    <a:lnTo>
                      <a:pt x="3" y="8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3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0"/>
                    </a:lnTo>
                    <a:lnTo>
                      <a:pt x="9" y="100"/>
                    </a:lnTo>
                    <a:lnTo>
                      <a:pt x="11" y="89"/>
                    </a:lnTo>
                    <a:lnTo>
                      <a:pt x="13" y="76"/>
                    </a:lnTo>
                    <a:lnTo>
                      <a:pt x="14" y="64"/>
                    </a:lnTo>
                    <a:lnTo>
                      <a:pt x="15" y="52"/>
                    </a:lnTo>
                    <a:lnTo>
                      <a:pt x="14" y="28"/>
                    </a:lnTo>
                    <a:lnTo>
                      <a:pt x="13" y="4"/>
                    </a:lnTo>
                    <a:lnTo>
                      <a:pt x="13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7" name="Freeform 853"/>
              <p:cNvSpPr/>
              <p:nvPr/>
            </p:nvSpPr>
            <p:spPr bwMode="auto">
              <a:xfrm>
                <a:off x="2817813" y="1609725"/>
                <a:ext cx="7938" cy="42863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4"/>
                  </a:cxn>
                  <a:cxn ang="0">
                    <a:pos x="2" y="24"/>
                  </a:cxn>
                  <a:cxn ang="0">
                    <a:pos x="3" y="33"/>
                  </a:cxn>
                  <a:cxn ang="0">
                    <a:pos x="5" y="42"/>
                  </a:cxn>
                  <a:cxn ang="0">
                    <a:pos x="5" y="42"/>
                  </a:cxn>
                  <a:cxn ang="0">
                    <a:pos x="5" y="59"/>
                  </a:cxn>
                  <a:cxn ang="0">
                    <a:pos x="5" y="75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7" y="80"/>
                  </a:cxn>
                  <a:cxn ang="0">
                    <a:pos x="8" y="81"/>
                  </a:cxn>
                  <a:cxn ang="0">
                    <a:pos x="10" y="81"/>
                  </a:cxn>
                  <a:cxn ang="0">
                    <a:pos x="11" y="81"/>
                  </a:cxn>
                  <a:cxn ang="0">
                    <a:pos x="13" y="80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42"/>
                  </a:cxn>
                  <a:cxn ang="0">
                    <a:pos x="14" y="42"/>
                  </a:cxn>
                  <a:cxn ang="0">
                    <a:pos x="14" y="33"/>
                  </a:cxn>
                  <a:cxn ang="0">
                    <a:pos x="12" y="24"/>
                  </a:cxn>
                  <a:cxn ang="0">
                    <a:pos x="11" y="14"/>
                  </a:cxn>
                  <a:cxn ang="0">
                    <a:pos x="10" y="5"/>
                  </a:cxn>
                  <a:cxn ang="0">
                    <a:pos x="10" y="5"/>
                  </a:cxn>
                </a:cxnLst>
                <a:rect l="0" t="0" r="r" b="b"/>
                <a:pathLst>
                  <a:path w="14" h="81">
                    <a:moveTo>
                      <a:pt x="10" y="5"/>
                    </a:move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2" y="24"/>
                    </a:lnTo>
                    <a:lnTo>
                      <a:pt x="3" y="33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59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7"/>
                    </a:lnTo>
                    <a:lnTo>
                      <a:pt x="7" y="80"/>
                    </a:lnTo>
                    <a:lnTo>
                      <a:pt x="8" y="81"/>
                    </a:lnTo>
                    <a:lnTo>
                      <a:pt x="10" y="81"/>
                    </a:lnTo>
                    <a:lnTo>
                      <a:pt x="11" y="81"/>
                    </a:lnTo>
                    <a:lnTo>
                      <a:pt x="13" y="80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33"/>
                    </a:lnTo>
                    <a:lnTo>
                      <a:pt x="12" y="24"/>
                    </a:lnTo>
                    <a:lnTo>
                      <a:pt x="11" y="14"/>
                    </a:lnTo>
                    <a:lnTo>
                      <a:pt x="10" y="5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8" name="Freeform 854"/>
              <p:cNvSpPr/>
              <p:nvPr/>
            </p:nvSpPr>
            <p:spPr bwMode="auto">
              <a:xfrm>
                <a:off x="2847975" y="1576388"/>
                <a:ext cx="7938" cy="3333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9"/>
                  </a:cxn>
                  <a:cxn ang="0">
                    <a:pos x="2" y="31"/>
                  </a:cxn>
                  <a:cxn ang="0">
                    <a:pos x="3" y="44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1"/>
                  </a:cxn>
                  <a:cxn ang="0">
                    <a:pos x="7" y="62"/>
                  </a:cxn>
                  <a:cxn ang="0">
                    <a:pos x="9" y="62"/>
                  </a:cxn>
                  <a:cxn ang="0">
                    <a:pos x="12" y="62"/>
                  </a:cxn>
                  <a:cxn ang="0">
                    <a:pos x="13" y="61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7"/>
                  </a:cxn>
                  <a:cxn ang="0">
                    <a:pos x="14" y="44"/>
                  </a:cxn>
                  <a:cxn ang="0">
                    <a:pos x="12" y="31"/>
                  </a:cxn>
                  <a:cxn ang="0">
                    <a:pos x="11" y="19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4" h="62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2" y="31"/>
                    </a:lnTo>
                    <a:lnTo>
                      <a:pt x="3" y="44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1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3" y="61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44"/>
                    </a:lnTo>
                    <a:lnTo>
                      <a:pt x="12" y="31"/>
                    </a:lnTo>
                    <a:lnTo>
                      <a:pt x="11" y="19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9" name="Freeform 855"/>
              <p:cNvSpPr/>
              <p:nvPr/>
            </p:nvSpPr>
            <p:spPr bwMode="auto">
              <a:xfrm>
                <a:off x="2573338" y="1277938"/>
                <a:ext cx="25400" cy="68263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8" y="2"/>
                  </a:cxn>
                  <a:cxn ang="0">
                    <a:pos x="31" y="17"/>
                  </a:cxn>
                  <a:cxn ang="0">
                    <a:pos x="24" y="31"/>
                  </a:cxn>
                  <a:cxn ang="0">
                    <a:pos x="19" y="46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10" y="75"/>
                  </a:cxn>
                  <a:cxn ang="0">
                    <a:pos x="5" y="92"/>
                  </a:cxn>
                  <a:cxn ang="0">
                    <a:pos x="2" y="109"/>
                  </a:cxn>
                  <a:cxn ang="0">
                    <a:pos x="0" y="125"/>
                  </a:cxn>
                  <a:cxn ang="0">
                    <a:pos x="0" y="125"/>
                  </a:cxn>
                  <a:cxn ang="0">
                    <a:pos x="0" y="127"/>
                  </a:cxn>
                  <a:cxn ang="0">
                    <a:pos x="1" y="128"/>
                  </a:cxn>
                  <a:cxn ang="0">
                    <a:pos x="2" y="129"/>
                  </a:cxn>
                  <a:cxn ang="0">
                    <a:pos x="4" y="129"/>
                  </a:cxn>
                  <a:cxn ang="0">
                    <a:pos x="7" y="128"/>
                  </a:cxn>
                  <a:cxn ang="0">
                    <a:pos x="8" y="127"/>
                  </a:cxn>
                  <a:cxn ang="0">
                    <a:pos x="9" y="125"/>
                  </a:cxn>
                  <a:cxn ang="0">
                    <a:pos x="9" y="125"/>
                  </a:cxn>
                  <a:cxn ang="0">
                    <a:pos x="10" y="119"/>
                  </a:cxn>
                  <a:cxn ang="0">
                    <a:pos x="11" y="113"/>
                  </a:cxn>
                  <a:cxn ang="0">
                    <a:pos x="15" y="100"/>
                  </a:cxn>
                  <a:cxn ang="0">
                    <a:pos x="18" y="88"/>
                  </a:cxn>
                  <a:cxn ang="0">
                    <a:pos x="20" y="82"/>
                  </a:cxn>
                  <a:cxn ang="0">
                    <a:pos x="21" y="75"/>
                  </a:cxn>
                  <a:cxn ang="0">
                    <a:pos x="21" y="75"/>
                  </a:cxn>
                  <a:cxn ang="0">
                    <a:pos x="22" y="66"/>
                  </a:cxn>
                  <a:cxn ang="0">
                    <a:pos x="24" y="58"/>
                  </a:cxn>
                  <a:cxn ang="0">
                    <a:pos x="30" y="40"/>
                  </a:cxn>
                  <a:cxn ang="0">
                    <a:pos x="38" y="23"/>
                  </a:cxn>
                  <a:cxn ang="0">
                    <a:pos x="46" y="7"/>
                  </a:cxn>
                  <a:cxn ang="0">
                    <a:pos x="46" y="7"/>
                  </a:cxn>
                  <a:cxn ang="0">
                    <a:pos x="47" y="5"/>
                  </a:cxn>
                  <a:cxn ang="0">
                    <a:pos x="46" y="3"/>
                  </a:cxn>
                  <a:cxn ang="0">
                    <a:pos x="46" y="2"/>
                  </a:cxn>
                  <a:cxn ang="0">
                    <a:pos x="44" y="1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2"/>
                  </a:cxn>
                </a:cxnLst>
                <a:rect l="0" t="0" r="r" b="b"/>
                <a:pathLst>
                  <a:path w="47" h="129">
                    <a:moveTo>
                      <a:pt x="38" y="2"/>
                    </a:moveTo>
                    <a:lnTo>
                      <a:pt x="38" y="2"/>
                    </a:lnTo>
                    <a:lnTo>
                      <a:pt x="31" y="17"/>
                    </a:lnTo>
                    <a:lnTo>
                      <a:pt x="24" y="31"/>
                    </a:lnTo>
                    <a:lnTo>
                      <a:pt x="19" y="46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0" y="75"/>
                    </a:lnTo>
                    <a:lnTo>
                      <a:pt x="5" y="92"/>
                    </a:lnTo>
                    <a:lnTo>
                      <a:pt x="2" y="109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1" y="128"/>
                    </a:lnTo>
                    <a:lnTo>
                      <a:pt x="2" y="129"/>
                    </a:lnTo>
                    <a:lnTo>
                      <a:pt x="4" y="129"/>
                    </a:lnTo>
                    <a:lnTo>
                      <a:pt x="7" y="128"/>
                    </a:lnTo>
                    <a:lnTo>
                      <a:pt x="8" y="127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10" y="119"/>
                    </a:lnTo>
                    <a:lnTo>
                      <a:pt x="11" y="113"/>
                    </a:lnTo>
                    <a:lnTo>
                      <a:pt x="15" y="100"/>
                    </a:lnTo>
                    <a:lnTo>
                      <a:pt x="18" y="88"/>
                    </a:lnTo>
                    <a:lnTo>
                      <a:pt x="20" y="82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2" y="66"/>
                    </a:lnTo>
                    <a:lnTo>
                      <a:pt x="24" y="58"/>
                    </a:lnTo>
                    <a:lnTo>
                      <a:pt x="30" y="40"/>
                    </a:lnTo>
                    <a:lnTo>
                      <a:pt x="38" y="2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4" y="1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0" name="Freeform 856"/>
              <p:cNvSpPr/>
              <p:nvPr/>
            </p:nvSpPr>
            <p:spPr bwMode="auto">
              <a:xfrm>
                <a:off x="2606675" y="1308100"/>
                <a:ext cx="22225" cy="34925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33" y="1"/>
                  </a:cxn>
                  <a:cxn ang="0">
                    <a:pos x="27" y="8"/>
                  </a:cxn>
                  <a:cxn ang="0">
                    <a:pos x="22" y="14"/>
                  </a:cxn>
                  <a:cxn ang="0">
                    <a:pos x="13" y="29"/>
                  </a:cxn>
                  <a:cxn ang="0">
                    <a:pos x="6" y="4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0" y="64"/>
                  </a:cxn>
                  <a:cxn ang="0">
                    <a:pos x="2" y="65"/>
                  </a:cxn>
                  <a:cxn ang="0">
                    <a:pos x="3" y="66"/>
                  </a:cxn>
                  <a:cxn ang="0">
                    <a:pos x="5" y="66"/>
                  </a:cxn>
                  <a:cxn ang="0">
                    <a:pos x="6" y="66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9" y="63"/>
                  </a:cxn>
                  <a:cxn ang="0">
                    <a:pos x="14" y="48"/>
                  </a:cxn>
                  <a:cxn ang="0">
                    <a:pos x="21" y="34"/>
                  </a:cxn>
                  <a:cxn ang="0">
                    <a:pos x="30" y="21"/>
                  </a:cxn>
                  <a:cxn ang="0">
                    <a:pos x="34" y="14"/>
                  </a:cxn>
                  <a:cxn ang="0">
                    <a:pos x="39" y="8"/>
                  </a:cxn>
                  <a:cxn ang="0">
                    <a:pos x="39" y="8"/>
                  </a:cxn>
                  <a:cxn ang="0">
                    <a:pos x="40" y="6"/>
                  </a:cxn>
                  <a:cxn ang="0">
                    <a:pos x="41" y="5"/>
                  </a:cxn>
                  <a:cxn ang="0">
                    <a:pos x="40" y="3"/>
                  </a:cxn>
                  <a:cxn ang="0">
                    <a:pos x="39" y="2"/>
                  </a:cxn>
                  <a:cxn ang="0">
                    <a:pos x="38" y="1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3" y="1"/>
                  </a:cxn>
                  <a:cxn ang="0">
                    <a:pos x="33" y="1"/>
                  </a:cxn>
                </a:cxnLst>
                <a:rect l="0" t="0" r="r" b="b"/>
                <a:pathLst>
                  <a:path w="41" h="66">
                    <a:moveTo>
                      <a:pt x="33" y="1"/>
                    </a:moveTo>
                    <a:lnTo>
                      <a:pt x="33" y="1"/>
                    </a:lnTo>
                    <a:lnTo>
                      <a:pt x="27" y="8"/>
                    </a:lnTo>
                    <a:lnTo>
                      <a:pt x="22" y="14"/>
                    </a:lnTo>
                    <a:lnTo>
                      <a:pt x="13" y="29"/>
                    </a:lnTo>
                    <a:lnTo>
                      <a:pt x="6" y="44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3" y="66"/>
                    </a:lnTo>
                    <a:lnTo>
                      <a:pt x="5" y="66"/>
                    </a:lnTo>
                    <a:lnTo>
                      <a:pt x="6" y="66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9" y="63"/>
                    </a:lnTo>
                    <a:lnTo>
                      <a:pt x="14" y="48"/>
                    </a:lnTo>
                    <a:lnTo>
                      <a:pt x="21" y="34"/>
                    </a:lnTo>
                    <a:lnTo>
                      <a:pt x="30" y="21"/>
                    </a:lnTo>
                    <a:lnTo>
                      <a:pt x="34" y="14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0" y="6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1"/>
                    </a:lnTo>
                    <a:lnTo>
                      <a:pt x="33" y="1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1" name="Freeform 857"/>
              <p:cNvSpPr/>
              <p:nvPr/>
            </p:nvSpPr>
            <p:spPr bwMode="auto">
              <a:xfrm>
                <a:off x="2646363" y="1443038"/>
                <a:ext cx="19050" cy="4127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8" y="20"/>
                  </a:cxn>
                  <a:cxn ang="0">
                    <a:pos x="9" y="37"/>
                  </a:cxn>
                  <a:cxn ang="0">
                    <a:pos x="6" y="45"/>
                  </a:cxn>
                  <a:cxn ang="0">
                    <a:pos x="3" y="55"/>
                  </a:cxn>
                  <a:cxn ang="0">
                    <a:pos x="1" y="6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2" y="77"/>
                  </a:cxn>
                  <a:cxn ang="0">
                    <a:pos x="3" y="78"/>
                  </a:cxn>
                  <a:cxn ang="0">
                    <a:pos x="5" y="78"/>
                  </a:cxn>
                  <a:cxn ang="0">
                    <a:pos x="7" y="78"/>
                  </a:cxn>
                  <a:cxn ang="0">
                    <a:pos x="8" y="77"/>
                  </a:cxn>
                  <a:cxn ang="0">
                    <a:pos x="9" y="76"/>
                  </a:cxn>
                  <a:cxn ang="0">
                    <a:pos x="10" y="74"/>
                  </a:cxn>
                  <a:cxn ang="0">
                    <a:pos x="10" y="74"/>
                  </a:cxn>
                  <a:cxn ang="0">
                    <a:pos x="10" y="65"/>
                  </a:cxn>
                  <a:cxn ang="0">
                    <a:pos x="12" y="56"/>
                  </a:cxn>
                  <a:cxn ang="0">
                    <a:pos x="16" y="47"/>
                  </a:cxn>
                  <a:cxn ang="0">
                    <a:pos x="19" y="39"/>
                  </a:cxn>
                  <a:cxn ang="0">
                    <a:pos x="26" y="23"/>
                  </a:cxn>
                  <a:cxn ang="0">
                    <a:pos x="34" y="7"/>
                  </a:cxn>
                  <a:cxn ang="0">
                    <a:pos x="34" y="7"/>
                  </a:cxn>
                  <a:cxn ang="0">
                    <a:pos x="35" y="5"/>
                  </a:cxn>
                  <a:cxn ang="0">
                    <a:pos x="35" y="3"/>
                  </a:cxn>
                  <a:cxn ang="0">
                    <a:pos x="34" y="2"/>
                  </a:cxn>
                  <a:cxn ang="0">
                    <a:pos x="32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5" h="78">
                    <a:moveTo>
                      <a:pt x="26" y="2"/>
                    </a:moveTo>
                    <a:lnTo>
                      <a:pt x="26" y="2"/>
                    </a:lnTo>
                    <a:lnTo>
                      <a:pt x="18" y="20"/>
                    </a:lnTo>
                    <a:lnTo>
                      <a:pt x="9" y="37"/>
                    </a:lnTo>
                    <a:lnTo>
                      <a:pt x="6" y="45"/>
                    </a:lnTo>
                    <a:lnTo>
                      <a:pt x="3" y="55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2" y="77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10" y="65"/>
                    </a:lnTo>
                    <a:lnTo>
                      <a:pt x="12" y="56"/>
                    </a:lnTo>
                    <a:lnTo>
                      <a:pt x="16" y="47"/>
                    </a:lnTo>
                    <a:lnTo>
                      <a:pt x="19" y="39"/>
                    </a:lnTo>
                    <a:lnTo>
                      <a:pt x="26" y="23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2" name="Freeform 858"/>
              <p:cNvSpPr/>
              <p:nvPr/>
            </p:nvSpPr>
            <p:spPr bwMode="auto">
              <a:xfrm>
                <a:off x="2684463" y="1452563"/>
                <a:ext cx="17463" cy="34925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17" y="15"/>
                  </a:cxn>
                  <a:cxn ang="0">
                    <a:pos x="9" y="30"/>
                  </a:cxn>
                  <a:cxn ang="0">
                    <a:pos x="5" y="37"/>
                  </a:cxn>
                  <a:cxn ang="0">
                    <a:pos x="2" y="44"/>
                  </a:cxn>
                  <a:cxn ang="0">
                    <a:pos x="1" y="52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4"/>
                  </a:cxn>
                  <a:cxn ang="0">
                    <a:pos x="2" y="65"/>
                  </a:cxn>
                  <a:cxn ang="0">
                    <a:pos x="4" y="65"/>
                  </a:cxn>
                  <a:cxn ang="0">
                    <a:pos x="7" y="65"/>
                  </a:cxn>
                  <a:cxn ang="0">
                    <a:pos x="8" y="64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61"/>
                  </a:cxn>
                  <a:cxn ang="0">
                    <a:pos x="11" y="53"/>
                  </a:cxn>
                  <a:cxn ang="0">
                    <a:pos x="12" y="46"/>
                  </a:cxn>
                  <a:cxn ang="0">
                    <a:pos x="15" y="39"/>
                  </a:cxn>
                  <a:cxn ang="0">
                    <a:pos x="18" y="32"/>
                  </a:cxn>
                  <a:cxn ang="0">
                    <a:pos x="26" y="18"/>
                  </a:cxn>
                  <a:cxn ang="0">
                    <a:pos x="34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3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6" y="2"/>
                  </a:cxn>
                  <a:cxn ang="0">
                    <a:pos x="26" y="2"/>
                  </a:cxn>
                </a:cxnLst>
                <a:rect l="0" t="0" r="r" b="b"/>
                <a:pathLst>
                  <a:path w="34" h="65">
                    <a:moveTo>
                      <a:pt x="26" y="2"/>
                    </a:moveTo>
                    <a:lnTo>
                      <a:pt x="26" y="2"/>
                    </a:lnTo>
                    <a:lnTo>
                      <a:pt x="17" y="15"/>
                    </a:lnTo>
                    <a:lnTo>
                      <a:pt x="9" y="30"/>
                    </a:lnTo>
                    <a:lnTo>
                      <a:pt x="5" y="37"/>
                    </a:lnTo>
                    <a:lnTo>
                      <a:pt x="2" y="44"/>
                    </a:lnTo>
                    <a:lnTo>
                      <a:pt x="1" y="5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4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7" y="65"/>
                    </a:lnTo>
                    <a:lnTo>
                      <a:pt x="8" y="64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61"/>
                    </a:lnTo>
                    <a:lnTo>
                      <a:pt x="11" y="53"/>
                    </a:lnTo>
                    <a:lnTo>
                      <a:pt x="12" y="46"/>
                    </a:lnTo>
                    <a:lnTo>
                      <a:pt x="15" y="39"/>
                    </a:lnTo>
                    <a:lnTo>
                      <a:pt x="18" y="32"/>
                    </a:lnTo>
                    <a:lnTo>
                      <a:pt x="26" y="1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4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3" name="Freeform 859"/>
              <p:cNvSpPr/>
              <p:nvPr/>
            </p:nvSpPr>
            <p:spPr bwMode="auto">
              <a:xfrm>
                <a:off x="2724150" y="1473200"/>
                <a:ext cx="4763" cy="111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1" y="1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6" y="21"/>
                  </a:cxn>
                  <a:cxn ang="0">
                    <a:pos x="8" y="20"/>
                  </a:cxn>
                  <a:cxn ang="0">
                    <a:pos x="9" y="19"/>
                  </a:cxn>
                  <a:cxn ang="0">
                    <a:pos x="9" y="1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21">
                    <a:moveTo>
                      <a:pt x="0" y="5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1" y="1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8" y="20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4" name="Freeform 860"/>
              <p:cNvSpPr/>
              <p:nvPr/>
            </p:nvSpPr>
            <p:spPr bwMode="auto">
              <a:xfrm>
                <a:off x="2386013" y="1473200"/>
                <a:ext cx="15875" cy="47625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8" y="15"/>
                  </a:cxn>
                  <a:cxn ang="0">
                    <a:pos x="16" y="26"/>
                  </a:cxn>
                  <a:cxn ang="0">
                    <a:pos x="10" y="45"/>
                  </a:cxn>
                  <a:cxn ang="0">
                    <a:pos x="3" y="66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1"/>
                  </a:cxn>
                  <a:cxn ang="0">
                    <a:pos x="3" y="91"/>
                  </a:cxn>
                  <a:cxn ang="0">
                    <a:pos x="5" y="92"/>
                  </a:cxn>
                  <a:cxn ang="0">
                    <a:pos x="7" y="91"/>
                  </a:cxn>
                  <a:cxn ang="0">
                    <a:pos x="9" y="91"/>
                  </a:cxn>
                  <a:cxn ang="0">
                    <a:pos x="10" y="89"/>
                  </a:cxn>
                  <a:cxn ang="0">
                    <a:pos x="10" y="87"/>
                  </a:cxn>
                  <a:cxn ang="0">
                    <a:pos x="10" y="87"/>
                  </a:cxn>
                  <a:cxn ang="0">
                    <a:pos x="11" y="76"/>
                  </a:cxn>
                  <a:cxn ang="0">
                    <a:pos x="13" y="66"/>
                  </a:cxn>
                  <a:cxn ang="0">
                    <a:pos x="19" y="45"/>
                  </a:cxn>
                  <a:cxn ang="0">
                    <a:pos x="25" y="26"/>
                  </a:cxn>
                  <a:cxn ang="0">
                    <a:pos x="27" y="15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3"/>
                  </a:cxn>
                  <a:cxn ang="0">
                    <a:pos x="19" y="5"/>
                  </a:cxn>
                  <a:cxn ang="0">
                    <a:pos x="19" y="5"/>
                  </a:cxn>
                </a:cxnLst>
                <a:rect l="0" t="0" r="r" b="b"/>
                <a:pathLst>
                  <a:path w="29" h="92">
                    <a:moveTo>
                      <a:pt x="19" y="5"/>
                    </a:moveTo>
                    <a:lnTo>
                      <a:pt x="19" y="5"/>
                    </a:lnTo>
                    <a:lnTo>
                      <a:pt x="18" y="15"/>
                    </a:lnTo>
                    <a:lnTo>
                      <a:pt x="16" y="26"/>
                    </a:lnTo>
                    <a:lnTo>
                      <a:pt x="10" y="45"/>
                    </a:lnTo>
                    <a:lnTo>
                      <a:pt x="3" y="66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1"/>
                    </a:lnTo>
                    <a:lnTo>
                      <a:pt x="3" y="91"/>
                    </a:lnTo>
                    <a:lnTo>
                      <a:pt x="5" y="92"/>
                    </a:lnTo>
                    <a:lnTo>
                      <a:pt x="7" y="91"/>
                    </a:lnTo>
                    <a:lnTo>
                      <a:pt x="9" y="91"/>
                    </a:lnTo>
                    <a:lnTo>
                      <a:pt x="10" y="89"/>
                    </a:lnTo>
                    <a:lnTo>
                      <a:pt x="10" y="87"/>
                    </a:lnTo>
                    <a:lnTo>
                      <a:pt x="10" y="87"/>
                    </a:lnTo>
                    <a:lnTo>
                      <a:pt x="11" y="76"/>
                    </a:lnTo>
                    <a:lnTo>
                      <a:pt x="13" y="66"/>
                    </a:lnTo>
                    <a:lnTo>
                      <a:pt x="19" y="45"/>
                    </a:lnTo>
                    <a:lnTo>
                      <a:pt x="25" y="26"/>
                    </a:lnTo>
                    <a:lnTo>
                      <a:pt x="27" y="15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8" y="3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3"/>
                    </a:lnTo>
                    <a:lnTo>
                      <a:pt x="19" y="5"/>
                    </a:lnTo>
                    <a:lnTo>
                      <a:pt x="19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5" name="Freeform 861"/>
              <p:cNvSpPr/>
              <p:nvPr/>
            </p:nvSpPr>
            <p:spPr bwMode="auto">
              <a:xfrm>
                <a:off x="2422525" y="1492250"/>
                <a:ext cx="12700" cy="31750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5" y="29"/>
                  </a:cxn>
                  <a:cxn ang="0">
                    <a:pos x="2" y="41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" y="57"/>
                  </a:cxn>
                  <a:cxn ang="0">
                    <a:pos x="2" y="59"/>
                  </a:cxn>
                  <a:cxn ang="0">
                    <a:pos x="3" y="59"/>
                  </a:cxn>
                  <a:cxn ang="0">
                    <a:pos x="5" y="60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5"/>
                  </a:cxn>
                  <a:cxn ang="0">
                    <a:pos x="9" y="55"/>
                  </a:cxn>
                  <a:cxn ang="0">
                    <a:pos x="11" y="42"/>
                  </a:cxn>
                  <a:cxn ang="0">
                    <a:pos x="14" y="30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1" y="2"/>
                  </a:cxn>
                  <a:cxn ang="0">
                    <a:pos x="20" y="1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0" t="0" r="r" b="b"/>
                <a:pathLst>
                  <a:path w="22" h="60">
                    <a:moveTo>
                      <a:pt x="13" y="3"/>
                    </a:moveTo>
                    <a:lnTo>
                      <a:pt x="13" y="3"/>
                    </a:lnTo>
                    <a:lnTo>
                      <a:pt x="5" y="29"/>
                    </a:lnTo>
                    <a:lnTo>
                      <a:pt x="2" y="41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60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11" y="42"/>
                    </a:lnTo>
                    <a:lnTo>
                      <a:pt x="14" y="3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1" y="2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6" name="Freeform 862"/>
              <p:cNvSpPr/>
              <p:nvPr/>
            </p:nvSpPr>
            <p:spPr bwMode="auto">
              <a:xfrm>
                <a:off x="2322513" y="1298575"/>
                <a:ext cx="19050" cy="4762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3" y="16"/>
                  </a:cxn>
                  <a:cxn ang="0">
                    <a:pos x="20" y="26"/>
                  </a:cxn>
                  <a:cxn ang="0">
                    <a:pos x="16" y="35"/>
                  </a:cxn>
                  <a:cxn ang="0">
                    <a:pos x="12" y="46"/>
                  </a:cxn>
                  <a:cxn ang="0">
                    <a:pos x="7" y="55"/>
                  </a:cxn>
                  <a:cxn ang="0">
                    <a:pos x="4" y="65"/>
                  </a:cxn>
                  <a:cxn ang="0">
                    <a:pos x="1" y="76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1" y="90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7" y="90"/>
                  </a:cxn>
                  <a:cxn ang="0">
                    <a:pos x="8" y="89"/>
                  </a:cxn>
                  <a:cxn ang="0">
                    <a:pos x="9" y="87"/>
                  </a:cxn>
                  <a:cxn ang="0">
                    <a:pos x="9" y="87"/>
                  </a:cxn>
                  <a:cxn ang="0">
                    <a:pos x="10" y="76"/>
                  </a:cxn>
                  <a:cxn ang="0">
                    <a:pos x="13" y="65"/>
                  </a:cxn>
                  <a:cxn ang="0">
                    <a:pos x="17" y="55"/>
                  </a:cxn>
                  <a:cxn ang="0">
                    <a:pos x="21" y="46"/>
                  </a:cxn>
                  <a:cxn ang="0">
                    <a:pos x="25" y="35"/>
                  </a:cxn>
                  <a:cxn ang="0">
                    <a:pos x="30" y="26"/>
                  </a:cxn>
                  <a:cxn ang="0">
                    <a:pos x="33" y="16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7" y="0"/>
                  </a:cxn>
                  <a:cxn ang="0">
                    <a:pos x="26" y="1"/>
                  </a:cxn>
                  <a:cxn ang="0">
                    <a:pos x="25" y="2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34" h="91">
                    <a:moveTo>
                      <a:pt x="24" y="4"/>
                    </a:moveTo>
                    <a:lnTo>
                      <a:pt x="24" y="4"/>
                    </a:lnTo>
                    <a:lnTo>
                      <a:pt x="23" y="16"/>
                    </a:lnTo>
                    <a:lnTo>
                      <a:pt x="20" y="26"/>
                    </a:lnTo>
                    <a:lnTo>
                      <a:pt x="16" y="35"/>
                    </a:lnTo>
                    <a:lnTo>
                      <a:pt x="12" y="46"/>
                    </a:lnTo>
                    <a:lnTo>
                      <a:pt x="7" y="55"/>
                    </a:lnTo>
                    <a:lnTo>
                      <a:pt x="4" y="65"/>
                    </a:lnTo>
                    <a:lnTo>
                      <a:pt x="1" y="76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1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7" y="90"/>
                    </a:lnTo>
                    <a:lnTo>
                      <a:pt x="8" y="89"/>
                    </a:lnTo>
                    <a:lnTo>
                      <a:pt x="9" y="87"/>
                    </a:lnTo>
                    <a:lnTo>
                      <a:pt x="9" y="87"/>
                    </a:lnTo>
                    <a:lnTo>
                      <a:pt x="10" y="76"/>
                    </a:lnTo>
                    <a:lnTo>
                      <a:pt x="13" y="65"/>
                    </a:lnTo>
                    <a:lnTo>
                      <a:pt x="17" y="55"/>
                    </a:lnTo>
                    <a:lnTo>
                      <a:pt x="21" y="46"/>
                    </a:lnTo>
                    <a:lnTo>
                      <a:pt x="25" y="35"/>
                    </a:lnTo>
                    <a:lnTo>
                      <a:pt x="30" y="26"/>
                    </a:lnTo>
                    <a:lnTo>
                      <a:pt x="33" y="16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7" name="Freeform 863"/>
              <p:cNvSpPr/>
              <p:nvPr/>
            </p:nvSpPr>
            <p:spPr bwMode="auto">
              <a:xfrm>
                <a:off x="2355850" y="1304925"/>
                <a:ext cx="22225" cy="3492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21" y="16"/>
                  </a:cxn>
                  <a:cxn ang="0">
                    <a:pos x="11" y="30"/>
                  </a:cxn>
                  <a:cxn ang="0">
                    <a:pos x="7" y="37"/>
                  </a:cxn>
                  <a:cxn ang="0">
                    <a:pos x="4" y="45"/>
                  </a:cxn>
                  <a:cxn ang="0">
                    <a:pos x="1" y="52"/>
                  </a:cxn>
                  <a:cxn ang="0">
                    <a:pos x="0" y="62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1" y="65"/>
                  </a:cxn>
                  <a:cxn ang="0">
                    <a:pos x="3" y="66"/>
                  </a:cxn>
                  <a:cxn ang="0">
                    <a:pos x="4" y="66"/>
                  </a:cxn>
                  <a:cxn ang="0">
                    <a:pos x="6" y="66"/>
                  </a:cxn>
                  <a:cxn ang="0">
                    <a:pos x="7" y="65"/>
                  </a:cxn>
                  <a:cxn ang="0">
                    <a:pos x="9" y="64"/>
                  </a:cxn>
                  <a:cxn ang="0">
                    <a:pos x="9" y="62"/>
                  </a:cxn>
                  <a:cxn ang="0">
                    <a:pos x="9" y="62"/>
                  </a:cxn>
                  <a:cxn ang="0">
                    <a:pos x="10" y="53"/>
                  </a:cxn>
                  <a:cxn ang="0">
                    <a:pos x="13" y="46"/>
                  </a:cxn>
                  <a:cxn ang="0">
                    <a:pos x="16" y="39"/>
                  </a:cxn>
                  <a:cxn ang="0">
                    <a:pos x="20" y="33"/>
                  </a:cxn>
                  <a:cxn ang="0">
                    <a:pos x="31" y="19"/>
                  </a:cxn>
                  <a:cxn ang="0">
                    <a:pos x="40" y="7"/>
                  </a:cxn>
                  <a:cxn ang="0">
                    <a:pos x="40" y="7"/>
                  </a:cxn>
                  <a:cxn ang="0">
                    <a:pos x="41" y="5"/>
                  </a:cxn>
                  <a:cxn ang="0">
                    <a:pos x="41" y="3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4" y="1"/>
                  </a:cxn>
                  <a:cxn ang="0">
                    <a:pos x="32" y="2"/>
                  </a:cxn>
                  <a:cxn ang="0">
                    <a:pos x="32" y="2"/>
                  </a:cxn>
                </a:cxnLst>
                <a:rect l="0" t="0" r="r" b="b"/>
                <a:pathLst>
                  <a:path w="41" h="66">
                    <a:moveTo>
                      <a:pt x="32" y="2"/>
                    </a:moveTo>
                    <a:lnTo>
                      <a:pt x="32" y="2"/>
                    </a:lnTo>
                    <a:lnTo>
                      <a:pt x="21" y="16"/>
                    </a:lnTo>
                    <a:lnTo>
                      <a:pt x="11" y="30"/>
                    </a:lnTo>
                    <a:lnTo>
                      <a:pt x="7" y="37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1" y="65"/>
                    </a:lnTo>
                    <a:lnTo>
                      <a:pt x="3" y="66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7" y="65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0" y="53"/>
                    </a:lnTo>
                    <a:lnTo>
                      <a:pt x="13" y="46"/>
                    </a:lnTo>
                    <a:lnTo>
                      <a:pt x="16" y="39"/>
                    </a:lnTo>
                    <a:lnTo>
                      <a:pt x="20" y="33"/>
                    </a:lnTo>
                    <a:lnTo>
                      <a:pt x="31" y="19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1" y="5"/>
                    </a:lnTo>
                    <a:lnTo>
                      <a:pt x="41" y="3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1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8" name="Freeform 864"/>
              <p:cNvSpPr/>
              <p:nvPr/>
            </p:nvSpPr>
            <p:spPr bwMode="auto">
              <a:xfrm>
                <a:off x="2382838" y="1314450"/>
                <a:ext cx="22225" cy="42863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9" y="1"/>
                  </a:cxn>
                  <a:cxn ang="0">
                    <a:pos x="37" y="0"/>
                  </a:cxn>
                  <a:cxn ang="0">
                    <a:pos x="35" y="1"/>
                  </a:cxn>
                  <a:cxn ang="0">
                    <a:pos x="32" y="3"/>
                  </a:cxn>
                  <a:cxn ang="0">
                    <a:pos x="32" y="4"/>
                  </a:cxn>
                  <a:cxn ang="0">
                    <a:pos x="32" y="6"/>
                  </a:cxn>
                  <a:cxn ang="0">
                    <a:pos x="32" y="6"/>
                  </a:cxn>
                  <a:cxn ang="0">
                    <a:pos x="32" y="12"/>
                  </a:cxn>
                  <a:cxn ang="0">
                    <a:pos x="31" y="18"/>
                  </a:cxn>
                  <a:cxn ang="0">
                    <a:pos x="29" y="22"/>
                  </a:cxn>
                  <a:cxn ang="0">
                    <a:pos x="27" y="27"/>
                  </a:cxn>
                  <a:cxn ang="0">
                    <a:pos x="20" y="36"/>
                  </a:cxn>
                  <a:cxn ang="0">
                    <a:pos x="14" y="45"/>
                  </a:cxn>
                  <a:cxn ang="0">
                    <a:pos x="14" y="45"/>
                  </a:cxn>
                  <a:cxn ang="0">
                    <a:pos x="8" y="52"/>
                  </a:cxn>
                  <a:cxn ang="0">
                    <a:pos x="4" y="59"/>
                  </a:cxn>
                  <a:cxn ang="0">
                    <a:pos x="1" y="66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9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6" y="79"/>
                  </a:cxn>
                  <a:cxn ang="0">
                    <a:pos x="7" y="79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9"/>
                  </a:cxn>
                  <a:cxn ang="0">
                    <a:pos x="12" y="65"/>
                  </a:cxn>
                  <a:cxn ang="0">
                    <a:pos x="16" y="56"/>
                  </a:cxn>
                  <a:cxn ang="0">
                    <a:pos x="22" y="49"/>
                  </a:cxn>
                  <a:cxn ang="0">
                    <a:pos x="28" y="41"/>
                  </a:cxn>
                  <a:cxn ang="0">
                    <a:pos x="34" y="32"/>
                  </a:cxn>
                  <a:cxn ang="0">
                    <a:pos x="38" y="24"/>
                  </a:cxn>
                  <a:cxn ang="0">
                    <a:pos x="40" y="20"/>
                  </a:cxn>
                  <a:cxn ang="0">
                    <a:pos x="42" y="15"/>
                  </a:cxn>
                  <a:cxn ang="0">
                    <a:pos x="42" y="10"/>
                  </a:cxn>
                  <a:cxn ang="0">
                    <a:pos x="40" y="4"/>
                  </a:cxn>
                  <a:cxn ang="0">
                    <a:pos x="40" y="4"/>
                  </a:cxn>
                </a:cxnLst>
                <a:rect l="0" t="0" r="r" b="b"/>
                <a:pathLst>
                  <a:path w="42" h="80">
                    <a:moveTo>
                      <a:pt x="40" y="4"/>
                    </a:moveTo>
                    <a:lnTo>
                      <a:pt x="40" y="4"/>
                    </a:lnTo>
                    <a:lnTo>
                      <a:pt x="40" y="2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5" y="1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12"/>
                    </a:lnTo>
                    <a:lnTo>
                      <a:pt x="31" y="18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0" y="3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8" y="52"/>
                    </a:lnTo>
                    <a:lnTo>
                      <a:pt x="4" y="59"/>
                    </a:lnTo>
                    <a:lnTo>
                      <a:pt x="1" y="6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2" y="65"/>
                    </a:lnTo>
                    <a:lnTo>
                      <a:pt x="16" y="56"/>
                    </a:lnTo>
                    <a:lnTo>
                      <a:pt x="22" y="49"/>
                    </a:lnTo>
                    <a:lnTo>
                      <a:pt x="28" y="41"/>
                    </a:lnTo>
                    <a:lnTo>
                      <a:pt x="34" y="32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2" y="15"/>
                    </a:lnTo>
                    <a:lnTo>
                      <a:pt x="42" y="10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9" name="Freeform 865"/>
              <p:cNvSpPr>
                <a:spLocks noEditPoints="1"/>
              </p:cNvSpPr>
              <p:nvPr/>
            </p:nvSpPr>
            <p:spPr bwMode="auto">
              <a:xfrm>
                <a:off x="2159000" y="1141413"/>
                <a:ext cx="739775" cy="723900"/>
              </a:xfrm>
              <a:custGeom>
                <a:avLst/>
                <a:gdLst/>
                <a:ahLst/>
                <a:cxnLst>
                  <a:cxn ang="0">
                    <a:pos x="761" y="1352"/>
                  </a:cxn>
                  <a:cxn ang="0">
                    <a:pos x="683" y="1296"/>
                  </a:cxn>
                  <a:cxn ang="0">
                    <a:pos x="639" y="1242"/>
                  </a:cxn>
                  <a:cxn ang="0">
                    <a:pos x="406" y="1019"/>
                  </a:cxn>
                  <a:cxn ang="0">
                    <a:pos x="260" y="865"/>
                  </a:cxn>
                  <a:cxn ang="0">
                    <a:pos x="75" y="672"/>
                  </a:cxn>
                  <a:cxn ang="0">
                    <a:pos x="27" y="609"/>
                  </a:cxn>
                  <a:cxn ang="0">
                    <a:pos x="0" y="518"/>
                  </a:cxn>
                  <a:cxn ang="0">
                    <a:pos x="17" y="455"/>
                  </a:cxn>
                  <a:cxn ang="0">
                    <a:pos x="61" y="408"/>
                  </a:cxn>
                  <a:cxn ang="0">
                    <a:pos x="168" y="302"/>
                  </a:cxn>
                  <a:cxn ang="0">
                    <a:pos x="410" y="87"/>
                  </a:cxn>
                  <a:cxn ang="0">
                    <a:pos x="502" y="26"/>
                  </a:cxn>
                  <a:cxn ang="0">
                    <a:pos x="539" y="10"/>
                  </a:cxn>
                  <a:cxn ang="0">
                    <a:pos x="629" y="2"/>
                  </a:cxn>
                  <a:cxn ang="0">
                    <a:pos x="689" y="28"/>
                  </a:cxn>
                  <a:cxn ang="0">
                    <a:pos x="702" y="36"/>
                  </a:cxn>
                  <a:cxn ang="0">
                    <a:pos x="755" y="111"/>
                  </a:cxn>
                  <a:cxn ang="0">
                    <a:pos x="937" y="297"/>
                  </a:cxn>
                  <a:cxn ang="0">
                    <a:pos x="1223" y="573"/>
                  </a:cxn>
                  <a:cxn ang="0">
                    <a:pos x="1358" y="690"/>
                  </a:cxn>
                  <a:cxn ang="0">
                    <a:pos x="1386" y="724"/>
                  </a:cxn>
                  <a:cxn ang="0">
                    <a:pos x="1395" y="808"/>
                  </a:cxn>
                  <a:cxn ang="0">
                    <a:pos x="1359" y="882"/>
                  </a:cxn>
                  <a:cxn ang="0">
                    <a:pos x="1337" y="913"/>
                  </a:cxn>
                  <a:cxn ang="0">
                    <a:pos x="1217" y="1073"/>
                  </a:cxn>
                  <a:cxn ang="0">
                    <a:pos x="1134" y="1163"/>
                  </a:cxn>
                  <a:cxn ang="0">
                    <a:pos x="1026" y="1243"/>
                  </a:cxn>
                  <a:cxn ang="0">
                    <a:pos x="1018" y="1257"/>
                  </a:cxn>
                  <a:cxn ang="0">
                    <a:pos x="997" y="1285"/>
                  </a:cxn>
                  <a:cxn ang="0">
                    <a:pos x="980" y="1304"/>
                  </a:cxn>
                  <a:cxn ang="0">
                    <a:pos x="937" y="1331"/>
                  </a:cxn>
                  <a:cxn ang="0">
                    <a:pos x="850" y="1366"/>
                  </a:cxn>
                  <a:cxn ang="0">
                    <a:pos x="601" y="41"/>
                  </a:cxn>
                  <a:cxn ang="0">
                    <a:pos x="532" y="57"/>
                  </a:cxn>
                  <a:cxn ang="0">
                    <a:pos x="355" y="185"/>
                  </a:cxn>
                  <a:cxn ang="0">
                    <a:pos x="95" y="433"/>
                  </a:cxn>
                  <a:cxn ang="0">
                    <a:pos x="82" y="444"/>
                  </a:cxn>
                  <a:cxn ang="0">
                    <a:pos x="49" y="479"/>
                  </a:cxn>
                  <a:cxn ang="0">
                    <a:pos x="41" y="529"/>
                  </a:cxn>
                  <a:cxn ang="0">
                    <a:pos x="66" y="595"/>
                  </a:cxn>
                  <a:cxn ang="0">
                    <a:pos x="127" y="658"/>
                  </a:cxn>
                  <a:cxn ang="0">
                    <a:pos x="136" y="677"/>
                  </a:cxn>
                  <a:cxn ang="0">
                    <a:pos x="390" y="944"/>
                  </a:cxn>
                  <a:cxn ang="0">
                    <a:pos x="574" y="1119"/>
                  </a:cxn>
                  <a:cxn ang="0">
                    <a:pos x="714" y="1263"/>
                  </a:cxn>
                  <a:cxn ang="0">
                    <a:pos x="748" y="1294"/>
                  </a:cxn>
                  <a:cxn ang="0">
                    <a:pos x="829" y="1321"/>
                  </a:cxn>
                  <a:cxn ang="0">
                    <a:pos x="918" y="1290"/>
                  </a:cxn>
                  <a:cxn ang="0">
                    <a:pos x="991" y="1224"/>
                  </a:cxn>
                  <a:cxn ang="0">
                    <a:pos x="1081" y="1153"/>
                  </a:cxn>
                  <a:cxn ang="0">
                    <a:pos x="1195" y="1033"/>
                  </a:cxn>
                  <a:cxn ang="0">
                    <a:pos x="1286" y="908"/>
                  </a:cxn>
                  <a:cxn ang="0">
                    <a:pos x="1295" y="888"/>
                  </a:cxn>
                  <a:cxn ang="0">
                    <a:pos x="1336" y="843"/>
                  </a:cxn>
                  <a:cxn ang="0">
                    <a:pos x="1358" y="782"/>
                  </a:cxn>
                  <a:cxn ang="0">
                    <a:pos x="1344" y="735"/>
                  </a:cxn>
                  <a:cxn ang="0">
                    <a:pos x="1233" y="639"/>
                  </a:cxn>
                  <a:cxn ang="0">
                    <a:pos x="949" y="365"/>
                  </a:cxn>
                  <a:cxn ang="0">
                    <a:pos x="782" y="204"/>
                  </a:cxn>
                  <a:cxn ang="0">
                    <a:pos x="676" y="75"/>
                  </a:cxn>
                  <a:cxn ang="0">
                    <a:pos x="649" y="52"/>
                  </a:cxn>
                  <a:cxn ang="0">
                    <a:pos x="601" y="41"/>
                  </a:cxn>
                </a:cxnLst>
                <a:rect l="0" t="0" r="r" b="b"/>
                <a:pathLst>
                  <a:path w="1398" h="1368">
                    <a:moveTo>
                      <a:pt x="829" y="1368"/>
                    </a:moveTo>
                    <a:lnTo>
                      <a:pt x="829" y="1368"/>
                    </a:lnTo>
                    <a:lnTo>
                      <a:pt x="813" y="1367"/>
                    </a:lnTo>
                    <a:lnTo>
                      <a:pt x="796" y="1364"/>
                    </a:lnTo>
                    <a:lnTo>
                      <a:pt x="779" y="1359"/>
                    </a:lnTo>
                    <a:lnTo>
                      <a:pt x="761" y="1352"/>
                    </a:lnTo>
                    <a:lnTo>
                      <a:pt x="743" y="1343"/>
                    </a:lnTo>
                    <a:lnTo>
                      <a:pt x="726" y="1330"/>
                    </a:lnTo>
                    <a:lnTo>
                      <a:pt x="707" y="1317"/>
                    </a:lnTo>
                    <a:lnTo>
                      <a:pt x="688" y="1300"/>
                    </a:lnTo>
                    <a:lnTo>
                      <a:pt x="688" y="1300"/>
                    </a:lnTo>
                    <a:lnTo>
                      <a:pt x="683" y="1296"/>
                    </a:lnTo>
                    <a:lnTo>
                      <a:pt x="681" y="1291"/>
                    </a:lnTo>
                    <a:lnTo>
                      <a:pt x="681" y="1288"/>
                    </a:lnTo>
                    <a:lnTo>
                      <a:pt x="679" y="1286"/>
                    </a:lnTo>
                    <a:lnTo>
                      <a:pt x="679" y="1286"/>
                    </a:lnTo>
                    <a:lnTo>
                      <a:pt x="659" y="1264"/>
                    </a:lnTo>
                    <a:lnTo>
                      <a:pt x="639" y="1242"/>
                    </a:lnTo>
                    <a:lnTo>
                      <a:pt x="597" y="1201"/>
                    </a:lnTo>
                    <a:lnTo>
                      <a:pt x="554" y="1161"/>
                    </a:lnTo>
                    <a:lnTo>
                      <a:pt x="512" y="1122"/>
                    </a:lnTo>
                    <a:lnTo>
                      <a:pt x="512" y="1122"/>
                    </a:lnTo>
                    <a:lnTo>
                      <a:pt x="441" y="1054"/>
                    </a:lnTo>
                    <a:lnTo>
                      <a:pt x="406" y="1019"/>
                    </a:lnTo>
                    <a:lnTo>
                      <a:pt x="372" y="984"/>
                    </a:lnTo>
                    <a:lnTo>
                      <a:pt x="372" y="984"/>
                    </a:lnTo>
                    <a:lnTo>
                      <a:pt x="322" y="930"/>
                    </a:lnTo>
                    <a:lnTo>
                      <a:pt x="318" y="926"/>
                    </a:lnTo>
                    <a:lnTo>
                      <a:pt x="318" y="926"/>
                    </a:lnTo>
                    <a:lnTo>
                      <a:pt x="260" y="865"/>
                    </a:lnTo>
                    <a:lnTo>
                      <a:pt x="201" y="803"/>
                    </a:lnTo>
                    <a:lnTo>
                      <a:pt x="142" y="742"/>
                    </a:lnTo>
                    <a:lnTo>
                      <a:pt x="81" y="683"/>
                    </a:lnTo>
                    <a:lnTo>
                      <a:pt x="81" y="683"/>
                    </a:lnTo>
                    <a:lnTo>
                      <a:pt x="77" y="677"/>
                    </a:lnTo>
                    <a:lnTo>
                      <a:pt x="75" y="672"/>
                    </a:lnTo>
                    <a:lnTo>
                      <a:pt x="74" y="669"/>
                    </a:lnTo>
                    <a:lnTo>
                      <a:pt x="72" y="666"/>
                    </a:lnTo>
                    <a:lnTo>
                      <a:pt x="72" y="666"/>
                    </a:lnTo>
                    <a:lnTo>
                      <a:pt x="54" y="647"/>
                    </a:lnTo>
                    <a:lnTo>
                      <a:pt x="40" y="629"/>
                    </a:lnTo>
                    <a:lnTo>
                      <a:pt x="27" y="609"/>
                    </a:lnTo>
                    <a:lnTo>
                      <a:pt x="16" y="589"/>
                    </a:lnTo>
                    <a:lnTo>
                      <a:pt x="9" y="569"/>
                    </a:lnTo>
                    <a:lnTo>
                      <a:pt x="3" y="548"/>
                    </a:lnTo>
                    <a:lnTo>
                      <a:pt x="2" y="538"/>
                    </a:lnTo>
                    <a:lnTo>
                      <a:pt x="1" y="528"/>
                    </a:lnTo>
                    <a:lnTo>
                      <a:pt x="0" y="518"/>
                    </a:lnTo>
                    <a:lnTo>
                      <a:pt x="1" y="508"/>
                    </a:lnTo>
                    <a:lnTo>
                      <a:pt x="1" y="508"/>
                    </a:lnTo>
                    <a:lnTo>
                      <a:pt x="2" y="495"/>
                    </a:lnTo>
                    <a:lnTo>
                      <a:pt x="6" y="480"/>
                    </a:lnTo>
                    <a:lnTo>
                      <a:pt x="10" y="468"/>
                    </a:lnTo>
                    <a:lnTo>
                      <a:pt x="17" y="455"/>
                    </a:lnTo>
                    <a:lnTo>
                      <a:pt x="24" y="443"/>
                    </a:lnTo>
                    <a:lnTo>
                      <a:pt x="34" y="432"/>
                    </a:lnTo>
                    <a:lnTo>
                      <a:pt x="45" y="421"/>
                    </a:lnTo>
                    <a:lnTo>
                      <a:pt x="58" y="411"/>
                    </a:lnTo>
                    <a:lnTo>
                      <a:pt x="60" y="410"/>
                    </a:lnTo>
                    <a:lnTo>
                      <a:pt x="61" y="408"/>
                    </a:lnTo>
                    <a:lnTo>
                      <a:pt x="61" y="408"/>
                    </a:lnTo>
                    <a:lnTo>
                      <a:pt x="65" y="403"/>
                    </a:lnTo>
                    <a:lnTo>
                      <a:pt x="65" y="403"/>
                    </a:lnTo>
                    <a:lnTo>
                      <a:pt x="116" y="353"/>
                    </a:lnTo>
                    <a:lnTo>
                      <a:pt x="168" y="303"/>
                    </a:lnTo>
                    <a:lnTo>
                      <a:pt x="168" y="302"/>
                    </a:lnTo>
                    <a:lnTo>
                      <a:pt x="168" y="302"/>
                    </a:lnTo>
                    <a:lnTo>
                      <a:pt x="246" y="228"/>
                    </a:lnTo>
                    <a:lnTo>
                      <a:pt x="286" y="191"/>
                    </a:lnTo>
                    <a:lnTo>
                      <a:pt x="326" y="155"/>
                    </a:lnTo>
                    <a:lnTo>
                      <a:pt x="367" y="120"/>
                    </a:lnTo>
                    <a:lnTo>
                      <a:pt x="410" y="87"/>
                    </a:lnTo>
                    <a:lnTo>
                      <a:pt x="432" y="71"/>
                    </a:lnTo>
                    <a:lnTo>
                      <a:pt x="454" y="56"/>
                    </a:lnTo>
                    <a:lnTo>
                      <a:pt x="477" y="40"/>
                    </a:lnTo>
                    <a:lnTo>
                      <a:pt x="500" y="27"/>
                    </a:lnTo>
                    <a:lnTo>
                      <a:pt x="501" y="26"/>
                    </a:lnTo>
                    <a:lnTo>
                      <a:pt x="502" y="26"/>
                    </a:lnTo>
                    <a:lnTo>
                      <a:pt x="502" y="26"/>
                    </a:lnTo>
                    <a:lnTo>
                      <a:pt x="508" y="21"/>
                    </a:lnTo>
                    <a:lnTo>
                      <a:pt x="508" y="21"/>
                    </a:lnTo>
                    <a:lnTo>
                      <a:pt x="515" y="18"/>
                    </a:lnTo>
                    <a:lnTo>
                      <a:pt x="515" y="18"/>
                    </a:lnTo>
                    <a:lnTo>
                      <a:pt x="539" y="10"/>
                    </a:lnTo>
                    <a:lnTo>
                      <a:pt x="562" y="5"/>
                    </a:lnTo>
                    <a:lnTo>
                      <a:pt x="583" y="1"/>
                    </a:lnTo>
                    <a:lnTo>
                      <a:pt x="605" y="0"/>
                    </a:lnTo>
                    <a:lnTo>
                      <a:pt x="605" y="0"/>
                    </a:lnTo>
                    <a:lnTo>
                      <a:pt x="617" y="0"/>
                    </a:lnTo>
                    <a:lnTo>
                      <a:pt x="629" y="2"/>
                    </a:lnTo>
                    <a:lnTo>
                      <a:pt x="640" y="4"/>
                    </a:lnTo>
                    <a:lnTo>
                      <a:pt x="650" y="7"/>
                    </a:lnTo>
                    <a:lnTo>
                      <a:pt x="661" y="11"/>
                    </a:lnTo>
                    <a:lnTo>
                      <a:pt x="671" y="15"/>
                    </a:lnTo>
                    <a:lnTo>
                      <a:pt x="679" y="21"/>
                    </a:lnTo>
                    <a:lnTo>
                      <a:pt x="689" y="28"/>
                    </a:lnTo>
                    <a:lnTo>
                      <a:pt x="691" y="30"/>
                    </a:lnTo>
                    <a:lnTo>
                      <a:pt x="693" y="31"/>
                    </a:lnTo>
                    <a:lnTo>
                      <a:pt x="693" y="31"/>
                    </a:lnTo>
                    <a:lnTo>
                      <a:pt x="697" y="32"/>
                    </a:lnTo>
                    <a:lnTo>
                      <a:pt x="700" y="34"/>
                    </a:lnTo>
                    <a:lnTo>
                      <a:pt x="702" y="36"/>
                    </a:lnTo>
                    <a:lnTo>
                      <a:pt x="705" y="40"/>
                    </a:lnTo>
                    <a:lnTo>
                      <a:pt x="705" y="40"/>
                    </a:lnTo>
                    <a:lnTo>
                      <a:pt x="717" y="58"/>
                    </a:lnTo>
                    <a:lnTo>
                      <a:pt x="729" y="76"/>
                    </a:lnTo>
                    <a:lnTo>
                      <a:pt x="741" y="94"/>
                    </a:lnTo>
                    <a:lnTo>
                      <a:pt x="755" y="111"/>
                    </a:lnTo>
                    <a:lnTo>
                      <a:pt x="783" y="144"/>
                    </a:lnTo>
                    <a:lnTo>
                      <a:pt x="812" y="176"/>
                    </a:lnTo>
                    <a:lnTo>
                      <a:pt x="842" y="208"/>
                    </a:lnTo>
                    <a:lnTo>
                      <a:pt x="874" y="238"/>
                    </a:lnTo>
                    <a:lnTo>
                      <a:pt x="937" y="297"/>
                    </a:lnTo>
                    <a:lnTo>
                      <a:pt x="937" y="297"/>
                    </a:lnTo>
                    <a:lnTo>
                      <a:pt x="983" y="341"/>
                    </a:lnTo>
                    <a:lnTo>
                      <a:pt x="1030" y="385"/>
                    </a:lnTo>
                    <a:lnTo>
                      <a:pt x="1030" y="385"/>
                    </a:lnTo>
                    <a:lnTo>
                      <a:pt x="1103" y="458"/>
                    </a:lnTo>
                    <a:lnTo>
                      <a:pt x="1182" y="535"/>
                    </a:lnTo>
                    <a:lnTo>
                      <a:pt x="1223" y="573"/>
                    </a:lnTo>
                    <a:lnTo>
                      <a:pt x="1265" y="612"/>
                    </a:lnTo>
                    <a:lnTo>
                      <a:pt x="1307" y="650"/>
                    </a:lnTo>
                    <a:lnTo>
                      <a:pt x="1351" y="688"/>
                    </a:lnTo>
                    <a:lnTo>
                      <a:pt x="1354" y="690"/>
                    </a:lnTo>
                    <a:lnTo>
                      <a:pt x="1358" y="690"/>
                    </a:lnTo>
                    <a:lnTo>
                      <a:pt x="1358" y="690"/>
                    </a:lnTo>
                    <a:lnTo>
                      <a:pt x="1361" y="691"/>
                    </a:lnTo>
                    <a:lnTo>
                      <a:pt x="1363" y="692"/>
                    </a:lnTo>
                    <a:lnTo>
                      <a:pt x="1368" y="697"/>
                    </a:lnTo>
                    <a:lnTo>
                      <a:pt x="1368" y="697"/>
                    </a:lnTo>
                    <a:lnTo>
                      <a:pt x="1379" y="710"/>
                    </a:lnTo>
                    <a:lnTo>
                      <a:pt x="1386" y="724"/>
                    </a:lnTo>
                    <a:lnTo>
                      <a:pt x="1392" y="738"/>
                    </a:lnTo>
                    <a:lnTo>
                      <a:pt x="1395" y="752"/>
                    </a:lnTo>
                    <a:lnTo>
                      <a:pt x="1398" y="766"/>
                    </a:lnTo>
                    <a:lnTo>
                      <a:pt x="1398" y="780"/>
                    </a:lnTo>
                    <a:lnTo>
                      <a:pt x="1397" y="794"/>
                    </a:lnTo>
                    <a:lnTo>
                      <a:pt x="1395" y="808"/>
                    </a:lnTo>
                    <a:lnTo>
                      <a:pt x="1391" y="821"/>
                    </a:lnTo>
                    <a:lnTo>
                      <a:pt x="1387" y="833"/>
                    </a:lnTo>
                    <a:lnTo>
                      <a:pt x="1381" y="847"/>
                    </a:lnTo>
                    <a:lnTo>
                      <a:pt x="1375" y="859"/>
                    </a:lnTo>
                    <a:lnTo>
                      <a:pt x="1367" y="871"/>
                    </a:lnTo>
                    <a:lnTo>
                      <a:pt x="1359" y="882"/>
                    </a:lnTo>
                    <a:lnTo>
                      <a:pt x="1351" y="892"/>
                    </a:lnTo>
                    <a:lnTo>
                      <a:pt x="1341" y="902"/>
                    </a:lnTo>
                    <a:lnTo>
                      <a:pt x="1339" y="905"/>
                    </a:lnTo>
                    <a:lnTo>
                      <a:pt x="1338" y="909"/>
                    </a:lnTo>
                    <a:lnTo>
                      <a:pt x="1338" y="909"/>
                    </a:lnTo>
                    <a:lnTo>
                      <a:pt x="1337" y="913"/>
                    </a:lnTo>
                    <a:lnTo>
                      <a:pt x="1334" y="917"/>
                    </a:lnTo>
                    <a:lnTo>
                      <a:pt x="1334" y="917"/>
                    </a:lnTo>
                    <a:lnTo>
                      <a:pt x="1287" y="981"/>
                    </a:lnTo>
                    <a:lnTo>
                      <a:pt x="1287" y="981"/>
                    </a:lnTo>
                    <a:lnTo>
                      <a:pt x="1253" y="1028"/>
                    </a:lnTo>
                    <a:lnTo>
                      <a:pt x="1217" y="1073"/>
                    </a:lnTo>
                    <a:lnTo>
                      <a:pt x="1200" y="1095"/>
                    </a:lnTo>
                    <a:lnTo>
                      <a:pt x="1181" y="1115"/>
                    </a:lnTo>
                    <a:lnTo>
                      <a:pt x="1162" y="1136"/>
                    </a:lnTo>
                    <a:lnTo>
                      <a:pt x="1141" y="1156"/>
                    </a:lnTo>
                    <a:lnTo>
                      <a:pt x="1141" y="1156"/>
                    </a:lnTo>
                    <a:lnTo>
                      <a:pt x="1134" y="1163"/>
                    </a:lnTo>
                    <a:lnTo>
                      <a:pt x="1122" y="1171"/>
                    </a:lnTo>
                    <a:lnTo>
                      <a:pt x="1096" y="1191"/>
                    </a:lnTo>
                    <a:lnTo>
                      <a:pt x="1096" y="1191"/>
                    </a:lnTo>
                    <a:lnTo>
                      <a:pt x="1059" y="1217"/>
                    </a:lnTo>
                    <a:lnTo>
                      <a:pt x="1042" y="1231"/>
                    </a:lnTo>
                    <a:lnTo>
                      <a:pt x="1026" y="1243"/>
                    </a:lnTo>
                    <a:lnTo>
                      <a:pt x="1024" y="1246"/>
                    </a:lnTo>
                    <a:lnTo>
                      <a:pt x="1023" y="1249"/>
                    </a:lnTo>
                    <a:lnTo>
                      <a:pt x="1023" y="1249"/>
                    </a:lnTo>
                    <a:lnTo>
                      <a:pt x="1021" y="1253"/>
                    </a:lnTo>
                    <a:lnTo>
                      <a:pt x="1018" y="1257"/>
                    </a:lnTo>
                    <a:lnTo>
                      <a:pt x="1018" y="1257"/>
                    </a:lnTo>
                    <a:lnTo>
                      <a:pt x="1002" y="1275"/>
                    </a:lnTo>
                    <a:lnTo>
                      <a:pt x="999" y="1278"/>
                    </a:lnTo>
                    <a:lnTo>
                      <a:pt x="999" y="1281"/>
                    </a:lnTo>
                    <a:lnTo>
                      <a:pt x="999" y="1281"/>
                    </a:lnTo>
                    <a:lnTo>
                      <a:pt x="997" y="1285"/>
                    </a:lnTo>
                    <a:lnTo>
                      <a:pt x="997" y="1285"/>
                    </a:lnTo>
                    <a:lnTo>
                      <a:pt x="996" y="1290"/>
                    </a:lnTo>
                    <a:lnTo>
                      <a:pt x="994" y="1295"/>
                    </a:lnTo>
                    <a:lnTo>
                      <a:pt x="991" y="1298"/>
                    </a:lnTo>
                    <a:lnTo>
                      <a:pt x="988" y="1301"/>
                    </a:lnTo>
                    <a:lnTo>
                      <a:pt x="984" y="1303"/>
                    </a:lnTo>
                    <a:lnTo>
                      <a:pt x="980" y="1304"/>
                    </a:lnTo>
                    <a:lnTo>
                      <a:pt x="974" y="1305"/>
                    </a:lnTo>
                    <a:lnTo>
                      <a:pt x="969" y="1305"/>
                    </a:lnTo>
                    <a:lnTo>
                      <a:pt x="965" y="1309"/>
                    </a:lnTo>
                    <a:lnTo>
                      <a:pt x="965" y="1309"/>
                    </a:lnTo>
                    <a:lnTo>
                      <a:pt x="951" y="1321"/>
                    </a:lnTo>
                    <a:lnTo>
                      <a:pt x="937" y="1331"/>
                    </a:lnTo>
                    <a:lnTo>
                      <a:pt x="922" y="1341"/>
                    </a:lnTo>
                    <a:lnTo>
                      <a:pt x="908" y="1348"/>
                    </a:lnTo>
                    <a:lnTo>
                      <a:pt x="893" y="1355"/>
                    </a:lnTo>
                    <a:lnTo>
                      <a:pt x="879" y="1360"/>
                    </a:lnTo>
                    <a:lnTo>
                      <a:pt x="864" y="1364"/>
                    </a:lnTo>
                    <a:lnTo>
                      <a:pt x="850" y="1366"/>
                    </a:lnTo>
                    <a:lnTo>
                      <a:pt x="850" y="1366"/>
                    </a:lnTo>
                    <a:lnTo>
                      <a:pt x="839" y="1367"/>
                    </a:lnTo>
                    <a:lnTo>
                      <a:pt x="829" y="1368"/>
                    </a:lnTo>
                    <a:lnTo>
                      <a:pt x="829" y="1368"/>
                    </a:lnTo>
                    <a:close/>
                    <a:moveTo>
                      <a:pt x="601" y="41"/>
                    </a:moveTo>
                    <a:lnTo>
                      <a:pt x="601" y="41"/>
                    </a:lnTo>
                    <a:lnTo>
                      <a:pt x="591" y="41"/>
                    </a:lnTo>
                    <a:lnTo>
                      <a:pt x="581" y="42"/>
                    </a:lnTo>
                    <a:lnTo>
                      <a:pt x="563" y="46"/>
                    </a:lnTo>
                    <a:lnTo>
                      <a:pt x="545" y="51"/>
                    </a:lnTo>
                    <a:lnTo>
                      <a:pt x="532" y="57"/>
                    </a:lnTo>
                    <a:lnTo>
                      <a:pt x="532" y="57"/>
                    </a:lnTo>
                    <a:lnTo>
                      <a:pt x="508" y="71"/>
                    </a:lnTo>
                    <a:lnTo>
                      <a:pt x="485" y="86"/>
                    </a:lnTo>
                    <a:lnTo>
                      <a:pt x="462" y="101"/>
                    </a:lnTo>
                    <a:lnTo>
                      <a:pt x="440" y="117"/>
                    </a:lnTo>
                    <a:lnTo>
                      <a:pt x="396" y="150"/>
                    </a:lnTo>
                    <a:lnTo>
                      <a:pt x="355" y="185"/>
                    </a:lnTo>
                    <a:lnTo>
                      <a:pt x="315" y="221"/>
                    </a:lnTo>
                    <a:lnTo>
                      <a:pt x="275" y="258"/>
                    </a:lnTo>
                    <a:lnTo>
                      <a:pt x="198" y="332"/>
                    </a:lnTo>
                    <a:lnTo>
                      <a:pt x="198" y="332"/>
                    </a:lnTo>
                    <a:lnTo>
                      <a:pt x="147" y="38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0" y="436"/>
                    </a:lnTo>
                    <a:lnTo>
                      <a:pt x="86" y="438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2" y="444"/>
                    </a:lnTo>
                    <a:lnTo>
                      <a:pt x="78" y="447"/>
                    </a:lnTo>
                    <a:lnTo>
                      <a:pt x="78" y="447"/>
                    </a:lnTo>
                    <a:lnTo>
                      <a:pt x="69" y="454"/>
                    </a:lnTo>
                    <a:lnTo>
                      <a:pt x="62" y="463"/>
                    </a:lnTo>
                    <a:lnTo>
                      <a:pt x="55" y="471"/>
                    </a:lnTo>
                    <a:lnTo>
                      <a:pt x="49" y="479"/>
                    </a:lnTo>
                    <a:lnTo>
                      <a:pt x="45" y="488"/>
                    </a:lnTo>
                    <a:lnTo>
                      <a:pt x="42" y="498"/>
                    </a:lnTo>
                    <a:lnTo>
                      <a:pt x="41" y="508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1" y="529"/>
                    </a:lnTo>
                    <a:lnTo>
                      <a:pt x="42" y="538"/>
                    </a:lnTo>
                    <a:lnTo>
                      <a:pt x="44" y="548"/>
                    </a:lnTo>
                    <a:lnTo>
                      <a:pt x="47" y="558"/>
                    </a:lnTo>
                    <a:lnTo>
                      <a:pt x="51" y="567"/>
                    </a:lnTo>
                    <a:lnTo>
                      <a:pt x="55" y="576"/>
                    </a:lnTo>
                    <a:lnTo>
                      <a:pt x="66" y="595"/>
                    </a:lnTo>
                    <a:lnTo>
                      <a:pt x="78" y="612"/>
                    </a:lnTo>
                    <a:lnTo>
                      <a:pt x="93" y="629"/>
                    </a:lnTo>
                    <a:lnTo>
                      <a:pt x="107" y="642"/>
                    </a:lnTo>
                    <a:lnTo>
                      <a:pt x="123" y="655"/>
                    </a:lnTo>
                    <a:lnTo>
                      <a:pt x="123" y="655"/>
                    </a:lnTo>
                    <a:lnTo>
                      <a:pt x="127" y="658"/>
                    </a:lnTo>
                    <a:lnTo>
                      <a:pt x="129" y="662"/>
                    </a:lnTo>
                    <a:lnTo>
                      <a:pt x="131" y="666"/>
                    </a:lnTo>
                    <a:lnTo>
                      <a:pt x="132" y="670"/>
                    </a:lnTo>
                    <a:lnTo>
                      <a:pt x="133" y="674"/>
                    </a:lnTo>
                    <a:lnTo>
                      <a:pt x="136" y="677"/>
                    </a:lnTo>
                    <a:lnTo>
                      <a:pt x="136" y="677"/>
                    </a:lnTo>
                    <a:lnTo>
                      <a:pt x="172" y="715"/>
                    </a:lnTo>
                    <a:lnTo>
                      <a:pt x="207" y="752"/>
                    </a:lnTo>
                    <a:lnTo>
                      <a:pt x="278" y="825"/>
                    </a:lnTo>
                    <a:lnTo>
                      <a:pt x="278" y="825"/>
                    </a:lnTo>
                    <a:lnTo>
                      <a:pt x="352" y="905"/>
                    </a:lnTo>
                    <a:lnTo>
                      <a:pt x="390" y="944"/>
                    </a:lnTo>
                    <a:lnTo>
                      <a:pt x="428" y="982"/>
                    </a:lnTo>
                    <a:lnTo>
                      <a:pt x="428" y="982"/>
                    </a:lnTo>
                    <a:lnTo>
                      <a:pt x="478" y="1030"/>
                    </a:lnTo>
                    <a:lnTo>
                      <a:pt x="526" y="1075"/>
                    </a:lnTo>
                    <a:lnTo>
                      <a:pt x="526" y="1075"/>
                    </a:lnTo>
                    <a:lnTo>
                      <a:pt x="574" y="1119"/>
                    </a:lnTo>
                    <a:lnTo>
                      <a:pt x="622" y="1165"/>
                    </a:lnTo>
                    <a:lnTo>
                      <a:pt x="668" y="1211"/>
                    </a:lnTo>
                    <a:lnTo>
                      <a:pt x="690" y="1235"/>
                    </a:lnTo>
                    <a:lnTo>
                      <a:pt x="712" y="1259"/>
                    </a:lnTo>
                    <a:lnTo>
                      <a:pt x="712" y="1259"/>
                    </a:lnTo>
                    <a:lnTo>
                      <a:pt x="714" y="1263"/>
                    </a:lnTo>
                    <a:lnTo>
                      <a:pt x="717" y="1267"/>
                    </a:lnTo>
                    <a:lnTo>
                      <a:pt x="718" y="1271"/>
                    </a:lnTo>
                    <a:lnTo>
                      <a:pt x="721" y="1273"/>
                    </a:lnTo>
                    <a:lnTo>
                      <a:pt x="721" y="1273"/>
                    </a:lnTo>
                    <a:lnTo>
                      <a:pt x="734" y="1285"/>
                    </a:lnTo>
                    <a:lnTo>
                      <a:pt x="748" y="1294"/>
                    </a:lnTo>
                    <a:lnTo>
                      <a:pt x="761" y="1302"/>
                    </a:lnTo>
                    <a:lnTo>
                      <a:pt x="774" y="1310"/>
                    </a:lnTo>
                    <a:lnTo>
                      <a:pt x="789" y="1315"/>
                    </a:lnTo>
                    <a:lnTo>
                      <a:pt x="802" y="1318"/>
                    </a:lnTo>
                    <a:lnTo>
                      <a:pt x="816" y="1320"/>
                    </a:lnTo>
                    <a:lnTo>
                      <a:pt x="829" y="1321"/>
                    </a:lnTo>
                    <a:lnTo>
                      <a:pt x="829" y="1321"/>
                    </a:lnTo>
                    <a:lnTo>
                      <a:pt x="847" y="1320"/>
                    </a:lnTo>
                    <a:lnTo>
                      <a:pt x="864" y="1316"/>
                    </a:lnTo>
                    <a:lnTo>
                      <a:pt x="882" y="1310"/>
                    </a:lnTo>
                    <a:lnTo>
                      <a:pt x="899" y="1301"/>
                    </a:lnTo>
                    <a:lnTo>
                      <a:pt x="918" y="1290"/>
                    </a:lnTo>
                    <a:lnTo>
                      <a:pt x="937" y="1277"/>
                    </a:lnTo>
                    <a:lnTo>
                      <a:pt x="955" y="1260"/>
                    </a:lnTo>
                    <a:lnTo>
                      <a:pt x="975" y="1241"/>
                    </a:lnTo>
                    <a:lnTo>
                      <a:pt x="975" y="1241"/>
                    </a:lnTo>
                    <a:lnTo>
                      <a:pt x="983" y="1232"/>
                    </a:lnTo>
                    <a:lnTo>
                      <a:pt x="991" y="1224"/>
                    </a:lnTo>
                    <a:lnTo>
                      <a:pt x="1010" y="1207"/>
                    </a:lnTo>
                    <a:lnTo>
                      <a:pt x="1030" y="1192"/>
                    </a:lnTo>
                    <a:lnTo>
                      <a:pt x="1049" y="1176"/>
                    </a:lnTo>
                    <a:lnTo>
                      <a:pt x="1049" y="1176"/>
                    </a:lnTo>
                    <a:lnTo>
                      <a:pt x="1067" y="1164"/>
                    </a:lnTo>
                    <a:lnTo>
                      <a:pt x="1081" y="1153"/>
                    </a:lnTo>
                    <a:lnTo>
                      <a:pt x="1081" y="1153"/>
                    </a:lnTo>
                    <a:lnTo>
                      <a:pt x="1107" y="1130"/>
                    </a:lnTo>
                    <a:lnTo>
                      <a:pt x="1131" y="1107"/>
                    </a:lnTo>
                    <a:lnTo>
                      <a:pt x="1153" y="1083"/>
                    </a:lnTo>
                    <a:lnTo>
                      <a:pt x="1174" y="1059"/>
                    </a:lnTo>
                    <a:lnTo>
                      <a:pt x="1195" y="1033"/>
                    </a:lnTo>
                    <a:lnTo>
                      <a:pt x="1215" y="1007"/>
                    </a:lnTo>
                    <a:lnTo>
                      <a:pt x="1254" y="955"/>
                    </a:lnTo>
                    <a:lnTo>
                      <a:pt x="1254" y="955"/>
                    </a:lnTo>
                    <a:lnTo>
                      <a:pt x="1284" y="916"/>
                    </a:lnTo>
                    <a:lnTo>
                      <a:pt x="1286" y="912"/>
                    </a:lnTo>
                    <a:lnTo>
                      <a:pt x="1286" y="908"/>
                    </a:lnTo>
                    <a:lnTo>
                      <a:pt x="1286" y="908"/>
                    </a:lnTo>
                    <a:lnTo>
                      <a:pt x="1286" y="903"/>
                    </a:lnTo>
                    <a:lnTo>
                      <a:pt x="1288" y="897"/>
                    </a:lnTo>
                    <a:lnTo>
                      <a:pt x="1291" y="892"/>
                    </a:lnTo>
                    <a:lnTo>
                      <a:pt x="1295" y="888"/>
                    </a:lnTo>
                    <a:lnTo>
                      <a:pt x="1295" y="888"/>
                    </a:lnTo>
                    <a:lnTo>
                      <a:pt x="1302" y="883"/>
                    </a:lnTo>
                    <a:lnTo>
                      <a:pt x="1309" y="876"/>
                    </a:lnTo>
                    <a:lnTo>
                      <a:pt x="1317" y="868"/>
                    </a:lnTo>
                    <a:lnTo>
                      <a:pt x="1324" y="860"/>
                    </a:lnTo>
                    <a:lnTo>
                      <a:pt x="1330" y="852"/>
                    </a:lnTo>
                    <a:lnTo>
                      <a:pt x="1336" y="843"/>
                    </a:lnTo>
                    <a:lnTo>
                      <a:pt x="1341" y="833"/>
                    </a:lnTo>
                    <a:lnTo>
                      <a:pt x="1347" y="823"/>
                    </a:lnTo>
                    <a:lnTo>
                      <a:pt x="1351" y="813"/>
                    </a:lnTo>
                    <a:lnTo>
                      <a:pt x="1354" y="802"/>
                    </a:lnTo>
                    <a:lnTo>
                      <a:pt x="1356" y="792"/>
                    </a:lnTo>
                    <a:lnTo>
                      <a:pt x="1358" y="782"/>
                    </a:lnTo>
                    <a:lnTo>
                      <a:pt x="1357" y="771"/>
                    </a:lnTo>
                    <a:lnTo>
                      <a:pt x="1356" y="760"/>
                    </a:lnTo>
                    <a:lnTo>
                      <a:pt x="1353" y="751"/>
                    </a:lnTo>
                    <a:lnTo>
                      <a:pt x="1349" y="740"/>
                    </a:lnTo>
                    <a:lnTo>
                      <a:pt x="1347" y="737"/>
                    </a:lnTo>
                    <a:lnTo>
                      <a:pt x="1344" y="735"/>
                    </a:lnTo>
                    <a:lnTo>
                      <a:pt x="1344" y="735"/>
                    </a:lnTo>
                    <a:lnTo>
                      <a:pt x="1338" y="732"/>
                    </a:lnTo>
                    <a:lnTo>
                      <a:pt x="1338" y="732"/>
                    </a:lnTo>
                    <a:lnTo>
                      <a:pt x="1303" y="702"/>
                    </a:lnTo>
                    <a:lnTo>
                      <a:pt x="1268" y="671"/>
                    </a:lnTo>
                    <a:lnTo>
                      <a:pt x="1233" y="639"/>
                    </a:lnTo>
                    <a:lnTo>
                      <a:pt x="1199" y="607"/>
                    </a:lnTo>
                    <a:lnTo>
                      <a:pt x="1131" y="542"/>
                    </a:lnTo>
                    <a:lnTo>
                      <a:pt x="1065" y="478"/>
                    </a:lnTo>
                    <a:lnTo>
                      <a:pt x="1065" y="478"/>
                    </a:lnTo>
                    <a:lnTo>
                      <a:pt x="1008" y="421"/>
                    </a:lnTo>
                    <a:lnTo>
                      <a:pt x="949" y="365"/>
                    </a:lnTo>
                    <a:lnTo>
                      <a:pt x="949" y="365"/>
                    </a:lnTo>
                    <a:lnTo>
                      <a:pt x="898" y="318"/>
                    </a:lnTo>
                    <a:lnTo>
                      <a:pt x="898" y="318"/>
                    </a:lnTo>
                    <a:lnTo>
                      <a:pt x="839" y="262"/>
                    </a:lnTo>
                    <a:lnTo>
                      <a:pt x="811" y="234"/>
                    </a:lnTo>
                    <a:lnTo>
                      <a:pt x="782" y="204"/>
                    </a:lnTo>
                    <a:lnTo>
                      <a:pt x="755" y="174"/>
                    </a:lnTo>
                    <a:lnTo>
                      <a:pt x="728" y="144"/>
                    </a:lnTo>
                    <a:lnTo>
                      <a:pt x="703" y="112"/>
                    </a:lnTo>
                    <a:lnTo>
                      <a:pt x="680" y="78"/>
                    </a:lnTo>
                    <a:lnTo>
                      <a:pt x="678" y="76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2" y="71"/>
                    </a:lnTo>
                    <a:lnTo>
                      <a:pt x="672" y="71"/>
                    </a:lnTo>
                    <a:lnTo>
                      <a:pt x="665" y="64"/>
                    </a:lnTo>
                    <a:lnTo>
                      <a:pt x="658" y="58"/>
                    </a:lnTo>
                    <a:lnTo>
                      <a:pt x="649" y="52"/>
                    </a:lnTo>
                    <a:lnTo>
                      <a:pt x="641" y="48"/>
                    </a:lnTo>
                    <a:lnTo>
                      <a:pt x="632" y="45"/>
                    </a:lnTo>
                    <a:lnTo>
                      <a:pt x="623" y="43"/>
                    </a:lnTo>
                    <a:lnTo>
                      <a:pt x="612" y="41"/>
                    </a:lnTo>
                    <a:lnTo>
                      <a:pt x="601" y="41"/>
                    </a:lnTo>
                    <a:lnTo>
                      <a:pt x="601" y="41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0" name="Freeform 866"/>
              <p:cNvSpPr/>
              <p:nvPr/>
            </p:nvSpPr>
            <p:spPr bwMode="auto">
              <a:xfrm>
                <a:off x="2249488" y="1181100"/>
                <a:ext cx="595313" cy="604838"/>
              </a:xfrm>
              <a:custGeom>
                <a:avLst/>
                <a:gdLst/>
                <a:ahLst/>
                <a:cxnLst>
                  <a:cxn ang="0">
                    <a:pos x="672" y="1142"/>
                  </a:cxn>
                  <a:cxn ang="0">
                    <a:pos x="660" y="1136"/>
                  </a:cxn>
                  <a:cxn ang="0">
                    <a:pos x="657" y="1130"/>
                  </a:cxn>
                  <a:cxn ang="0">
                    <a:pos x="656" y="1122"/>
                  </a:cxn>
                  <a:cxn ang="0">
                    <a:pos x="654" y="1020"/>
                  </a:cxn>
                  <a:cxn ang="0">
                    <a:pos x="641" y="850"/>
                  </a:cxn>
                  <a:cxn ang="0">
                    <a:pos x="629" y="701"/>
                  </a:cxn>
                  <a:cxn ang="0">
                    <a:pos x="568" y="686"/>
                  </a:cxn>
                  <a:cxn ang="0">
                    <a:pos x="451" y="680"/>
                  </a:cxn>
                  <a:cxn ang="0">
                    <a:pos x="439" y="675"/>
                  </a:cxn>
                  <a:cxn ang="0">
                    <a:pos x="434" y="663"/>
                  </a:cxn>
                  <a:cxn ang="0">
                    <a:pos x="429" y="586"/>
                  </a:cxn>
                  <a:cxn ang="0">
                    <a:pos x="406" y="496"/>
                  </a:cxn>
                  <a:cxn ang="0">
                    <a:pos x="399" y="497"/>
                  </a:cxn>
                  <a:cxn ang="0">
                    <a:pos x="316" y="494"/>
                  </a:cxn>
                  <a:cxn ang="0">
                    <a:pos x="144" y="483"/>
                  </a:cxn>
                  <a:cxn ang="0">
                    <a:pos x="52" y="481"/>
                  </a:cxn>
                  <a:cxn ang="0">
                    <a:pos x="19" y="481"/>
                  </a:cxn>
                  <a:cxn ang="0">
                    <a:pos x="6" y="476"/>
                  </a:cxn>
                  <a:cxn ang="0">
                    <a:pos x="1" y="468"/>
                  </a:cxn>
                  <a:cxn ang="0">
                    <a:pos x="1" y="454"/>
                  </a:cxn>
                  <a:cxn ang="0">
                    <a:pos x="6" y="443"/>
                  </a:cxn>
                  <a:cxn ang="0">
                    <a:pos x="21" y="438"/>
                  </a:cxn>
                  <a:cxn ang="0">
                    <a:pos x="53" y="438"/>
                  </a:cxn>
                  <a:cxn ang="0">
                    <a:pos x="234" y="446"/>
                  </a:cxn>
                  <a:cxn ang="0">
                    <a:pos x="357" y="454"/>
                  </a:cxn>
                  <a:cxn ang="0">
                    <a:pos x="403" y="456"/>
                  </a:cxn>
                  <a:cxn ang="0">
                    <a:pos x="418" y="442"/>
                  </a:cxn>
                  <a:cxn ang="0">
                    <a:pos x="406" y="231"/>
                  </a:cxn>
                  <a:cxn ang="0">
                    <a:pos x="404" y="72"/>
                  </a:cxn>
                  <a:cxn ang="0">
                    <a:pos x="406" y="15"/>
                  </a:cxn>
                  <a:cxn ang="0">
                    <a:pos x="413" y="4"/>
                  </a:cxn>
                  <a:cxn ang="0">
                    <a:pos x="428" y="0"/>
                  </a:cxn>
                  <a:cxn ang="0">
                    <a:pos x="436" y="1"/>
                  </a:cxn>
                  <a:cxn ang="0">
                    <a:pos x="443" y="5"/>
                  </a:cxn>
                  <a:cxn ang="0">
                    <a:pos x="447" y="15"/>
                  </a:cxn>
                  <a:cxn ang="0">
                    <a:pos x="445" y="78"/>
                  </a:cxn>
                  <a:cxn ang="0">
                    <a:pos x="448" y="255"/>
                  </a:cxn>
                  <a:cxn ang="0">
                    <a:pos x="464" y="488"/>
                  </a:cxn>
                  <a:cxn ang="0">
                    <a:pos x="474" y="640"/>
                  </a:cxn>
                  <a:cxn ang="0">
                    <a:pos x="564" y="644"/>
                  </a:cxn>
                  <a:cxn ang="0">
                    <a:pos x="834" y="658"/>
                  </a:cxn>
                  <a:cxn ang="0">
                    <a:pos x="1036" y="676"/>
                  </a:cxn>
                  <a:cxn ang="0">
                    <a:pos x="1110" y="684"/>
                  </a:cxn>
                  <a:cxn ang="0">
                    <a:pos x="1120" y="693"/>
                  </a:cxn>
                  <a:cxn ang="0">
                    <a:pos x="1125" y="706"/>
                  </a:cxn>
                  <a:cxn ang="0">
                    <a:pos x="1124" y="715"/>
                  </a:cxn>
                  <a:cxn ang="0">
                    <a:pos x="1118" y="724"/>
                  </a:cxn>
                  <a:cxn ang="0">
                    <a:pos x="1111" y="725"/>
                  </a:cxn>
                  <a:cxn ang="0">
                    <a:pos x="1053" y="719"/>
                  </a:cxn>
                  <a:cxn ang="0">
                    <a:pos x="786" y="697"/>
                  </a:cxn>
                  <a:cxn ang="0">
                    <a:pos x="672" y="705"/>
                  </a:cxn>
                  <a:cxn ang="0">
                    <a:pos x="683" y="852"/>
                  </a:cxn>
                  <a:cxn ang="0">
                    <a:pos x="694" y="987"/>
                  </a:cxn>
                  <a:cxn ang="0">
                    <a:pos x="698" y="1088"/>
                  </a:cxn>
                  <a:cxn ang="0">
                    <a:pos x="697" y="1127"/>
                  </a:cxn>
                  <a:cxn ang="0">
                    <a:pos x="690" y="1137"/>
                  </a:cxn>
                  <a:cxn ang="0">
                    <a:pos x="676" y="1142"/>
                  </a:cxn>
                </a:cxnLst>
                <a:rect l="0" t="0" r="r" b="b"/>
                <a:pathLst>
                  <a:path w="1125" h="1142">
                    <a:moveTo>
                      <a:pt x="676" y="1142"/>
                    </a:moveTo>
                    <a:lnTo>
                      <a:pt x="676" y="1142"/>
                    </a:lnTo>
                    <a:lnTo>
                      <a:pt x="672" y="1142"/>
                    </a:lnTo>
                    <a:lnTo>
                      <a:pt x="667" y="1141"/>
                    </a:lnTo>
                    <a:lnTo>
                      <a:pt x="663" y="1138"/>
                    </a:lnTo>
                    <a:lnTo>
                      <a:pt x="660" y="1136"/>
                    </a:lnTo>
                    <a:lnTo>
                      <a:pt x="660" y="1136"/>
                    </a:lnTo>
                    <a:lnTo>
                      <a:pt x="658" y="1133"/>
                    </a:lnTo>
                    <a:lnTo>
                      <a:pt x="657" y="1130"/>
                    </a:lnTo>
                    <a:lnTo>
                      <a:pt x="656" y="1126"/>
                    </a:lnTo>
                    <a:lnTo>
                      <a:pt x="656" y="1122"/>
                    </a:lnTo>
                    <a:lnTo>
                      <a:pt x="656" y="1122"/>
                    </a:lnTo>
                    <a:lnTo>
                      <a:pt x="656" y="1088"/>
                    </a:lnTo>
                    <a:lnTo>
                      <a:pt x="656" y="1054"/>
                    </a:lnTo>
                    <a:lnTo>
                      <a:pt x="654" y="1020"/>
                    </a:lnTo>
                    <a:lnTo>
                      <a:pt x="652" y="986"/>
                    </a:lnTo>
                    <a:lnTo>
                      <a:pt x="647" y="917"/>
                    </a:lnTo>
                    <a:lnTo>
                      <a:pt x="641" y="850"/>
                    </a:lnTo>
                    <a:lnTo>
                      <a:pt x="641" y="850"/>
                    </a:lnTo>
                    <a:lnTo>
                      <a:pt x="634" y="775"/>
                    </a:lnTo>
                    <a:lnTo>
                      <a:pt x="629" y="701"/>
                    </a:lnTo>
                    <a:lnTo>
                      <a:pt x="628" y="689"/>
                    </a:lnTo>
                    <a:lnTo>
                      <a:pt x="568" y="686"/>
                    </a:lnTo>
                    <a:lnTo>
                      <a:pt x="568" y="686"/>
                    </a:lnTo>
                    <a:lnTo>
                      <a:pt x="455" y="681"/>
                    </a:lnTo>
                    <a:lnTo>
                      <a:pt x="455" y="681"/>
                    </a:lnTo>
                    <a:lnTo>
                      <a:pt x="451" y="680"/>
                    </a:lnTo>
                    <a:lnTo>
                      <a:pt x="446" y="679"/>
                    </a:lnTo>
                    <a:lnTo>
                      <a:pt x="442" y="677"/>
                    </a:lnTo>
                    <a:lnTo>
                      <a:pt x="439" y="675"/>
                    </a:lnTo>
                    <a:lnTo>
                      <a:pt x="437" y="672"/>
                    </a:lnTo>
                    <a:lnTo>
                      <a:pt x="435" y="667"/>
                    </a:lnTo>
                    <a:lnTo>
                      <a:pt x="434" y="663"/>
                    </a:lnTo>
                    <a:lnTo>
                      <a:pt x="433" y="659"/>
                    </a:lnTo>
                    <a:lnTo>
                      <a:pt x="433" y="659"/>
                    </a:lnTo>
                    <a:lnTo>
                      <a:pt x="429" y="586"/>
                    </a:lnTo>
                    <a:lnTo>
                      <a:pt x="423" y="506"/>
                    </a:lnTo>
                    <a:lnTo>
                      <a:pt x="422" y="491"/>
                    </a:lnTo>
                    <a:lnTo>
                      <a:pt x="406" y="496"/>
                    </a:lnTo>
                    <a:lnTo>
                      <a:pt x="406" y="496"/>
                    </a:lnTo>
                    <a:lnTo>
                      <a:pt x="403" y="497"/>
                    </a:lnTo>
                    <a:lnTo>
                      <a:pt x="399" y="497"/>
                    </a:lnTo>
                    <a:lnTo>
                      <a:pt x="399" y="497"/>
                    </a:lnTo>
                    <a:lnTo>
                      <a:pt x="358" y="496"/>
                    </a:lnTo>
                    <a:lnTo>
                      <a:pt x="316" y="494"/>
                    </a:lnTo>
                    <a:lnTo>
                      <a:pt x="236" y="489"/>
                    </a:lnTo>
                    <a:lnTo>
                      <a:pt x="236" y="489"/>
                    </a:lnTo>
                    <a:lnTo>
                      <a:pt x="144" y="483"/>
                    </a:lnTo>
                    <a:lnTo>
                      <a:pt x="98" y="481"/>
                    </a:lnTo>
                    <a:lnTo>
                      <a:pt x="52" y="481"/>
                    </a:lnTo>
                    <a:lnTo>
                      <a:pt x="52" y="481"/>
                    </a:lnTo>
                    <a:lnTo>
                      <a:pt x="20" y="481"/>
                    </a:lnTo>
                    <a:lnTo>
                      <a:pt x="19" y="481"/>
                    </a:lnTo>
                    <a:lnTo>
                      <a:pt x="19" y="481"/>
                    </a:lnTo>
                    <a:lnTo>
                      <a:pt x="14" y="481"/>
                    </a:lnTo>
                    <a:lnTo>
                      <a:pt x="10" y="478"/>
                    </a:lnTo>
                    <a:lnTo>
                      <a:pt x="6" y="476"/>
                    </a:lnTo>
                    <a:lnTo>
                      <a:pt x="4" y="474"/>
                    </a:lnTo>
                    <a:lnTo>
                      <a:pt x="2" y="471"/>
                    </a:lnTo>
                    <a:lnTo>
                      <a:pt x="1" y="468"/>
                    </a:lnTo>
                    <a:lnTo>
                      <a:pt x="0" y="461"/>
                    </a:lnTo>
                    <a:lnTo>
                      <a:pt x="0" y="461"/>
                    </a:lnTo>
                    <a:lnTo>
                      <a:pt x="1" y="454"/>
                    </a:lnTo>
                    <a:lnTo>
                      <a:pt x="2" y="451"/>
                    </a:lnTo>
                    <a:lnTo>
                      <a:pt x="4" y="446"/>
                    </a:lnTo>
                    <a:lnTo>
                      <a:pt x="6" y="443"/>
                    </a:lnTo>
                    <a:lnTo>
                      <a:pt x="10" y="441"/>
                    </a:lnTo>
                    <a:lnTo>
                      <a:pt x="15" y="439"/>
                    </a:lnTo>
                    <a:lnTo>
                      <a:pt x="21" y="438"/>
                    </a:lnTo>
                    <a:lnTo>
                      <a:pt x="21" y="438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98" y="439"/>
                    </a:lnTo>
                    <a:lnTo>
                      <a:pt x="144" y="440"/>
                    </a:lnTo>
                    <a:lnTo>
                      <a:pt x="234" y="446"/>
                    </a:lnTo>
                    <a:lnTo>
                      <a:pt x="234" y="446"/>
                    </a:lnTo>
                    <a:lnTo>
                      <a:pt x="315" y="452"/>
                    </a:lnTo>
                    <a:lnTo>
                      <a:pt x="357" y="454"/>
                    </a:lnTo>
                    <a:lnTo>
                      <a:pt x="399" y="455"/>
                    </a:lnTo>
                    <a:lnTo>
                      <a:pt x="399" y="455"/>
                    </a:lnTo>
                    <a:lnTo>
                      <a:pt x="403" y="456"/>
                    </a:lnTo>
                    <a:lnTo>
                      <a:pt x="420" y="459"/>
                    </a:lnTo>
                    <a:lnTo>
                      <a:pt x="418" y="442"/>
                    </a:lnTo>
                    <a:lnTo>
                      <a:pt x="418" y="442"/>
                    </a:lnTo>
                    <a:lnTo>
                      <a:pt x="411" y="337"/>
                    </a:lnTo>
                    <a:lnTo>
                      <a:pt x="408" y="283"/>
                    </a:lnTo>
                    <a:lnTo>
                      <a:pt x="406" y="231"/>
                    </a:lnTo>
                    <a:lnTo>
                      <a:pt x="404" y="178"/>
                    </a:lnTo>
                    <a:lnTo>
                      <a:pt x="403" y="125"/>
                    </a:lnTo>
                    <a:lnTo>
                      <a:pt x="404" y="72"/>
                    </a:lnTo>
                    <a:lnTo>
                      <a:pt x="405" y="20"/>
                    </a:lnTo>
                    <a:lnTo>
                      <a:pt x="405" y="20"/>
                    </a:lnTo>
                    <a:lnTo>
                      <a:pt x="406" y="15"/>
                    </a:lnTo>
                    <a:lnTo>
                      <a:pt x="408" y="11"/>
                    </a:lnTo>
                    <a:lnTo>
                      <a:pt x="410" y="6"/>
                    </a:lnTo>
                    <a:lnTo>
                      <a:pt x="413" y="4"/>
                    </a:lnTo>
                    <a:lnTo>
                      <a:pt x="417" y="2"/>
                    </a:lnTo>
                    <a:lnTo>
                      <a:pt x="421" y="0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32" y="0"/>
                    </a:lnTo>
                    <a:lnTo>
                      <a:pt x="436" y="1"/>
                    </a:lnTo>
                    <a:lnTo>
                      <a:pt x="440" y="3"/>
                    </a:lnTo>
                    <a:lnTo>
                      <a:pt x="443" y="5"/>
                    </a:lnTo>
                    <a:lnTo>
                      <a:pt x="443" y="5"/>
                    </a:lnTo>
                    <a:lnTo>
                      <a:pt x="445" y="8"/>
                    </a:lnTo>
                    <a:lnTo>
                      <a:pt x="446" y="12"/>
                    </a:lnTo>
                    <a:lnTo>
                      <a:pt x="447" y="15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5" y="78"/>
                    </a:lnTo>
                    <a:lnTo>
                      <a:pt x="445" y="137"/>
                    </a:lnTo>
                    <a:lnTo>
                      <a:pt x="446" y="196"/>
                    </a:lnTo>
                    <a:lnTo>
                      <a:pt x="448" y="255"/>
                    </a:lnTo>
                    <a:lnTo>
                      <a:pt x="452" y="313"/>
                    </a:lnTo>
                    <a:lnTo>
                      <a:pt x="456" y="372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73" y="629"/>
                    </a:lnTo>
                    <a:lnTo>
                      <a:pt x="474" y="640"/>
                    </a:lnTo>
                    <a:lnTo>
                      <a:pt x="485" y="641"/>
                    </a:lnTo>
                    <a:lnTo>
                      <a:pt x="485" y="641"/>
                    </a:lnTo>
                    <a:lnTo>
                      <a:pt x="564" y="644"/>
                    </a:lnTo>
                    <a:lnTo>
                      <a:pt x="564" y="644"/>
                    </a:lnTo>
                    <a:lnTo>
                      <a:pt x="698" y="651"/>
                    </a:lnTo>
                    <a:lnTo>
                      <a:pt x="834" y="658"/>
                    </a:lnTo>
                    <a:lnTo>
                      <a:pt x="901" y="663"/>
                    </a:lnTo>
                    <a:lnTo>
                      <a:pt x="969" y="669"/>
                    </a:lnTo>
                    <a:lnTo>
                      <a:pt x="1036" y="676"/>
                    </a:lnTo>
                    <a:lnTo>
                      <a:pt x="1104" y="683"/>
                    </a:lnTo>
                    <a:lnTo>
                      <a:pt x="1104" y="683"/>
                    </a:lnTo>
                    <a:lnTo>
                      <a:pt x="1110" y="684"/>
                    </a:lnTo>
                    <a:lnTo>
                      <a:pt x="1114" y="686"/>
                    </a:lnTo>
                    <a:lnTo>
                      <a:pt x="1118" y="689"/>
                    </a:lnTo>
                    <a:lnTo>
                      <a:pt x="1120" y="693"/>
                    </a:lnTo>
                    <a:lnTo>
                      <a:pt x="1123" y="696"/>
                    </a:lnTo>
                    <a:lnTo>
                      <a:pt x="1124" y="702"/>
                    </a:lnTo>
                    <a:lnTo>
                      <a:pt x="1125" y="706"/>
                    </a:lnTo>
                    <a:lnTo>
                      <a:pt x="1125" y="710"/>
                    </a:lnTo>
                    <a:lnTo>
                      <a:pt x="1125" y="710"/>
                    </a:lnTo>
                    <a:lnTo>
                      <a:pt x="1124" y="715"/>
                    </a:lnTo>
                    <a:lnTo>
                      <a:pt x="1122" y="720"/>
                    </a:lnTo>
                    <a:lnTo>
                      <a:pt x="1120" y="722"/>
                    </a:lnTo>
                    <a:lnTo>
                      <a:pt x="1118" y="724"/>
                    </a:lnTo>
                    <a:lnTo>
                      <a:pt x="1115" y="725"/>
                    </a:lnTo>
                    <a:lnTo>
                      <a:pt x="1111" y="725"/>
                    </a:lnTo>
                    <a:lnTo>
                      <a:pt x="1111" y="725"/>
                    </a:lnTo>
                    <a:lnTo>
                      <a:pt x="1107" y="725"/>
                    </a:lnTo>
                    <a:lnTo>
                      <a:pt x="1107" y="725"/>
                    </a:lnTo>
                    <a:lnTo>
                      <a:pt x="1053" y="719"/>
                    </a:lnTo>
                    <a:lnTo>
                      <a:pt x="998" y="714"/>
                    </a:lnTo>
                    <a:lnTo>
                      <a:pt x="892" y="705"/>
                    </a:lnTo>
                    <a:lnTo>
                      <a:pt x="786" y="697"/>
                    </a:lnTo>
                    <a:lnTo>
                      <a:pt x="684" y="692"/>
                    </a:lnTo>
                    <a:lnTo>
                      <a:pt x="671" y="691"/>
                    </a:lnTo>
                    <a:lnTo>
                      <a:pt x="672" y="705"/>
                    </a:lnTo>
                    <a:lnTo>
                      <a:pt x="672" y="705"/>
                    </a:lnTo>
                    <a:lnTo>
                      <a:pt x="677" y="779"/>
                    </a:lnTo>
                    <a:lnTo>
                      <a:pt x="683" y="852"/>
                    </a:lnTo>
                    <a:lnTo>
                      <a:pt x="683" y="852"/>
                    </a:lnTo>
                    <a:lnTo>
                      <a:pt x="689" y="918"/>
                    </a:lnTo>
                    <a:lnTo>
                      <a:pt x="694" y="987"/>
                    </a:lnTo>
                    <a:lnTo>
                      <a:pt x="696" y="1020"/>
                    </a:lnTo>
                    <a:lnTo>
                      <a:pt x="697" y="1054"/>
                    </a:lnTo>
                    <a:lnTo>
                      <a:pt x="698" y="1088"/>
                    </a:lnTo>
                    <a:lnTo>
                      <a:pt x="698" y="1122"/>
                    </a:lnTo>
                    <a:lnTo>
                      <a:pt x="698" y="1122"/>
                    </a:lnTo>
                    <a:lnTo>
                      <a:pt x="697" y="1127"/>
                    </a:lnTo>
                    <a:lnTo>
                      <a:pt x="695" y="1131"/>
                    </a:lnTo>
                    <a:lnTo>
                      <a:pt x="693" y="1135"/>
                    </a:lnTo>
                    <a:lnTo>
                      <a:pt x="690" y="1137"/>
                    </a:lnTo>
                    <a:lnTo>
                      <a:pt x="686" y="1140"/>
                    </a:lnTo>
                    <a:lnTo>
                      <a:pt x="683" y="1141"/>
                    </a:lnTo>
                    <a:lnTo>
                      <a:pt x="676" y="1142"/>
                    </a:lnTo>
                    <a:lnTo>
                      <a:pt x="676" y="1142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62" name="矩形 261"/>
            <p:cNvSpPr/>
            <p:nvPr/>
          </p:nvSpPr>
          <p:spPr>
            <a:xfrm>
              <a:off x="2873687" y="3462746"/>
              <a:ext cx="3072566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SzPct val="100000"/>
                <a:buFont typeface="Wingdings" panose="05000000000000000000" pitchFamily="2" charset="2"/>
                <a:buChar char="Ø"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始终保持衣着整洁。在校期间穿校服，佩带胸卡。</a:t>
              </a:r>
            </a:p>
          </p:txBody>
        </p:sp>
        <p:sp>
          <p:nvSpPr>
            <p:cNvPr id="263" name="矩形 262"/>
            <p:cNvSpPr/>
            <p:nvPr/>
          </p:nvSpPr>
          <p:spPr>
            <a:xfrm>
              <a:off x="3187587" y="3128539"/>
              <a:ext cx="14965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Part 02</a:t>
              </a:r>
            </a:p>
          </p:txBody>
        </p:sp>
        <p:sp>
          <p:nvSpPr>
            <p:cNvPr id="264" name="Freeform 30"/>
            <p:cNvSpPr>
              <a:spLocks noEditPoints="1"/>
            </p:cNvSpPr>
            <p:nvPr/>
          </p:nvSpPr>
          <p:spPr bwMode="auto">
            <a:xfrm>
              <a:off x="2917784" y="3196968"/>
              <a:ext cx="335491" cy="324806"/>
            </a:xfrm>
            <a:custGeom>
              <a:avLst/>
              <a:gdLst>
                <a:gd name="T0" fmla="*/ 10 w 31"/>
                <a:gd name="T1" fmla="*/ 19 h 30"/>
                <a:gd name="T2" fmla="*/ 11 w 31"/>
                <a:gd name="T3" fmla="*/ 0 h 30"/>
                <a:gd name="T4" fmla="*/ 28 w 31"/>
                <a:gd name="T5" fmla="*/ 8 h 30"/>
                <a:gd name="T6" fmla="*/ 26 w 31"/>
                <a:gd name="T7" fmla="*/ 27 h 30"/>
                <a:gd name="T8" fmla="*/ 23 w 31"/>
                <a:gd name="T9" fmla="*/ 25 h 30"/>
                <a:gd name="T10" fmla="*/ 22 w 31"/>
                <a:gd name="T11" fmla="*/ 21 h 30"/>
                <a:gd name="T12" fmla="*/ 29 w 31"/>
                <a:gd name="T13" fmla="*/ 9 h 30"/>
                <a:gd name="T14" fmla="*/ 22 w 31"/>
                <a:gd name="T15" fmla="*/ 24 h 30"/>
                <a:gd name="T16" fmla="*/ 21 w 31"/>
                <a:gd name="T17" fmla="*/ 22 h 30"/>
                <a:gd name="T18" fmla="*/ 28 w 31"/>
                <a:gd name="T19" fmla="*/ 10 h 30"/>
                <a:gd name="T20" fmla="*/ 24 w 31"/>
                <a:gd name="T21" fmla="*/ 14 h 30"/>
                <a:gd name="T22" fmla="*/ 21 w 31"/>
                <a:gd name="T23" fmla="*/ 18 h 30"/>
                <a:gd name="T24" fmla="*/ 24 w 31"/>
                <a:gd name="T25" fmla="*/ 14 h 30"/>
                <a:gd name="T26" fmla="*/ 20 w 31"/>
                <a:gd name="T27" fmla="*/ 19 h 30"/>
                <a:gd name="T28" fmla="*/ 19 w 31"/>
                <a:gd name="T29" fmla="*/ 20 h 30"/>
                <a:gd name="T30" fmla="*/ 22 w 31"/>
                <a:gd name="T31" fmla="*/ 14 h 30"/>
                <a:gd name="T32" fmla="*/ 23 w 31"/>
                <a:gd name="T33" fmla="*/ 10 h 30"/>
                <a:gd name="T34" fmla="*/ 17 w 31"/>
                <a:gd name="T35" fmla="*/ 22 h 30"/>
                <a:gd name="T36" fmla="*/ 20 w 31"/>
                <a:gd name="T37" fmla="*/ 16 h 30"/>
                <a:gd name="T38" fmla="*/ 16 w 31"/>
                <a:gd name="T39" fmla="*/ 19 h 30"/>
                <a:gd name="T40" fmla="*/ 19 w 31"/>
                <a:gd name="T41" fmla="*/ 12 h 30"/>
                <a:gd name="T42" fmla="*/ 17 w 31"/>
                <a:gd name="T43" fmla="*/ 18 h 30"/>
                <a:gd name="T44" fmla="*/ 21 w 31"/>
                <a:gd name="T45" fmla="*/ 11 h 30"/>
                <a:gd name="T46" fmla="*/ 21 w 31"/>
                <a:gd name="T47" fmla="*/ 10 h 30"/>
                <a:gd name="T48" fmla="*/ 15 w 31"/>
                <a:gd name="T49" fmla="*/ 23 h 30"/>
                <a:gd name="T50" fmla="*/ 16 w 31"/>
                <a:gd name="T51" fmla="*/ 20 h 30"/>
                <a:gd name="T52" fmla="*/ 15 w 31"/>
                <a:gd name="T53" fmla="*/ 13 h 30"/>
                <a:gd name="T54" fmla="*/ 11 w 31"/>
                <a:gd name="T55" fmla="*/ 28 h 30"/>
                <a:gd name="T56" fmla="*/ 17 w 31"/>
                <a:gd name="T57" fmla="*/ 13 h 30"/>
                <a:gd name="T58" fmla="*/ 17 w 31"/>
                <a:gd name="T59" fmla="*/ 17 h 30"/>
                <a:gd name="T60" fmla="*/ 14 w 31"/>
                <a:gd name="T61" fmla="*/ 23 h 30"/>
                <a:gd name="T62" fmla="*/ 19 w 31"/>
                <a:gd name="T63" fmla="*/ 11 h 30"/>
                <a:gd name="T64" fmla="*/ 12 w 31"/>
                <a:gd name="T65" fmla="*/ 26 h 30"/>
                <a:gd name="T66" fmla="*/ 11 w 31"/>
                <a:gd name="T67" fmla="*/ 27 h 30"/>
                <a:gd name="T68" fmla="*/ 11 w 31"/>
                <a:gd name="T69" fmla="*/ 23 h 30"/>
                <a:gd name="T70" fmla="*/ 12 w 31"/>
                <a:gd name="T71" fmla="*/ 20 h 30"/>
                <a:gd name="T72" fmla="*/ 17 w 31"/>
                <a:gd name="T73" fmla="*/ 10 h 30"/>
                <a:gd name="T74" fmla="*/ 11 w 31"/>
                <a:gd name="T75" fmla="*/ 13 h 30"/>
                <a:gd name="T76" fmla="*/ 15 w 31"/>
                <a:gd name="T77" fmla="*/ 8 h 30"/>
                <a:gd name="T78" fmla="*/ 11 w 31"/>
                <a:gd name="T79" fmla="*/ 16 h 30"/>
                <a:gd name="T80" fmla="*/ 11 w 31"/>
                <a:gd name="T81" fmla="*/ 15 h 30"/>
                <a:gd name="T82" fmla="*/ 11 w 31"/>
                <a:gd name="T83" fmla="*/ 11 h 30"/>
                <a:gd name="T84" fmla="*/ 10 w 31"/>
                <a:gd name="T85" fmla="*/ 18 h 30"/>
                <a:gd name="T86" fmla="*/ 14 w 31"/>
                <a:gd name="T87" fmla="*/ 9 h 30"/>
                <a:gd name="T88" fmla="*/ 11 w 31"/>
                <a:gd name="T89" fmla="*/ 12 h 30"/>
                <a:gd name="T90" fmla="*/ 12 w 31"/>
                <a:gd name="T91" fmla="*/ 7 h 30"/>
                <a:gd name="T92" fmla="*/ 12 w 31"/>
                <a:gd name="T93" fmla="*/ 4 h 30"/>
                <a:gd name="T94" fmla="*/ 10 w 31"/>
                <a:gd name="T95" fmla="*/ 14 h 30"/>
                <a:gd name="T96" fmla="*/ 10 w 31"/>
                <a:gd name="T97" fmla="*/ 15 h 30"/>
                <a:gd name="T98" fmla="*/ 10 w 31"/>
                <a:gd name="T99" fmla="*/ 12 h 30"/>
                <a:gd name="T100" fmla="*/ 12 w 31"/>
                <a:gd name="T101" fmla="*/ 7 h 30"/>
                <a:gd name="T102" fmla="*/ 9 w 31"/>
                <a:gd name="T103" fmla="*/ 11 h 30"/>
                <a:gd name="T104" fmla="*/ 5 w 31"/>
                <a:gd name="T105" fmla="*/ 11 h 30"/>
                <a:gd name="T106" fmla="*/ 12 w 31"/>
                <a:gd name="T107" fmla="*/ 2 h 30"/>
                <a:gd name="T108" fmla="*/ 1 w 31"/>
                <a:gd name="T10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" h="30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rgbClr val="74534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5" name="椭圆 31"/>
            <p:cNvSpPr/>
            <p:nvPr/>
          </p:nvSpPr>
          <p:spPr>
            <a:xfrm rot="15654318">
              <a:off x="1799850" y="3321495"/>
              <a:ext cx="898847" cy="88988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745349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66" name="组合 265"/>
            <p:cNvGrpSpPr/>
            <p:nvPr/>
          </p:nvGrpSpPr>
          <p:grpSpPr>
            <a:xfrm>
              <a:off x="1971928" y="3510469"/>
              <a:ext cx="524290" cy="537396"/>
              <a:chOff x="3282950" y="1154113"/>
              <a:chExt cx="698501" cy="715963"/>
            </a:xfrm>
            <a:solidFill>
              <a:srgbClr val="F53350"/>
            </a:solidFill>
          </p:grpSpPr>
          <p:sp>
            <p:nvSpPr>
              <p:cNvPr id="267" name="Freeform 905"/>
              <p:cNvSpPr/>
              <p:nvPr/>
            </p:nvSpPr>
            <p:spPr bwMode="auto">
              <a:xfrm>
                <a:off x="3324225" y="1268413"/>
                <a:ext cx="55563" cy="153988"/>
              </a:xfrm>
              <a:custGeom>
                <a:avLst/>
                <a:gdLst/>
                <a:ahLst/>
                <a:cxnLst>
                  <a:cxn ang="0">
                    <a:pos x="96" y="3"/>
                  </a:cxn>
                  <a:cxn ang="0">
                    <a:pos x="96" y="3"/>
                  </a:cxn>
                  <a:cxn ang="0">
                    <a:pos x="86" y="18"/>
                  </a:cxn>
                  <a:cxn ang="0">
                    <a:pos x="77" y="35"/>
                  </a:cxn>
                  <a:cxn ang="0">
                    <a:pos x="70" y="51"/>
                  </a:cxn>
                  <a:cxn ang="0">
                    <a:pos x="63" y="69"/>
                  </a:cxn>
                  <a:cxn ang="0">
                    <a:pos x="50" y="104"/>
                  </a:cxn>
                  <a:cxn ang="0">
                    <a:pos x="39" y="138"/>
                  </a:cxn>
                  <a:cxn ang="0">
                    <a:pos x="39" y="138"/>
                  </a:cxn>
                  <a:cxn ang="0">
                    <a:pos x="27" y="174"/>
                  </a:cxn>
                  <a:cxn ang="0">
                    <a:pos x="15" y="210"/>
                  </a:cxn>
                  <a:cxn ang="0">
                    <a:pos x="10" y="229"/>
                  </a:cxn>
                  <a:cxn ang="0">
                    <a:pos x="5" y="247"/>
                  </a:cxn>
                  <a:cxn ang="0">
                    <a:pos x="2" y="266"/>
                  </a:cxn>
                  <a:cxn ang="0">
                    <a:pos x="0" y="285"/>
                  </a:cxn>
                  <a:cxn ang="0">
                    <a:pos x="0" y="285"/>
                  </a:cxn>
                  <a:cxn ang="0">
                    <a:pos x="1" y="287"/>
                  </a:cxn>
                  <a:cxn ang="0">
                    <a:pos x="2" y="288"/>
                  </a:cxn>
                  <a:cxn ang="0">
                    <a:pos x="3" y="289"/>
                  </a:cxn>
                  <a:cxn ang="0">
                    <a:pos x="5" y="290"/>
                  </a:cxn>
                  <a:cxn ang="0">
                    <a:pos x="6" y="289"/>
                  </a:cxn>
                  <a:cxn ang="0">
                    <a:pos x="8" y="288"/>
                  </a:cxn>
                  <a:cxn ang="0">
                    <a:pos x="9" y="287"/>
                  </a:cxn>
                  <a:cxn ang="0">
                    <a:pos x="10" y="285"/>
                  </a:cxn>
                  <a:cxn ang="0">
                    <a:pos x="10" y="285"/>
                  </a:cxn>
                  <a:cxn ang="0">
                    <a:pos x="11" y="266"/>
                  </a:cxn>
                  <a:cxn ang="0">
                    <a:pos x="15" y="247"/>
                  </a:cxn>
                  <a:cxn ang="0">
                    <a:pos x="19" y="230"/>
                  </a:cxn>
                  <a:cxn ang="0">
                    <a:pos x="25" y="211"/>
                  </a:cxn>
                  <a:cxn ang="0">
                    <a:pos x="36" y="176"/>
                  </a:cxn>
                  <a:cxn ang="0">
                    <a:pos x="48" y="141"/>
                  </a:cxn>
                  <a:cxn ang="0">
                    <a:pos x="48" y="141"/>
                  </a:cxn>
                  <a:cxn ang="0">
                    <a:pos x="60" y="107"/>
                  </a:cxn>
                  <a:cxn ang="0">
                    <a:pos x="71" y="72"/>
                  </a:cxn>
                  <a:cxn ang="0">
                    <a:pos x="78" y="55"/>
                  </a:cxn>
                  <a:cxn ang="0">
                    <a:pos x="86" y="39"/>
                  </a:cxn>
                  <a:cxn ang="0">
                    <a:pos x="94" y="22"/>
                  </a:cxn>
                  <a:cxn ang="0">
                    <a:pos x="104" y="8"/>
                  </a:cxn>
                  <a:cxn ang="0">
                    <a:pos x="104" y="8"/>
                  </a:cxn>
                  <a:cxn ang="0">
                    <a:pos x="105" y="6"/>
                  </a:cxn>
                  <a:cxn ang="0">
                    <a:pos x="104" y="4"/>
                  </a:cxn>
                  <a:cxn ang="0">
                    <a:pos x="104" y="3"/>
                  </a:cxn>
                  <a:cxn ang="0">
                    <a:pos x="102" y="2"/>
                  </a:cxn>
                  <a:cxn ang="0">
                    <a:pos x="99" y="0"/>
                  </a:cxn>
                  <a:cxn ang="0">
                    <a:pos x="97" y="2"/>
                  </a:cxn>
                  <a:cxn ang="0">
                    <a:pos x="96" y="3"/>
                  </a:cxn>
                  <a:cxn ang="0">
                    <a:pos x="96" y="3"/>
                  </a:cxn>
                </a:cxnLst>
                <a:rect l="0" t="0" r="r" b="b"/>
                <a:pathLst>
                  <a:path w="105" h="290">
                    <a:moveTo>
                      <a:pt x="96" y="3"/>
                    </a:moveTo>
                    <a:lnTo>
                      <a:pt x="96" y="3"/>
                    </a:lnTo>
                    <a:lnTo>
                      <a:pt x="86" y="18"/>
                    </a:lnTo>
                    <a:lnTo>
                      <a:pt x="77" y="35"/>
                    </a:lnTo>
                    <a:lnTo>
                      <a:pt x="70" y="51"/>
                    </a:lnTo>
                    <a:lnTo>
                      <a:pt x="63" y="69"/>
                    </a:lnTo>
                    <a:lnTo>
                      <a:pt x="50" y="104"/>
                    </a:lnTo>
                    <a:lnTo>
                      <a:pt x="39" y="138"/>
                    </a:lnTo>
                    <a:lnTo>
                      <a:pt x="39" y="138"/>
                    </a:lnTo>
                    <a:lnTo>
                      <a:pt x="27" y="174"/>
                    </a:lnTo>
                    <a:lnTo>
                      <a:pt x="15" y="210"/>
                    </a:lnTo>
                    <a:lnTo>
                      <a:pt x="10" y="229"/>
                    </a:lnTo>
                    <a:lnTo>
                      <a:pt x="5" y="247"/>
                    </a:lnTo>
                    <a:lnTo>
                      <a:pt x="2" y="266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1" y="287"/>
                    </a:lnTo>
                    <a:lnTo>
                      <a:pt x="2" y="288"/>
                    </a:lnTo>
                    <a:lnTo>
                      <a:pt x="3" y="289"/>
                    </a:lnTo>
                    <a:lnTo>
                      <a:pt x="5" y="290"/>
                    </a:lnTo>
                    <a:lnTo>
                      <a:pt x="6" y="289"/>
                    </a:lnTo>
                    <a:lnTo>
                      <a:pt x="8" y="288"/>
                    </a:lnTo>
                    <a:lnTo>
                      <a:pt x="9" y="287"/>
                    </a:lnTo>
                    <a:lnTo>
                      <a:pt x="10" y="285"/>
                    </a:lnTo>
                    <a:lnTo>
                      <a:pt x="10" y="285"/>
                    </a:lnTo>
                    <a:lnTo>
                      <a:pt x="11" y="266"/>
                    </a:lnTo>
                    <a:lnTo>
                      <a:pt x="15" y="247"/>
                    </a:lnTo>
                    <a:lnTo>
                      <a:pt x="19" y="230"/>
                    </a:lnTo>
                    <a:lnTo>
                      <a:pt x="25" y="211"/>
                    </a:lnTo>
                    <a:lnTo>
                      <a:pt x="36" y="176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60" y="107"/>
                    </a:lnTo>
                    <a:lnTo>
                      <a:pt x="71" y="72"/>
                    </a:lnTo>
                    <a:lnTo>
                      <a:pt x="78" y="55"/>
                    </a:lnTo>
                    <a:lnTo>
                      <a:pt x="86" y="39"/>
                    </a:lnTo>
                    <a:lnTo>
                      <a:pt x="94" y="22"/>
                    </a:lnTo>
                    <a:lnTo>
                      <a:pt x="104" y="8"/>
                    </a:lnTo>
                    <a:lnTo>
                      <a:pt x="104" y="8"/>
                    </a:lnTo>
                    <a:lnTo>
                      <a:pt x="105" y="6"/>
                    </a:lnTo>
                    <a:lnTo>
                      <a:pt x="104" y="4"/>
                    </a:lnTo>
                    <a:lnTo>
                      <a:pt x="104" y="3"/>
                    </a:lnTo>
                    <a:lnTo>
                      <a:pt x="102" y="2"/>
                    </a:lnTo>
                    <a:lnTo>
                      <a:pt x="99" y="0"/>
                    </a:lnTo>
                    <a:lnTo>
                      <a:pt x="97" y="2"/>
                    </a:lnTo>
                    <a:lnTo>
                      <a:pt x="96" y="3"/>
                    </a:lnTo>
                    <a:lnTo>
                      <a:pt x="96" y="3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8" name="Freeform 906"/>
              <p:cNvSpPr/>
              <p:nvPr/>
            </p:nvSpPr>
            <p:spPr bwMode="auto">
              <a:xfrm>
                <a:off x="3325813" y="1239838"/>
                <a:ext cx="88900" cy="280988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52" y="37"/>
                  </a:cxn>
                  <a:cxn ang="0">
                    <a:pos x="143" y="70"/>
                  </a:cxn>
                  <a:cxn ang="0">
                    <a:pos x="121" y="134"/>
                  </a:cxn>
                  <a:cxn ang="0">
                    <a:pos x="108" y="168"/>
                  </a:cxn>
                  <a:cxn ang="0">
                    <a:pos x="82" y="235"/>
                  </a:cxn>
                  <a:cxn ang="0">
                    <a:pos x="68" y="268"/>
                  </a:cxn>
                  <a:cxn ang="0">
                    <a:pos x="58" y="301"/>
                  </a:cxn>
                  <a:cxn ang="0">
                    <a:pos x="38" y="399"/>
                  </a:cxn>
                  <a:cxn ang="0">
                    <a:pos x="35" y="416"/>
                  </a:cxn>
                  <a:cxn ang="0">
                    <a:pos x="26" y="446"/>
                  </a:cxn>
                  <a:cxn ang="0">
                    <a:pos x="20" y="461"/>
                  </a:cxn>
                  <a:cxn ang="0">
                    <a:pos x="11" y="492"/>
                  </a:cxn>
                  <a:cxn ang="0">
                    <a:pos x="2" y="522"/>
                  </a:cxn>
                  <a:cxn ang="0">
                    <a:pos x="0" y="524"/>
                  </a:cxn>
                  <a:cxn ang="0">
                    <a:pos x="1" y="528"/>
                  </a:cxn>
                  <a:cxn ang="0">
                    <a:pos x="1" y="529"/>
                  </a:cxn>
                  <a:cxn ang="0">
                    <a:pos x="3" y="531"/>
                  </a:cxn>
                  <a:cxn ang="0">
                    <a:pos x="7" y="531"/>
                  </a:cxn>
                  <a:cxn ang="0">
                    <a:pos x="9" y="529"/>
                  </a:cxn>
                  <a:cxn ang="0">
                    <a:pos x="18" y="505"/>
                  </a:cxn>
                  <a:cxn ang="0">
                    <a:pos x="23" y="480"/>
                  </a:cxn>
                  <a:cxn ang="0">
                    <a:pos x="29" y="462"/>
                  </a:cxn>
                  <a:cxn ang="0">
                    <a:pos x="41" y="428"/>
                  </a:cxn>
                  <a:cxn ang="0">
                    <a:pos x="46" y="410"/>
                  </a:cxn>
                  <a:cxn ang="0">
                    <a:pos x="59" y="341"/>
                  </a:cxn>
                  <a:cxn ang="0">
                    <a:pos x="71" y="288"/>
                  </a:cxn>
                  <a:cxn ang="0">
                    <a:pos x="77" y="271"/>
                  </a:cxn>
                  <a:cxn ang="0">
                    <a:pos x="105" y="200"/>
                  </a:cxn>
                  <a:cxn ang="0">
                    <a:pos x="132" y="129"/>
                  </a:cxn>
                  <a:cxn ang="0">
                    <a:pos x="143" y="98"/>
                  </a:cxn>
                  <a:cxn ang="0">
                    <a:pos x="158" y="51"/>
                  </a:cxn>
                  <a:cxn ang="0">
                    <a:pos x="164" y="20"/>
                  </a:cxn>
                  <a:cxn ang="0">
                    <a:pos x="166" y="4"/>
                  </a:cxn>
                  <a:cxn ang="0">
                    <a:pos x="164" y="1"/>
                  </a:cxn>
                  <a:cxn ang="0">
                    <a:pos x="161" y="0"/>
                  </a:cxn>
                  <a:cxn ang="0">
                    <a:pos x="158" y="1"/>
                  </a:cxn>
                  <a:cxn ang="0">
                    <a:pos x="156" y="4"/>
                  </a:cxn>
                </a:cxnLst>
                <a:rect l="0" t="0" r="r" b="b"/>
                <a:pathLst>
                  <a:path w="166" h="531">
                    <a:moveTo>
                      <a:pt x="156" y="4"/>
                    </a:moveTo>
                    <a:lnTo>
                      <a:pt x="156" y="4"/>
                    </a:lnTo>
                    <a:lnTo>
                      <a:pt x="155" y="20"/>
                    </a:lnTo>
                    <a:lnTo>
                      <a:pt x="152" y="37"/>
                    </a:lnTo>
                    <a:lnTo>
                      <a:pt x="148" y="53"/>
                    </a:lnTo>
                    <a:lnTo>
                      <a:pt x="143" y="70"/>
                    </a:lnTo>
                    <a:lnTo>
                      <a:pt x="132" y="103"/>
                    </a:lnTo>
                    <a:lnTo>
                      <a:pt x="121" y="134"/>
                    </a:lnTo>
                    <a:lnTo>
                      <a:pt x="121" y="134"/>
                    </a:lnTo>
                    <a:lnTo>
                      <a:pt x="108" y="168"/>
                    </a:lnTo>
                    <a:lnTo>
                      <a:pt x="95" y="202"/>
                    </a:lnTo>
                    <a:lnTo>
                      <a:pt x="82" y="235"/>
                    </a:lnTo>
                    <a:lnTo>
                      <a:pt x="68" y="268"/>
                    </a:lnTo>
                    <a:lnTo>
                      <a:pt x="68" y="268"/>
                    </a:lnTo>
                    <a:lnTo>
                      <a:pt x="63" y="285"/>
                    </a:lnTo>
                    <a:lnTo>
                      <a:pt x="58" y="301"/>
                    </a:lnTo>
                    <a:lnTo>
                      <a:pt x="51" y="333"/>
                    </a:lnTo>
                    <a:lnTo>
                      <a:pt x="38" y="399"/>
                    </a:lnTo>
                    <a:lnTo>
                      <a:pt x="38" y="399"/>
                    </a:lnTo>
                    <a:lnTo>
                      <a:pt x="35" y="416"/>
                    </a:lnTo>
                    <a:lnTo>
                      <a:pt x="31" y="431"/>
                    </a:lnTo>
                    <a:lnTo>
                      <a:pt x="26" y="446"/>
                    </a:lnTo>
                    <a:lnTo>
                      <a:pt x="20" y="461"/>
                    </a:lnTo>
                    <a:lnTo>
                      <a:pt x="20" y="461"/>
                    </a:lnTo>
                    <a:lnTo>
                      <a:pt x="15" y="476"/>
                    </a:lnTo>
                    <a:lnTo>
                      <a:pt x="11" y="492"/>
                    </a:lnTo>
                    <a:lnTo>
                      <a:pt x="7" y="507"/>
                    </a:lnTo>
                    <a:lnTo>
                      <a:pt x="2" y="522"/>
                    </a:lnTo>
                    <a:lnTo>
                      <a:pt x="2" y="522"/>
                    </a:lnTo>
                    <a:lnTo>
                      <a:pt x="0" y="524"/>
                    </a:lnTo>
                    <a:lnTo>
                      <a:pt x="0" y="526"/>
                    </a:lnTo>
                    <a:lnTo>
                      <a:pt x="1" y="528"/>
                    </a:lnTo>
                    <a:lnTo>
                      <a:pt x="1" y="528"/>
                    </a:lnTo>
                    <a:lnTo>
                      <a:pt x="1" y="529"/>
                    </a:lnTo>
                    <a:lnTo>
                      <a:pt x="1" y="529"/>
                    </a:lnTo>
                    <a:lnTo>
                      <a:pt x="3" y="531"/>
                    </a:lnTo>
                    <a:lnTo>
                      <a:pt x="5" y="531"/>
                    </a:lnTo>
                    <a:lnTo>
                      <a:pt x="7" y="531"/>
                    </a:lnTo>
                    <a:lnTo>
                      <a:pt x="9" y="529"/>
                    </a:lnTo>
                    <a:lnTo>
                      <a:pt x="9" y="529"/>
                    </a:lnTo>
                    <a:lnTo>
                      <a:pt x="13" y="517"/>
                    </a:lnTo>
                    <a:lnTo>
                      <a:pt x="18" y="505"/>
                    </a:lnTo>
                    <a:lnTo>
                      <a:pt x="20" y="492"/>
                    </a:lnTo>
                    <a:lnTo>
                      <a:pt x="23" y="480"/>
                    </a:lnTo>
                    <a:lnTo>
                      <a:pt x="23" y="480"/>
                    </a:lnTo>
                    <a:lnTo>
                      <a:pt x="29" y="462"/>
                    </a:lnTo>
                    <a:lnTo>
                      <a:pt x="35" y="446"/>
                    </a:lnTo>
                    <a:lnTo>
                      <a:pt x="41" y="428"/>
                    </a:lnTo>
                    <a:lnTo>
                      <a:pt x="46" y="410"/>
                    </a:lnTo>
                    <a:lnTo>
                      <a:pt x="46" y="410"/>
                    </a:lnTo>
                    <a:lnTo>
                      <a:pt x="53" y="375"/>
                    </a:lnTo>
                    <a:lnTo>
                      <a:pt x="59" y="341"/>
                    </a:lnTo>
                    <a:lnTo>
                      <a:pt x="67" y="305"/>
                    </a:lnTo>
                    <a:lnTo>
                      <a:pt x="71" y="288"/>
                    </a:lnTo>
                    <a:lnTo>
                      <a:pt x="77" y="271"/>
                    </a:lnTo>
                    <a:lnTo>
                      <a:pt x="77" y="271"/>
                    </a:lnTo>
                    <a:lnTo>
                      <a:pt x="91" y="235"/>
                    </a:lnTo>
                    <a:lnTo>
                      <a:pt x="105" y="200"/>
                    </a:lnTo>
                    <a:lnTo>
                      <a:pt x="120" y="165"/>
                    </a:lnTo>
                    <a:lnTo>
                      <a:pt x="132" y="129"/>
                    </a:lnTo>
                    <a:lnTo>
                      <a:pt x="132" y="129"/>
                    </a:lnTo>
                    <a:lnTo>
                      <a:pt x="143" y="98"/>
                    </a:lnTo>
                    <a:lnTo>
                      <a:pt x="154" y="67"/>
                    </a:lnTo>
                    <a:lnTo>
                      <a:pt x="158" y="51"/>
                    </a:lnTo>
                    <a:lnTo>
                      <a:pt x="162" y="36"/>
                    </a:lnTo>
                    <a:lnTo>
                      <a:pt x="164" y="20"/>
                    </a:lnTo>
                    <a:lnTo>
                      <a:pt x="166" y="4"/>
                    </a:lnTo>
                    <a:lnTo>
                      <a:pt x="166" y="4"/>
                    </a:lnTo>
                    <a:lnTo>
                      <a:pt x="165" y="2"/>
                    </a:lnTo>
                    <a:lnTo>
                      <a:pt x="164" y="1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0"/>
                    </a:lnTo>
                    <a:lnTo>
                      <a:pt x="158" y="1"/>
                    </a:lnTo>
                    <a:lnTo>
                      <a:pt x="157" y="2"/>
                    </a:lnTo>
                    <a:lnTo>
                      <a:pt x="156" y="4"/>
                    </a:lnTo>
                    <a:lnTo>
                      <a:pt x="156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9" name="Freeform 907"/>
              <p:cNvSpPr/>
              <p:nvPr/>
            </p:nvSpPr>
            <p:spPr bwMode="auto">
              <a:xfrm>
                <a:off x="3338513" y="1404938"/>
                <a:ext cx="58738" cy="168275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99" y="4"/>
                  </a:cxn>
                  <a:cxn ang="0">
                    <a:pos x="98" y="14"/>
                  </a:cxn>
                  <a:cxn ang="0">
                    <a:pos x="97" y="23"/>
                  </a:cxn>
                  <a:cxn ang="0">
                    <a:pos x="92" y="43"/>
                  </a:cxn>
                  <a:cxn ang="0">
                    <a:pos x="79" y="81"/>
                  </a:cxn>
                  <a:cxn ang="0">
                    <a:pos x="79" y="81"/>
                  </a:cxn>
                  <a:cxn ang="0">
                    <a:pos x="73" y="103"/>
                  </a:cxn>
                  <a:cxn ang="0">
                    <a:pos x="68" y="125"/>
                  </a:cxn>
                  <a:cxn ang="0">
                    <a:pos x="57" y="169"/>
                  </a:cxn>
                  <a:cxn ang="0">
                    <a:pos x="57" y="169"/>
                  </a:cxn>
                  <a:cxn ang="0">
                    <a:pos x="51" y="188"/>
                  </a:cxn>
                  <a:cxn ang="0">
                    <a:pos x="43" y="205"/>
                  </a:cxn>
                  <a:cxn ang="0">
                    <a:pos x="35" y="223"/>
                  </a:cxn>
                  <a:cxn ang="0">
                    <a:pos x="26" y="239"/>
                  </a:cxn>
                  <a:cxn ang="0">
                    <a:pos x="17" y="257"/>
                  </a:cxn>
                  <a:cxn ang="0">
                    <a:pos x="10" y="274"/>
                  </a:cxn>
                  <a:cxn ang="0">
                    <a:pos x="4" y="293"/>
                  </a:cxn>
                  <a:cxn ang="0">
                    <a:pos x="1" y="302"/>
                  </a:cxn>
                  <a:cxn ang="0">
                    <a:pos x="0" y="313"/>
                  </a:cxn>
                  <a:cxn ang="0">
                    <a:pos x="0" y="313"/>
                  </a:cxn>
                  <a:cxn ang="0">
                    <a:pos x="0" y="314"/>
                  </a:cxn>
                  <a:cxn ang="0">
                    <a:pos x="1" y="316"/>
                  </a:cxn>
                  <a:cxn ang="0">
                    <a:pos x="2" y="317"/>
                  </a:cxn>
                  <a:cxn ang="0">
                    <a:pos x="4" y="317"/>
                  </a:cxn>
                  <a:cxn ang="0">
                    <a:pos x="7" y="316"/>
                  </a:cxn>
                  <a:cxn ang="0">
                    <a:pos x="9" y="314"/>
                  </a:cxn>
                  <a:cxn ang="0">
                    <a:pos x="9" y="313"/>
                  </a:cxn>
                  <a:cxn ang="0">
                    <a:pos x="9" y="313"/>
                  </a:cxn>
                  <a:cxn ang="0">
                    <a:pos x="11" y="302"/>
                  </a:cxn>
                  <a:cxn ang="0">
                    <a:pos x="13" y="292"/>
                  </a:cxn>
                  <a:cxn ang="0">
                    <a:pos x="19" y="273"/>
                  </a:cxn>
                  <a:cxn ang="0">
                    <a:pos x="28" y="255"/>
                  </a:cxn>
                  <a:cxn ang="0">
                    <a:pos x="36" y="237"/>
                  </a:cxn>
                  <a:cxn ang="0">
                    <a:pos x="45" y="220"/>
                  </a:cxn>
                  <a:cxn ang="0">
                    <a:pos x="54" y="201"/>
                  </a:cxn>
                  <a:cxn ang="0">
                    <a:pos x="62" y="182"/>
                  </a:cxn>
                  <a:cxn ang="0">
                    <a:pos x="68" y="164"/>
                  </a:cxn>
                  <a:cxn ang="0">
                    <a:pos x="68" y="164"/>
                  </a:cxn>
                  <a:cxn ang="0">
                    <a:pos x="79" y="119"/>
                  </a:cxn>
                  <a:cxn ang="0">
                    <a:pos x="91" y="76"/>
                  </a:cxn>
                  <a:cxn ang="0">
                    <a:pos x="91" y="76"/>
                  </a:cxn>
                  <a:cxn ang="0">
                    <a:pos x="102" y="40"/>
                  </a:cxn>
                  <a:cxn ang="0">
                    <a:pos x="106" y="22"/>
                  </a:cxn>
                  <a:cxn ang="0">
                    <a:pos x="109" y="4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6" y="0"/>
                  </a:cxn>
                  <a:cxn ang="0">
                    <a:pos x="104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99" y="4"/>
                  </a:cxn>
                  <a:cxn ang="0">
                    <a:pos x="99" y="4"/>
                  </a:cxn>
                </a:cxnLst>
                <a:rect l="0" t="0" r="r" b="b"/>
                <a:pathLst>
                  <a:path w="109" h="317">
                    <a:moveTo>
                      <a:pt x="99" y="4"/>
                    </a:moveTo>
                    <a:lnTo>
                      <a:pt x="99" y="4"/>
                    </a:lnTo>
                    <a:lnTo>
                      <a:pt x="98" y="14"/>
                    </a:lnTo>
                    <a:lnTo>
                      <a:pt x="97" y="23"/>
                    </a:lnTo>
                    <a:lnTo>
                      <a:pt x="92" y="43"/>
                    </a:lnTo>
                    <a:lnTo>
                      <a:pt x="79" y="81"/>
                    </a:lnTo>
                    <a:lnTo>
                      <a:pt x="79" y="81"/>
                    </a:lnTo>
                    <a:lnTo>
                      <a:pt x="73" y="103"/>
                    </a:lnTo>
                    <a:lnTo>
                      <a:pt x="68" y="125"/>
                    </a:lnTo>
                    <a:lnTo>
                      <a:pt x="57" y="169"/>
                    </a:lnTo>
                    <a:lnTo>
                      <a:pt x="57" y="169"/>
                    </a:lnTo>
                    <a:lnTo>
                      <a:pt x="51" y="188"/>
                    </a:lnTo>
                    <a:lnTo>
                      <a:pt x="43" y="205"/>
                    </a:lnTo>
                    <a:lnTo>
                      <a:pt x="35" y="223"/>
                    </a:lnTo>
                    <a:lnTo>
                      <a:pt x="26" y="239"/>
                    </a:lnTo>
                    <a:lnTo>
                      <a:pt x="17" y="257"/>
                    </a:lnTo>
                    <a:lnTo>
                      <a:pt x="10" y="274"/>
                    </a:lnTo>
                    <a:lnTo>
                      <a:pt x="4" y="293"/>
                    </a:lnTo>
                    <a:lnTo>
                      <a:pt x="1" y="302"/>
                    </a:lnTo>
                    <a:lnTo>
                      <a:pt x="0" y="313"/>
                    </a:lnTo>
                    <a:lnTo>
                      <a:pt x="0" y="313"/>
                    </a:lnTo>
                    <a:lnTo>
                      <a:pt x="0" y="314"/>
                    </a:lnTo>
                    <a:lnTo>
                      <a:pt x="1" y="316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7" y="316"/>
                    </a:lnTo>
                    <a:lnTo>
                      <a:pt x="9" y="314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11" y="302"/>
                    </a:lnTo>
                    <a:lnTo>
                      <a:pt x="13" y="292"/>
                    </a:lnTo>
                    <a:lnTo>
                      <a:pt x="19" y="273"/>
                    </a:lnTo>
                    <a:lnTo>
                      <a:pt x="28" y="255"/>
                    </a:lnTo>
                    <a:lnTo>
                      <a:pt x="36" y="237"/>
                    </a:lnTo>
                    <a:lnTo>
                      <a:pt x="45" y="220"/>
                    </a:lnTo>
                    <a:lnTo>
                      <a:pt x="54" y="201"/>
                    </a:lnTo>
                    <a:lnTo>
                      <a:pt x="62" y="182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79" y="119"/>
                    </a:lnTo>
                    <a:lnTo>
                      <a:pt x="91" y="76"/>
                    </a:lnTo>
                    <a:lnTo>
                      <a:pt x="91" y="76"/>
                    </a:lnTo>
                    <a:lnTo>
                      <a:pt x="102" y="40"/>
                    </a:lnTo>
                    <a:lnTo>
                      <a:pt x="106" y="22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6" y="0"/>
                    </a:lnTo>
                    <a:lnTo>
                      <a:pt x="104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99" y="4"/>
                    </a:lnTo>
                    <a:lnTo>
                      <a:pt x="99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0" name="Freeform 908"/>
              <p:cNvSpPr/>
              <p:nvPr/>
            </p:nvSpPr>
            <p:spPr bwMode="auto">
              <a:xfrm>
                <a:off x="3365500" y="1427163"/>
                <a:ext cx="58738" cy="169863"/>
              </a:xfrm>
              <a:custGeom>
                <a:avLst/>
                <a:gdLst/>
                <a:ahLst/>
                <a:cxnLst>
                  <a:cxn ang="0">
                    <a:pos x="102" y="1"/>
                  </a:cxn>
                  <a:cxn ang="0">
                    <a:pos x="102" y="1"/>
                  </a:cxn>
                  <a:cxn ang="0">
                    <a:pos x="97" y="7"/>
                  </a:cxn>
                  <a:cxn ang="0">
                    <a:pos x="93" y="13"/>
                  </a:cxn>
                  <a:cxn ang="0">
                    <a:pos x="87" y="26"/>
                  </a:cxn>
                  <a:cxn ang="0">
                    <a:pos x="82" y="39"/>
                  </a:cxn>
                  <a:cxn ang="0">
                    <a:pos x="79" y="54"/>
                  </a:cxn>
                  <a:cxn ang="0">
                    <a:pos x="79" y="54"/>
                  </a:cxn>
                  <a:cxn ang="0">
                    <a:pos x="72" y="77"/>
                  </a:cxn>
                  <a:cxn ang="0">
                    <a:pos x="65" y="101"/>
                  </a:cxn>
                  <a:cxn ang="0">
                    <a:pos x="51" y="148"/>
                  </a:cxn>
                  <a:cxn ang="0">
                    <a:pos x="51" y="148"/>
                  </a:cxn>
                  <a:cxn ang="0">
                    <a:pos x="44" y="168"/>
                  </a:cxn>
                  <a:cxn ang="0">
                    <a:pos x="37" y="190"/>
                  </a:cxn>
                  <a:cxn ang="0">
                    <a:pos x="20" y="231"/>
                  </a:cxn>
                  <a:cxn ang="0">
                    <a:pos x="13" y="252"/>
                  </a:cxn>
                  <a:cxn ang="0">
                    <a:pos x="7" y="274"/>
                  </a:cxn>
                  <a:cxn ang="0">
                    <a:pos x="2" y="295"/>
                  </a:cxn>
                  <a:cxn ang="0">
                    <a:pos x="1" y="307"/>
                  </a:cxn>
                  <a:cxn ang="0">
                    <a:pos x="0" y="317"/>
                  </a:cxn>
                  <a:cxn ang="0">
                    <a:pos x="0" y="317"/>
                  </a:cxn>
                  <a:cxn ang="0">
                    <a:pos x="1" y="319"/>
                  </a:cxn>
                  <a:cxn ang="0">
                    <a:pos x="2" y="321"/>
                  </a:cxn>
                  <a:cxn ang="0">
                    <a:pos x="3" y="322"/>
                  </a:cxn>
                  <a:cxn ang="0">
                    <a:pos x="6" y="322"/>
                  </a:cxn>
                  <a:cxn ang="0">
                    <a:pos x="8" y="322"/>
                  </a:cxn>
                  <a:cxn ang="0">
                    <a:pos x="9" y="321"/>
                  </a:cxn>
                  <a:cxn ang="0">
                    <a:pos x="10" y="319"/>
                  </a:cxn>
                  <a:cxn ang="0">
                    <a:pos x="11" y="317"/>
                  </a:cxn>
                  <a:cxn ang="0">
                    <a:pos x="11" y="317"/>
                  </a:cxn>
                  <a:cxn ang="0">
                    <a:pos x="11" y="307"/>
                  </a:cxn>
                  <a:cxn ang="0">
                    <a:pos x="12" y="296"/>
                  </a:cxn>
                  <a:cxn ang="0">
                    <a:pos x="16" y="276"/>
                  </a:cxn>
                  <a:cxn ang="0">
                    <a:pos x="22" y="256"/>
                  </a:cxn>
                  <a:cxn ang="0">
                    <a:pos x="29" y="237"/>
                  </a:cxn>
                  <a:cxn ang="0">
                    <a:pos x="44" y="198"/>
                  </a:cxn>
                  <a:cxn ang="0">
                    <a:pos x="51" y="179"/>
                  </a:cxn>
                  <a:cxn ang="0">
                    <a:pos x="57" y="159"/>
                  </a:cxn>
                  <a:cxn ang="0">
                    <a:pos x="57" y="159"/>
                  </a:cxn>
                  <a:cxn ang="0">
                    <a:pos x="70" y="120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6" y="62"/>
                  </a:cxn>
                  <a:cxn ang="0">
                    <a:pos x="91" y="42"/>
                  </a:cxn>
                  <a:cxn ang="0">
                    <a:pos x="94" y="33"/>
                  </a:cxn>
                  <a:cxn ang="0">
                    <a:pos x="97" y="25"/>
                  </a:cxn>
                  <a:cxn ang="0">
                    <a:pos x="103" y="16"/>
                  </a:cxn>
                  <a:cxn ang="0">
                    <a:pos x="109" y="8"/>
                  </a:cxn>
                  <a:cxn ang="0">
                    <a:pos x="109" y="8"/>
                  </a:cxn>
                  <a:cxn ang="0">
                    <a:pos x="110" y="6"/>
                  </a:cxn>
                  <a:cxn ang="0">
                    <a:pos x="110" y="4"/>
                  </a:cxn>
                  <a:cxn ang="0">
                    <a:pos x="109" y="3"/>
                  </a:cxn>
                  <a:cxn ang="0">
                    <a:pos x="108" y="1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2" y="1"/>
                  </a:cxn>
                </a:cxnLst>
                <a:rect l="0" t="0" r="r" b="b"/>
                <a:pathLst>
                  <a:path w="110" h="322">
                    <a:moveTo>
                      <a:pt x="102" y="1"/>
                    </a:moveTo>
                    <a:lnTo>
                      <a:pt x="102" y="1"/>
                    </a:lnTo>
                    <a:lnTo>
                      <a:pt x="97" y="7"/>
                    </a:lnTo>
                    <a:lnTo>
                      <a:pt x="93" y="13"/>
                    </a:lnTo>
                    <a:lnTo>
                      <a:pt x="87" y="26"/>
                    </a:lnTo>
                    <a:lnTo>
                      <a:pt x="82" y="39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72" y="77"/>
                    </a:lnTo>
                    <a:lnTo>
                      <a:pt x="65" y="101"/>
                    </a:lnTo>
                    <a:lnTo>
                      <a:pt x="51" y="148"/>
                    </a:lnTo>
                    <a:lnTo>
                      <a:pt x="51" y="148"/>
                    </a:lnTo>
                    <a:lnTo>
                      <a:pt x="44" y="168"/>
                    </a:lnTo>
                    <a:lnTo>
                      <a:pt x="37" y="190"/>
                    </a:lnTo>
                    <a:lnTo>
                      <a:pt x="20" y="231"/>
                    </a:lnTo>
                    <a:lnTo>
                      <a:pt x="13" y="252"/>
                    </a:lnTo>
                    <a:lnTo>
                      <a:pt x="7" y="274"/>
                    </a:lnTo>
                    <a:lnTo>
                      <a:pt x="2" y="295"/>
                    </a:lnTo>
                    <a:lnTo>
                      <a:pt x="1" y="307"/>
                    </a:lnTo>
                    <a:lnTo>
                      <a:pt x="0" y="317"/>
                    </a:lnTo>
                    <a:lnTo>
                      <a:pt x="0" y="317"/>
                    </a:lnTo>
                    <a:lnTo>
                      <a:pt x="1" y="319"/>
                    </a:lnTo>
                    <a:lnTo>
                      <a:pt x="2" y="321"/>
                    </a:lnTo>
                    <a:lnTo>
                      <a:pt x="3" y="322"/>
                    </a:lnTo>
                    <a:lnTo>
                      <a:pt x="6" y="322"/>
                    </a:lnTo>
                    <a:lnTo>
                      <a:pt x="8" y="322"/>
                    </a:lnTo>
                    <a:lnTo>
                      <a:pt x="9" y="321"/>
                    </a:lnTo>
                    <a:lnTo>
                      <a:pt x="10" y="319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1" y="307"/>
                    </a:lnTo>
                    <a:lnTo>
                      <a:pt x="12" y="296"/>
                    </a:lnTo>
                    <a:lnTo>
                      <a:pt x="16" y="276"/>
                    </a:lnTo>
                    <a:lnTo>
                      <a:pt x="22" y="256"/>
                    </a:lnTo>
                    <a:lnTo>
                      <a:pt x="29" y="237"/>
                    </a:lnTo>
                    <a:lnTo>
                      <a:pt x="44" y="198"/>
                    </a:lnTo>
                    <a:lnTo>
                      <a:pt x="51" y="179"/>
                    </a:lnTo>
                    <a:lnTo>
                      <a:pt x="57" y="159"/>
                    </a:lnTo>
                    <a:lnTo>
                      <a:pt x="57" y="159"/>
                    </a:lnTo>
                    <a:lnTo>
                      <a:pt x="70" y="120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6" y="62"/>
                    </a:lnTo>
                    <a:lnTo>
                      <a:pt x="91" y="42"/>
                    </a:lnTo>
                    <a:lnTo>
                      <a:pt x="94" y="33"/>
                    </a:lnTo>
                    <a:lnTo>
                      <a:pt x="97" y="25"/>
                    </a:lnTo>
                    <a:lnTo>
                      <a:pt x="103" y="16"/>
                    </a:lnTo>
                    <a:lnTo>
                      <a:pt x="109" y="8"/>
                    </a:lnTo>
                    <a:lnTo>
                      <a:pt x="109" y="8"/>
                    </a:lnTo>
                    <a:lnTo>
                      <a:pt x="110" y="6"/>
                    </a:lnTo>
                    <a:lnTo>
                      <a:pt x="110" y="4"/>
                    </a:lnTo>
                    <a:lnTo>
                      <a:pt x="109" y="3"/>
                    </a:lnTo>
                    <a:lnTo>
                      <a:pt x="108" y="1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2" y="1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1" name="Freeform 909"/>
              <p:cNvSpPr/>
              <p:nvPr/>
            </p:nvSpPr>
            <p:spPr bwMode="auto">
              <a:xfrm>
                <a:off x="3403600" y="1430338"/>
                <a:ext cx="41275" cy="182563"/>
              </a:xfrm>
              <a:custGeom>
                <a:avLst/>
                <a:gdLst/>
                <a:ahLst/>
                <a:cxnLst>
                  <a:cxn ang="0">
                    <a:pos x="67" y="4"/>
                  </a:cxn>
                  <a:cxn ang="0">
                    <a:pos x="62" y="52"/>
                  </a:cxn>
                  <a:cxn ang="0">
                    <a:pos x="53" y="99"/>
                  </a:cxn>
                  <a:cxn ang="0">
                    <a:pos x="39" y="171"/>
                  </a:cxn>
                  <a:cxn ang="0">
                    <a:pos x="35" y="193"/>
                  </a:cxn>
                  <a:cxn ang="0">
                    <a:pos x="30" y="215"/>
                  </a:cxn>
                  <a:cxn ang="0">
                    <a:pos x="15" y="255"/>
                  </a:cxn>
                  <a:cxn ang="0">
                    <a:pos x="10" y="277"/>
                  </a:cxn>
                  <a:cxn ang="0">
                    <a:pos x="7" y="294"/>
                  </a:cxn>
                  <a:cxn ang="0">
                    <a:pos x="5" y="310"/>
                  </a:cxn>
                  <a:cxn ang="0">
                    <a:pos x="5" y="325"/>
                  </a:cxn>
                  <a:cxn ang="0">
                    <a:pos x="4" y="335"/>
                  </a:cxn>
                  <a:cxn ang="0">
                    <a:pos x="3" y="337"/>
                  </a:cxn>
                  <a:cxn ang="0">
                    <a:pos x="0" y="340"/>
                  </a:cxn>
                  <a:cxn ang="0">
                    <a:pos x="1" y="343"/>
                  </a:cxn>
                  <a:cxn ang="0">
                    <a:pos x="4" y="345"/>
                  </a:cxn>
                  <a:cxn ang="0">
                    <a:pos x="7" y="345"/>
                  </a:cxn>
                  <a:cxn ang="0">
                    <a:pos x="10" y="342"/>
                  </a:cxn>
                  <a:cxn ang="0">
                    <a:pos x="13" y="334"/>
                  </a:cxn>
                  <a:cxn ang="0">
                    <a:pos x="14" y="318"/>
                  </a:cxn>
                  <a:cxn ang="0">
                    <a:pos x="14" y="310"/>
                  </a:cxn>
                  <a:cxn ang="0">
                    <a:pos x="17" y="285"/>
                  </a:cxn>
                  <a:cxn ang="0">
                    <a:pos x="23" y="260"/>
                  </a:cxn>
                  <a:cxn ang="0">
                    <a:pos x="40" y="213"/>
                  </a:cxn>
                  <a:cxn ang="0">
                    <a:pos x="44" y="201"/>
                  </a:cxn>
                  <a:cxn ang="0">
                    <a:pos x="47" y="176"/>
                  </a:cxn>
                  <a:cxn ang="0">
                    <a:pos x="49" y="163"/>
                  </a:cxn>
                  <a:cxn ang="0">
                    <a:pos x="63" y="107"/>
                  </a:cxn>
                  <a:cxn ang="0">
                    <a:pos x="65" y="93"/>
                  </a:cxn>
                  <a:cxn ang="0">
                    <a:pos x="70" y="52"/>
                  </a:cxn>
                  <a:cxn ang="0">
                    <a:pos x="73" y="28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3" y="0"/>
                  </a:cxn>
                  <a:cxn ang="0">
                    <a:pos x="70" y="0"/>
                  </a:cxn>
                  <a:cxn ang="0">
                    <a:pos x="67" y="2"/>
                  </a:cxn>
                  <a:cxn ang="0">
                    <a:pos x="67" y="4"/>
                  </a:cxn>
                </a:cxnLst>
                <a:rect l="0" t="0" r="r" b="b"/>
                <a:pathLst>
                  <a:path w="76" h="346">
                    <a:moveTo>
                      <a:pt x="67" y="4"/>
                    </a:moveTo>
                    <a:lnTo>
                      <a:pt x="67" y="4"/>
                    </a:lnTo>
                    <a:lnTo>
                      <a:pt x="65" y="28"/>
                    </a:lnTo>
                    <a:lnTo>
                      <a:pt x="62" y="52"/>
                    </a:lnTo>
                    <a:lnTo>
                      <a:pt x="58" y="76"/>
                    </a:lnTo>
                    <a:lnTo>
                      <a:pt x="53" y="99"/>
                    </a:lnTo>
                    <a:lnTo>
                      <a:pt x="43" y="147"/>
                    </a:lnTo>
                    <a:lnTo>
                      <a:pt x="39" y="171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3" y="205"/>
                    </a:lnTo>
                    <a:lnTo>
                      <a:pt x="30" y="215"/>
                    </a:lnTo>
                    <a:lnTo>
                      <a:pt x="22" y="236"/>
                    </a:lnTo>
                    <a:lnTo>
                      <a:pt x="15" y="255"/>
                    </a:lnTo>
                    <a:lnTo>
                      <a:pt x="12" y="267"/>
                    </a:lnTo>
                    <a:lnTo>
                      <a:pt x="10" y="277"/>
                    </a:lnTo>
                    <a:lnTo>
                      <a:pt x="10" y="277"/>
                    </a:lnTo>
                    <a:lnTo>
                      <a:pt x="7" y="294"/>
                    </a:lnTo>
                    <a:lnTo>
                      <a:pt x="6" y="302"/>
                    </a:lnTo>
                    <a:lnTo>
                      <a:pt x="5" y="310"/>
                    </a:lnTo>
                    <a:lnTo>
                      <a:pt x="5" y="310"/>
                    </a:lnTo>
                    <a:lnTo>
                      <a:pt x="5" y="325"/>
                    </a:lnTo>
                    <a:lnTo>
                      <a:pt x="5" y="333"/>
                    </a:lnTo>
                    <a:lnTo>
                      <a:pt x="4" y="335"/>
                    </a:lnTo>
                    <a:lnTo>
                      <a:pt x="3" y="337"/>
                    </a:lnTo>
                    <a:lnTo>
                      <a:pt x="3" y="337"/>
                    </a:lnTo>
                    <a:lnTo>
                      <a:pt x="1" y="338"/>
                    </a:lnTo>
                    <a:lnTo>
                      <a:pt x="0" y="340"/>
                    </a:lnTo>
                    <a:lnTo>
                      <a:pt x="1" y="342"/>
                    </a:lnTo>
                    <a:lnTo>
                      <a:pt x="1" y="343"/>
                    </a:lnTo>
                    <a:lnTo>
                      <a:pt x="2" y="345"/>
                    </a:lnTo>
                    <a:lnTo>
                      <a:pt x="4" y="345"/>
                    </a:lnTo>
                    <a:lnTo>
                      <a:pt x="5" y="346"/>
                    </a:lnTo>
                    <a:lnTo>
                      <a:pt x="7" y="345"/>
                    </a:lnTo>
                    <a:lnTo>
                      <a:pt x="7" y="345"/>
                    </a:lnTo>
                    <a:lnTo>
                      <a:pt x="10" y="342"/>
                    </a:lnTo>
                    <a:lnTo>
                      <a:pt x="12" y="339"/>
                    </a:lnTo>
                    <a:lnTo>
                      <a:pt x="13" y="334"/>
                    </a:lnTo>
                    <a:lnTo>
                      <a:pt x="14" y="329"/>
                    </a:lnTo>
                    <a:lnTo>
                      <a:pt x="14" y="318"/>
                    </a:lnTo>
                    <a:lnTo>
                      <a:pt x="14" y="310"/>
                    </a:lnTo>
                    <a:lnTo>
                      <a:pt x="14" y="310"/>
                    </a:lnTo>
                    <a:lnTo>
                      <a:pt x="15" y="298"/>
                    </a:lnTo>
                    <a:lnTo>
                      <a:pt x="17" y="285"/>
                    </a:lnTo>
                    <a:lnTo>
                      <a:pt x="19" y="273"/>
                    </a:lnTo>
                    <a:lnTo>
                      <a:pt x="23" y="260"/>
                    </a:lnTo>
                    <a:lnTo>
                      <a:pt x="32" y="236"/>
                    </a:lnTo>
                    <a:lnTo>
                      <a:pt x="40" y="213"/>
                    </a:lnTo>
                    <a:lnTo>
                      <a:pt x="40" y="213"/>
                    </a:lnTo>
                    <a:lnTo>
                      <a:pt x="44" y="201"/>
                    </a:lnTo>
                    <a:lnTo>
                      <a:pt x="46" y="188"/>
                    </a:lnTo>
                    <a:lnTo>
                      <a:pt x="47" y="176"/>
                    </a:lnTo>
                    <a:lnTo>
                      <a:pt x="49" y="163"/>
                    </a:lnTo>
                    <a:lnTo>
                      <a:pt x="49" y="163"/>
                    </a:lnTo>
                    <a:lnTo>
                      <a:pt x="56" y="135"/>
                    </a:lnTo>
                    <a:lnTo>
                      <a:pt x="63" y="107"/>
                    </a:lnTo>
                    <a:lnTo>
                      <a:pt x="63" y="107"/>
                    </a:lnTo>
                    <a:lnTo>
                      <a:pt x="65" y="93"/>
                    </a:lnTo>
                    <a:lnTo>
                      <a:pt x="66" y="79"/>
                    </a:lnTo>
                    <a:lnTo>
                      <a:pt x="70" y="52"/>
                    </a:lnTo>
                    <a:lnTo>
                      <a:pt x="70" y="52"/>
                    </a:lnTo>
                    <a:lnTo>
                      <a:pt x="73" y="28"/>
                    </a:lnTo>
                    <a:lnTo>
                      <a:pt x="75" y="17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7" y="2"/>
                    </a:lnTo>
                    <a:lnTo>
                      <a:pt x="67" y="4"/>
                    </a:lnTo>
                    <a:lnTo>
                      <a:pt x="67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2" name="Freeform 910"/>
              <p:cNvSpPr/>
              <p:nvPr/>
            </p:nvSpPr>
            <p:spPr bwMode="auto">
              <a:xfrm>
                <a:off x="3436938" y="1397000"/>
                <a:ext cx="47625" cy="252413"/>
              </a:xfrm>
              <a:custGeom>
                <a:avLst/>
                <a:gdLst/>
                <a:ahLst/>
                <a:cxnLst>
                  <a:cxn ang="0">
                    <a:pos x="80" y="4"/>
                  </a:cxn>
                  <a:cxn ang="0">
                    <a:pos x="80" y="4"/>
                  </a:cxn>
                  <a:cxn ang="0">
                    <a:pos x="78" y="20"/>
                  </a:cxn>
                  <a:cxn ang="0">
                    <a:pos x="76" y="34"/>
                  </a:cxn>
                  <a:cxn ang="0">
                    <a:pos x="69" y="63"/>
                  </a:cxn>
                  <a:cxn ang="0">
                    <a:pos x="54" y="121"/>
                  </a:cxn>
                  <a:cxn ang="0">
                    <a:pos x="54" y="121"/>
                  </a:cxn>
                  <a:cxn ang="0">
                    <a:pos x="40" y="180"/>
                  </a:cxn>
                  <a:cxn ang="0">
                    <a:pos x="26" y="238"/>
                  </a:cxn>
                  <a:cxn ang="0">
                    <a:pos x="26" y="238"/>
                  </a:cxn>
                  <a:cxn ang="0">
                    <a:pos x="23" y="253"/>
                  </a:cxn>
                  <a:cxn ang="0">
                    <a:pos x="21" y="269"/>
                  </a:cxn>
                  <a:cxn ang="0">
                    <a:pos x="19" y="301"/>
                  </a:cxn>
                  <a:cxn ang="0">
                    <a:pos x="16" y="332"/>
                  </a:cxn>
                  <a:cxn ang="0">
                    <a:pos x="15" y="347"/>
                  </a:cxn>
                  <a:cxn ang="0">
                    <a:pos x="12" y="363"/>
                  </a:cxn>
                  <a:cxn ang="0">
                    <a:pos x="12" y="363"/>
                  </a:cxn>
                  <a:cxn ang="0">
                    <a:pos x="8" y="391"/>
                  </a:cxn>
                  <a:cxn ang="0">
                    <a:pos x="4" y="419"/>
                  </a:cxn>
                  <a:cxn ang="0">
                    <a:pos x="2" y="446"/>
                  </a:cxn>
                  <a:cxn ang="0">
                    <a:pos x="0" y="474"/>
                  </a:cxn>
                  <a:cxn ang="0">
                    <a:pos x="0" y="474"/>
                  </a:cxn>
                  <a:cxn ang="0">
                    <a:pos x="0" y="476"/>
                  </a:cxn>
                  <a:cxn ang="0">
                    <a:pos x="1" y="477"/>
                  </a:cxn>
                  <a:cxn ang="0">
                    <a:pos x="3" y="478"/>
                  </a:cxn>
                  <a:cxn ang="0">
                    <a:pos x="4" y="478"/>
                  </a:cxn>
                  <a:cxn ang="0">
                    <a:pos x="6" y="478"/>
                  </a:cxn>
                  <a:cxn ang="0">
                    <a:pos x="8" y="477"/>
                  </a:cxn>
                  <a:cxn ang="0">
                    <a:pos x="9" y="476"/>
                  </a:cxn>
                  <a:cxn ang="0">
                    <a:pos x="9" y="474"/>
                  </a:cxn>
                  <a:cxn ang="0">
                    <a:pos x="9" y="474"/>
                  </a:cxn>
                  <a:cxn ang="0">
                    <a:pos x="11" y="444"/>
                  </a:cxn>
                  <a:cxn ang="0">
                    <a:pos x="14" y="415"/>
                  </a:cxn>
                  <a:cxn ang="0">
                    <a:pos x="18" y="385"/>
                  </a:cxn>
                  <a:cxn ang="0">
                    <a:pos x="23" y="357"/>
                  </a:cxn>
                  <a:cxn ang="0">
                    <a:pos x="23" y="357"/>
                  </a:cxn>
                  <a:cxn ang="0">
                    <a:pos x="25" y="341"/>
                  </a:cxn>
                  <a:cxn ang="0">
                    <a:pos x="28" y="326"/>
                  </a:cxn>
                  <a:cxn ang="0">
                    <a:pos x="30" y="295"/>
                  </a:cxn>
                  <a:cxn ang="0">
                    <a:pos x="33" y="263"/>
                  </a:cxn>
                  <a:cxn ang="0">
                    <a:pos x="35" y="247"/>
                  </a:cxn>
                  <a:cxn ang="0">
                    <a:pos x="38" y="232"/>
                  </a:cxn>
                  <a:cxn ang="0">
                    <a:pos x="38" y="232"/>
                  </a:cxn>
                  <a:cxn ang="0">
                    <a:pos x="51" y="174"/>
                  </a:cxn>
                  <a:cxn ang="0">
                    <a:pos x="66" y="116"/>
                  </a:cxn>
                  <a:cxn ang="0">
                    <a:pos x="66" y="116"/>
                  </a:cxn>
                  <a:cxn ang="0">
                    <a:pos x="79" y="61"/>
                  </a:cxn>
                  <a:cxn ang="0">
                    <a:pos x="85" y="32"/>
                  </a:cxn>
                  <a:cxn ang="0">
                    <a:pos x="90" y="4"/>
                  </a:cxn>
                  <a:cxn ang="0">
                    <a:pos x="90" y="4"/>
                  </a:cxn>
                  <a:cxn ang="0">
                    <a:pos x="90" y="3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0" y="4"/>
                  </a:cxn>
                  <a:cxn ang="0">
                    <a:pos x="80" y="4"/>
                  </a:cxn>
                </a:cxnLst>
                <a:rect l="0" t="0" r="r" b="b"/>
                <a:pathLst>
                  <a:path w="90" h="478">
                    <a:moveTo>
                      <a:pt x="80" y="4"/>
                    </a:moveTo>
                    <a:lnTo>
                      <a:pt x="80" y="4"/>
                    </a:lnTo>
                    <a:lnTo>
                      <a:pt x="78" y="20"/>
                    </a:lnTo>
                    <a:lnTo>
                      <a:pt x="76" y="34"/>
                    </a:lnTo>
                    <a:lnTo>
                      <a:pt x="69" y="63"/>
                    </a:lnTo>
                    <a:lnTo>
                      <a:pt x="54" y="121"/>
                    </a:lnTo>
                    <a:lnTo>
                      <a:pt x="54" y="121"/>
                    </a:lnTo>
                    <a:lnTo>
                      <a:pt x="40" y="180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23" y="253"/>
                    </a:lnTo>
                    <a:lnTo>
                      <a:pt x="21" y="269"/>
                    </a:lnTo>
                    <a:lnTo>
                      <a:pt x="19" y="301"/>
                    </a:lnTo>
                    <a:lnTo>
                      <a:pt x="16" y="332"/>
                    </a:lnTo>
                    <a:lnTo>
                      <a:pt x="15" y="347"/>
                    </a:lnTo>
                    <a:lnTo>
                      <a:pt x="12" y="363"/>
                    </a:lnTo>
                    <a:lnTo>
                      <a:pt x="12" y="363"/>
                    </a:lnTo>
                    <a:lnTo>
                      <a:pt x="8" y="391"/>
                    </a:lnTo>
                    <a:lnTo>
                      <a:pt x="4" y="419"/>
                    </a:lnTo>
                    <a:lnTo>
                      <a:pt x="2" y="446"/>
                    </a:lnTo>
                    <a:lnTo>
                      <a:pt x="0" y="474"/>
                    </a:lnTo>
                    <a:lnTo>
                      <a:pt x="0" y="474"/>
                    </a:lnTo>
                    <a:lnTo>
                      <a:pt x="0" y="476"/>
                    </a:lnTo>
                    <a:lnTo>
                      <a:pt x="1" y="477"/>
                    </a:lnTo>
                    <a:lnTo>
                      <a:pt x="3" y="478"/>
                    </a:lnTo>
                    <a:lnTo>
                      <a:pt x="4" y="478"/>
                    </a:lnTo>
                    <a:lnTo>
                      <a:pt x="6" y="478"/>
                    </a:lnTo>
                    <a:lnTo>
                      <a:pt x="8" y="477"/>
                    </a:lnTo>
                    <a:lnTo>
                      <a:pt x="9" y="476"/>
                    </a:lnTo>
                    <a:lnTo>
                      <a:pt x="9" y="474"/>
                    </a:lnTo>
                    <a:lnTo>
                      <a:pt x="9" y="474"/>
                    </a:lnTo>
                    <a:lnTo>
                      <a:pt x="11" y="444"/>
                    </a:lnTo>
                    <a:lnTo>
                      <a:pt x="14" y="415"/>
                    </a:lnTo>
                    <a:lnTo>
                      <a:pt x="18" y="385"/>
                    </a:lnTo>
                    <a:lnTo>
                      <a:pt x="23" y="357"/>
                    </a:lnTo>
                    <a:lnTo>
                      <a:pt x="23" y="357"/>
                    </a:lnTo>
                    <a:lnTo>
                      <a:pt x="25" y="341"/>
                    </a:lnTo>
                    <a:lnTo>
                      <a:pt x="28" y="326"/>
                    </a:lnTo>
                    <a:lnTo>
                      <a:pt x="30" y="295"/>
                    </a:lnTo>
                    <a:lnTo>
                      <a:pt x="33" y="263"/>
                    </a:lnTo>
                    <a:lnTo>
                      <a:pt x="35" y="247"/>
                    </a:lnTo>
                    <a:lnTo>
                      <a:pt x="38" y="232"/>
                    </a:lnTo>
                    <a:lnTo>
                      <a:pt x="38" y="232"/>
                    </a:lnTo>
                    <a:lnTo>
                      <a:pt x="51" y="174"/>
                    </a:lnTo>
                    <a:lnTo>
                      <a:pt x="66" y="116"/>
                    </a:lnTo>
                    <a:lnTo>
                      <a:pt x="66" y="116"/>
                    </a:lnTo>
                    <a:lnTo>
                      <a:pt x="79" y="61"/>
                    </a:lnTo>
                    <a:lnTo>
                      <a:pt x="85" y="32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0" y="3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0" y="4"/>
                    </a:lnTo>
                    <a:lnTo>
                      <a:pt x="80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3" name="Freeform 911"/>
              <p:cNvSpPr/>
              <p:nvPr/>
            </p:nvSpPr>
            <p:spPr bwMode="auto">
              <a:xfrm>
                <a:off x="3457575" y="1241425"/>
                <a:ext cx="104775" cy="455613"/>
              </a:xfrm>
              <a:custGeom>
                <a:avLst/>
                <a:gdLst/>
                <a:ahLst/>
                <a:cxnLst>
                  <a:cxn ang="0">
                    <a:pos x="189" y="5"/>
                  </a:cxn>
                  <a:cxn ang="0">
                    <a:pos x="187" y="12"/>
                  </a:cxn>
                  <a:cxn ang="0">
                    <a:pos x="185" y="19"/>
                  </a:cxn>
                  <a:cxn ang="0">
                    <a:pos x="183" y="34"/>
                  </a:cxn>
                  <a:cxn ang="0">
                    <a:pos x="181" y="47"/>
                  </a:cxn>
                  <a:cxn ang="0">
                    <a:pos x="173" y="98"/>
                  </a:cxn>
                  <a:cxn ang="0">
                    <a:pos x="167" y="127"/>
                  </a:cxn>
                  <a:cxn ang="0">
                    <a:pos x="152" y="182"/>
                  </a:cxn>
                  <a:cxn ang="0">
                    <a:pos x="142" y="208"/>
                  </a:cxn>
                  <a:cxn ang="0">
                    <a:pos x="108" y="307"/>
                  </a:cxn>
                  <a:cxn ang="0">
                    <a:pos x="101" y="334"/>
                  </a:cxn>
                  <a:cxn ang="0">
                    <a:pos x="88" y="420"/>
                  </a:cxn>
                  <a:cxn ang="0">
                    <a:pos x="82" y="448"/>
                  </a:cxn>
                  <a:cxn ang="0">
                    <a:pos x="66" y="533"/>
                  </a:cxn>
                  <a:cxn ang="0">
                    <a:pos x="41" y="644"/>
                  </a:cxn>
                  <a:cxn ang="0">
                    <a:pos x="30" y="698"/>
                  </a:cxn>
                  <a:cxn ang="0">
                    <a:pos x="7" y="804"/>
                  </a:cxn>
                  <a:cxn ang="0">
                    <a:pos x="0" y="858"/>
                  </a:cxn>
                  <a:cxn ang="0">
                    <a:pos x="0" y="860"/>
                  </a:cxn>
                  <a:cxn ang="0">
                    <a:pos x="2" y="862"/>
                  </a:cxn>
                  <a:cxn ang="0">
                    <a:pos x="7" y="861"/>
                  </a:cxn>
                  <a:cxn ang="0">
                    <a:pos x="9" y="858"/>
                  </a:cxn>
                  <a:cxn ang="0">
                    <a:pos x="12" y="830"/>
                  </a:cxn>
                  <a:cxn ang="0">
                    <a:pos x="29" y="748"/>
                  </a:cxn>
                  <a:cxn ang="0">
                    <a:pos x="53" y="638"/>
                  </a:cxn>
                  <a:cxn ang="0">
                    <a:pos x="64" y="580"/>
                  </a:cxn>
                  <a:cxn ang="0">
                    <a:pos x="89" y="464"/>
                  </a:cxn>
                  <a:cxn ang="0">
                    <a:pos x="99" y="405"/>
                  </a:cxn>
                  <a:cxn ang="0">
                    <a:pos x="103" y="379"/>
                  </a:cxn>
                  <a:cxn ang="0">
                    <a:pos x="113" y="326"/>
                  </a:cxn>
                  <a:cxn ang="0">
                    <a:pos x="121" y="301"/>
                  </a:cxn>
                  <a:cxn ang="0">
                    <a:pos x="158" y="195"/>
                  </a:cxn>
                  <a:cxn ang="0">
                    <a:pos x="174" y="140"/>
                  </a:cxn>
                  <a:cxn ang="0">
                    <a:pos x="186" y="83"/>
                  </a:cxn>
                  <a:cxn ang="0">
                    <a:pos x="189" y="60"/>
                  </a:cxn>
                  <a:cxn ang="0">
                    <a:pos x="192" y="36"/>
                  </a:cxn>
                  <a:cxn ang="0">
                    <a:pos x="196" y="20"/>
                  </a:cxn>
                  <a:cxn ang="0">
                    <a:pos x="198" y="5"/>
                  </a:cxn>
                  <a:cxn ang="0">
                    <a:pos x="198" y="3"/>
                  </a:cxn>
                  <a:cxn ang="0">
                    <a:pos x="196" y="1"/>
                  </a:cxn>
                  <a:cxn ang="0">
                    <a:pos x="192" y="1"/>
                  </a:cxn>
                  <a:cxn ang="0">
                    <a:pos x="190" y="3"/>
                  </a:cxn>
                  <a:cxn ang="0">
                    <a:pos x="189" y="5"/>
                  </a:cxn>
                </a:cxnLst>
                <a:rect l="0" t="0" r="r" b="b"/>
                <a:pathLst>
                  <a:path w="198" h="862">
                    <a:moveTo>
                      <a:pt x="189" y="5"/>
                    </a:moveTo>
                    <a:lnTo>
                      <a:pt x="189" y="5"/>
                    </a:lnTo>
                    <a:lnTo>
                      <a:pt x="189" y="9"/>
                    </a:lnTo>
                    <a:lnTo>
                      <a:pt x="187" y="12"/>
                    </a:lnTo>
                    <a:lnTo>
                      <a:pt x="186" y="15"/>
                    </a:lnTo>
                    <a:lnTo>
                      <a:pt x="185" y="19"/>
                    </a:lnTo>
                    <a:lnTo>
                      <a:pt x="185" y="19"/>
                    </a:lnTo>
                    <a:lnTo>
                      <a:pt x="183" y="34"/>
                    </a:lnTo>
                    <a:lnTo>
                      <a:pt x="181" y="47"/>
                    </a:lnTo>
                    <a:lnTo>
                      <a:pt x="181" y="47"/>
                    </a:lnTo>
                    <a:lnTo>
                      <a:pt x="178" y="73"/>
                    </a:lnTo>
                    <a:lnTo>
                      <a:pt x="173" y="98"/>
                    </a:lnTo>
                    <a:lnTo>
                      <a:pt x="173" y="98"/>
                    </a:lnTo>
                    <a:lnTo>
                      <a:pt x="167" y="127"/>
                    </a:lnTo>
                    <a:lnTo>
                      <a:pt x="160" y="154"/>
                    </a:lnTo>
                    <a:lnTo>
                      <a:pt x="152" y="182"/>
                    </a:lnTo>
                    <a:lnTo>
                      <a:pt x="142" y="208"/>
                    </a:lnTo>
                    <a:lnTo>
                      <a:pt x="142" y="208"/>
                    </a:lnTo>
                    <a:lnTo>
                      <a:pt x="108" y="307"/>
                    </a:lnTo>
                    <a:lnTo>
                      <a:pt x="108" y="307"/>
                    </a:lnTo>
                    <a:lnTo>
                      <a:pt x="104" y="321"/>
                    </a:lnTo>
                    <a:lnTo>
                      <a:pt x="101" y="334"/>
                    </a:lnTo>
                    <a:lnTo>
                      <a:pt x="96" y="363"/>
                    </a:lnTo>
                    <a:lnTo>
                      <a:pt x="88" y="420"/>
                    </a:lnTo>
                    <a:lnTo>
                      <a:pt x="88" y="420"/>
                    </a:lnTo>
                    <a:lnTo>
                      <a:pt x="82" y="448"/>
                    </a:lnTo>
                    <a:lnTo>
                      <a:pt x="77" y="476"/>
                    </a:lnTo>
                    <a:lnTo>
                      <a:pt x="66" y="533"/>
                    </a:lnTo>
                    <a:lnTo>
                      <a:pt x="54" y="589"/>
                    </a:lnTo>
                    <a:lnTo>
                      <a:pt x="41" y="644"/>
                    </a:lnTo>
                    <a:lnTo>
                      <a:pt x="41" y="644"/>
                    </a:lnTo>
                    <a:lnTo>
                      <a:pt x="30" y="698"/>
                    </a:lnTo>
                    <a:lnTo>
                      <a:pt x="18" y="751"/>
                    </a:lnTo>
                    <a:lnTo>
                      <a:pt x="7" y="804"/>
                    </a:lnTo>
                    <a:lnTo>
                      <a:pt x="3" y="831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60"/>
                    </a:lnTo>
                    <a:lnTo>
                      <a:pt x="1" y="861"/>
                    </a:lnTo>
                    <a:lnTo>
                      <a:pt x="2" y="862"/>
                    </a:lnTo>
                    <a:lnTo>
                      <a:pt x="4" y="862"/>
                    </a:lnTo>
                    <a:lnTo>
                      <a:pt x="7" y="861"/>
                    </a:lnTo>
                    <a:lnTo>
                      <a:pt x="8" y="860"/>
                    </a:lnTo>
                    <a:lnTo>
                      <a:pt x="9" y="858"/>
                    </a:lnTo>
                    <a:lnTo>
                      <a:pt x="9" y="858"/>
                    </a:lnTo>
                    <a:lnTo>
                      <a:pt x="12" y="830"/>
                    </a:lnTo>
                    <a:lnTo>
                      <a:pt x="17" y="803"/>
                    </a:lnTo>
                    <a:lnTo>
                      <a:pt x="29" y="748"/>
                    </a:lnTo>
                    <a:lnTo>
                      <a:pt x="40" y="693"/>
                    </a:lnTo>
                    <a:lnTo>
                      <a:pt x="53" y="638"/>
                    </a:lnTo>
                    <a:lnTo>
                      <a:pt x="53" y="638"/>
                    </a:lnTo>
                    <a:lnTo>
                      <a:pt x="64" y="580"/>
                    </a:lnTo>
                    <a:lnTo>
                      <a:pt x="77" y="522"/>
                    </a:lnTo>
                    <a:lnTo>
                      <a:pt x="89" y="464"/>
                    </a:lnTo>
                    <a:lnTo>
                      <a:pt x="95" y="435"/>
                    </a:lnTo>
                    <a:lnTo>
                      <a:pt x="99" y="405"/>
                    </a:lnTo>
                    <a:lnTo>
                      <a:pt x="99" y="405"/>
                    </a:lnTo>
                    <a:lnTo>
                      <a:pt x="103" y="379"/>
                    </a:lnTo>
                    <a:lnTo>
                      <a:pt x="107" y="353"/>
                    </a:lnTo>
                    <a:lnTo>
                      <a:pt x="113" y="326"/>
                    </a:lnTo>
                    <a:lnTo>
                      <a:pt x="121" y="301"/>
                    </a:lnTo>
                    <a:lnTo>
                      <a:pt x="121" y="301"/>
                    </a:lnTo>
                    <a:lnTo>
                      <a:pt x="158" y="195"/>
                    </a:lnTo>
                    <a:lnTo>
                      <a:pt x="158" y="195"/>
                    </a:lnTo>
                    <a:lnTo>
                      <a:pt x="166" y="167"/>
                    </a:lnTo>
                    <a:lnTo>
                      <a:pt x="174" y="140"/>
                    </a:lnTo>
                    <a:lnTo>
                      <a:pt x="181" y="112"/>
                    </a:lnTo>
                    <a:lnTo>
                      <a:pt x="186" y="83"/>
                    </a:lnTo>
                    <a:lnTo>
                      <a:pt x="186" y="83"/>
                    </a:lnTo>
                    <a:lnTo>
                      <a:pt x="189" y="60"/>
                    </a:lnTo>
                    <a:lnTo>
                      <a:pt x="190" y="47"/>
                    </a:lnTo>
                    <a:lnTo>
                      <a:pt x="192" y="36"/>
                    </a:lnTo>
                    <a:lnTo>
                      <a:pt x="192" y="36"/>
                    </a:lnTo>
                    <a:lnTo>
                      <a:pt x="196" y="20"/>
                    </a:lnTo>
                    <a:lnTo>
                      <a:pt x="198" y="12"/>
                    </a:lnTo>
                    <a:lnTo>
                      <a:pt x="198" y="5"/>
                    </a:lnTo>
                    <a:lnTo>
                      <a:pt x="198" y="5"/>
                    </a:lnTo>
                    <a:lnTo>
                      <a:pt x="198" y="3"/>
                    </a:lnTo>
                    <a:lnTo>
                      <a:pt x="197" y="2"/>
                    </a:lnTo>
                    <a:lnTo>
                      <a:pt x="196" y="1"/>
                    </a:lnTo>
                    <a:lnTo>
                      <a:pt x="194" y="0"/>
                    </a:lnTo>
                    <a:lnTo>
                      <a:pt x="192" y="1"/>
                    </a:lnTo>
                    <a:lnTo>
                      <a:pt x="191" y="2"/>
                    </a:lnTo>
                    <a:lnTo>
                      <a:pt x="190" y="3"/>
                    </a:lnTo>
                    <a:lnTo>
                      <a:pt x="189" y="5"/>
                    </a:lnTo>
                    <a:lnTo>
                      <a:pt x="189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4" name="Freeform 912"/>
              <p:cNvSpPr/>
              <p:nvPr/>
            </p:nvSpPr>
            <p:spPr bwMode="auto">
              <a:xfrm>
                <a:off x="3494088" y="1250950"/>
                <a:ext cx="98425" cy="452438"/>
              </a:xfrm>
              <a:custGeom>
                <a:avLst/>
                <a:gdLst/>
                <a:ahLst/>
                <a:cxnLst>
                  <a:cxn ang="0">
                    <a:pos x="175" y="5"/>
                  </a:cxn>
                  <a:cxn ang="0">
                    <a:pos x="174" y="29"/>
                  </a:cxn>
                  <a:cxn ang="0">
                    <a:pos x="159" y="100"/>
                  </a:cxn>
                  <a:cxn ang="0">
                    <a:pos x="150" y="153"/>
                  </a:cxn>
                  <a:cxn ang="0">
                    <a:pos x="141" y="207"/>
                  </a:cxn>
                  <a:cxn ang="0">
                    <a:pos x="121" y="315"/>
                  </a:cxn>
                  <a:cxn ang="0">
                    <a:pos x="104" y="426"/>
                  </a:cxn>
                  <a:cxn ang="0">
                    <a:pos x="99" y="449"/>
                  </a:cxn>
                  <a:cxn ang="0">
                    <a:pos x="93" y="472"/>
                  </a:cxn>
                  <a:cxn ang="0">
                    <a:pos x="91" y="488"/>
                  </a:cxn>
                  <a:cxn ang="0">
                    <a:pos x="81" y="531"/>
                  </a:cxn>
                  <a:cxn ang="0">
                    <a:pos x="51" y="644"/>
                  </a:cxn>
                  <a:cxn ang="0">
                    <a:pos x="44" y="672"/>
                  </a:cxn>
                  <a:cxn ang="0">
                    <a:pos x="19" y="753"/>
                  </a:cxn>
                  <a:cxn ang="0">
                    <a:pos x="13" y="780"/>
                  </a:cxn>
                  <a:cxn ang="0">
                    <a:pos x="7" y="806"/>
                  </a:cxn>
                  <a:cxn ang="0">
                    <a:pos x="0" y="838"/>
                  </a:cxn>
                  <a:cxn ang="0">
                    <a:pos x="0" y="848"/>
                  </a:cxn>
                  <a:cxn ang="0">
                    <a:pos x="1" y="853"/>
                  </a:cxn>
                  <a:cxn ang="0">
                    <a:pos x="4" y="854"/>
                  </a:cxn>
                  <a:cxn ang="0">
                    <a:pos x="7" y="853"/>
                  </a:cxn>
                  <a:cxn ang="0">
                    <a:pos x="9" y="848"/>
                  </a:cxn>
                  <a:cxn ang="0">
                    <a:pos x="10" y="837"/>
                  </a:cxn>
                  <a:cxn ang="0">
                    <a:pos x="18" y="800"/>
                  </a:cxn>
                  <a:cxn ang="0">
                    <a:pos x="23" y="774"/>
                  </a:cxn>
                  <a:cxn ang="0">
                    <a:pos x="30" y="747"/>
                  </a:cxn>
                  <a:cxn ang="0">
                    <a:pos x="63" y="638"/>
                  </a:cxn>
                  <a:cxn ang="0">
                    <a:pos x="92" y="525"/>
                  </a:cxn>
                  <a:cxn ang="0">
                    <a:pos x="98" y="500"/>
                  </a:cxn>
                  <a:cxn ang="0">
                    <a:pos x="102" y="476"/>
                  </a:cxn>
                  <a:cxn ang="0">
                    <a:pos x="109" y="447"/>
                  </a:cxn>
                  <a:cxn ang="0">
                    <a:pos x="115" y="419"/>
                  </a:cxn>
                  <a:cxn ang="0">
                    <a:pos x="131" y="309"/>
                  </a:cxn>
                  <a:cxn ang="0">
                    <a:pos x="151" y="201"/>
                  </a:cxn>
                  <a:cxn ang="0">
                    <a:pos x="160" y="147"/>
                  </a:cxn>
                  <a:cxn ang="0">
                    <a:pos x="170" y="93"/>
                  </a:cxn>
                  <a:cxn ang="0">
                    <a:pos x="183" y="27"/>
                  </a:cxn>
                  <a:cxn ang="0">
                    <a:pos x="185" y="5"/>
                  </a:cxn>
                  <a:cxn ang="0">
                    <a:pos x="184" y="3"/>
                  </a:cxn>
                  <a:cxn ang="0">
                    <a:pos x="182" y="0"/>
                  </a:cxn>
                  <a:cxn ang="0">
                    <a:pos x="178" y="0"/>
                  </a:cxn>
                  <a:cxn ang="0">
                    <a:pos x="176" y="3"/>
                  </a:cxn>
                  <a:cxn ang="0">
                    <a:pos x="175" y="5"/>
                  </a:cxn>
                </a:cxnLst>
                <a:rect l="0" t="0" r="r" b="b"/>
                <a:pathLst>
                  <a:path w="185" h="854">
                    <a:moveTo>
                      <a:pt x="175" y="5"/>
                    </a:moveTo>
                    <a:lnTo>
                      <a:pt x="175" y="5"/>
                    </a:lnTo>
                    <a:lnTo>
                      <a:pt x="175" y="17"/>
                    </a:lnTo>
                    <a:lnTo>
                      <a:pt x="174" y="29"/>
                    </a:lnTo>
                    <a:lnTo>
                      <a:pt x="170" y="52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0" y="153"/>
                    </a:lnTo>
                    <a:lnTo>
                      <a:pt x="141" y="207"/>
                    </a:lnTo>
                    <a:lnTo>
                      <a:pt x="141" y="207"/>
                    </a:lnTo>
                    <a:lnTo>
                      <a:pt x="130" y="261"/>
                    </a:lnTo>
                    <a:lnTo>
                      <a:pt x="121" y="315"/>
                    </a:lnTo>
                    <a:lnTo>
                      <a:pt x="104" y="426"/>
                    </a:lnTo>
                    <a:lnTo>
                      <a:pt x="104" y="426"/>
                    </a:lnTo>
                    <a:lnTo>
                      <a:pt x="101" y="437"/>
                    </a:lnTo>
                    <a:lnTo>
                      <a:pt x="99" y="449"/>
                    </a:lnTo>
                    <a:lnTo>
                      <a:pt x="96" y="461"/>
                    </a:lnTo>
                    <a:lnTo>
                      <a:pt x="93" y="472"/>
                    </a:lnTo>
                    <a:lnTo>
                      <a:pt x="93" y="472"/>
                    </a:lnTo>
                    <a:lnTo>
                      <a:pt x="91" y="488"/>
                    </a:lnTo>
                    <a:lnTo>
                      <a:pt x="88" y="502"/>
                    </a:lnTo>
                    <a:lnTo>
                      <a:pt x="81" y="531"/>
                    </a:lnTo>
                    <a:lnTo>
                      <a:pt x="81" y="531"/>
                    </a:lnTo>
                    <a:lnTo>
                      <a:pt x="51" y="644"/>
                    </a:lnTo>
                    <a:lnTo>
                      <a:pt x="51" y="644"/>
                    </a:lnTo>
                    <a:lnTo>
                      <a:pt x="44" y="672"/>
                    </a:lnTo>
                    <a:lnTo>
                      <a:pt x="35" y="699"/>
                    </a:lnTo>
                    <a:lnTo>
                      <a:pt x="19" y="753"/>
                    </a:lnTo>
                    <a:lnTo>
                      <a:pt x="19" y="753"/>
                    </a:lnTo>
                    <a:lnTo>
                      <a:pt x="13" y="780"/>
                    </a:lnTo>
                    <a:lnTo>
                      <a:pt x="7" y="806"/>
                    </a:lnTo>
                    <a:lnTo>
                      <a:pt x="7" y="806"/>
                    </a:lnTo>
                    <a:lnTo>
                      <a:pt x="2" y="828"/>
                    </a:lnTo>
                    <a:lnTo>
                      <a:pt x="0" y="838"/>
                    </a:lnTo>
                    <a:lnTo>
                      <a:pt x="0" y="848"/>
                    </a:lnTo>
                    <a:lnTo>
                      <a:pt x="0" y="848"/>
                    </a:lnTo>
                    <a:lnTo>
                      <a:pt x="0" y="851"/>
                    </a:lnTo>
                    <a:lnTo>
                      <a:pt x="1" y="853"/>
                    </a:lnTo>
                    <a:lnTo>
                      <a:pt x="2" y="853"/>
                    </a:lnTo>
                    <a:lnTo>
                      <a:pt x="4" y="854"/>
                    </a:lnTo>
                    <a:lnTo>
                      <a:pt x="6" y="853"/>
                    </a:lnTo>
                    <a:lnTo>
                      <a:pt x="7" y="853"/>
                    </a:lnTo>
                    <a:lnTo>
                      <a:pt x="8" y="851"/>
                    </a:lnTo>
                    <a:lnTo>
                      <a:pt x="9" y="848"/>
                    </a:lnTo>
                    <a:lnTo>
                      <a:pt x="9" y="848"/>
                    </a:lnTo>
                    <a:lnTo>
                      <a:pt x="10" y="837"/>
                    </a:lnTo>
                    <a:lnTo>
                      <a:pt x="13" y="825"/>
                    </a:lnTo>
                    <a:lnTo>
                      <a:pt x="18" y="800"/>
                    </a:lnTo>
                    <a:lnTo>
                      <a:pt x="18" y="800"/>
                    </a:lnTo>
                    <a:lnTo>
                      <a:pt x="23" y="774"/>
                    </a:lnTo>
                    <a:lnTo>
                      <a:pt x="30" y="747"/>
                    </a:lnTo>
                    <a:lnTo>
                      <a:pt x="30" y="747"/>
                    </a:lnTo>
                    <a:lnTo>
                      <a:pt x="47" y="693"/>
                    </a:lnTo>
                    <a:lnTo>
                      <a:pt x="63" y="638"/>
                    </a:lnTo>
                    <a:lnTo>
                      <a:pt x="63" y="638"/>
                    </a:lnTo>
                    <a:lnTo>
                      <a:pt x="92" y="525"/>
                    </a:lnTo>
                    <a:lnTo>
                      <a:pt x="92" y="525"/>
                    </a:lnTo>
                    <a:lnTo>
                      <a:pt x="98" y="500"/>
                    </a:lnTo>
                    <a:lnTo>
                      <a:pt x="102" y="476"/>
                    </a:lnTo>
                    <a:lnTo>
                      <a:pt x="102" y="476"/>
                    </a:lnTo>
                    <a:lnTo>
                      <a:pt x="105" y="461"/>
                    </a:lnTo>
                    <a:lnTo>
                      <a:pt x="109" y="447"/>
                    </a:lnTo>
                    <a:lnTo>
                      <a:pt x="112" y="433"/>
                    </a:lnTo>
                    <a:lnTo>
                      <a:pt x="115" y="419"/>
                    </a:lnTo>
                    <a:lnTo>
                      <a:pt x="115" y="419"/>
                    </a:lnTo>
                    <a:lnTo>
                      <a:pt x="131" y="309"/>
                    </a:lnTo>
                    <a:lnTo>
                      <a:pt x="141" y="255"/>
                    </a:lnTo>
                    <a:lnTo>
                      <a:pt x="151" y="201"/>
                    </a:lnTo>
                    <a:lnTo>
                      <a:pt x="151" y="201"/>
                    </a:lnTo>
                    <a:lnTo>
                      <a:pt x="160" y="147"/>
                    </a:lnTo>
                    <a:lnTo>
                      <a:pt x="170" y="93"/>
                    </a:lnTo>
                    <a:lnTo>
                      <a:pt x="170" y="93"/>
                    </a:lnTo>
                    <a:lnTo>
                      <a:pt x="180" y="50"/>
                    </a:lnTo>
                    <a:lnTo>
                      <a:pt x="183" y="27"/>
                    </a:lnTo>
                    <a:lnTo>
                      <a:pt x="184" y="16"/>
                    </a:lnTo>
                    <a:lnTo>
                      <a:pt x="185" y="5"/>
                    </a:lnTo>
                    <a:lnTo>
                      <a:pt x="185" y="5"/>
                    </a:lnTo>
                    <a:lnTo>
                      <a:pt x="184" y="3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8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5" name="Freeform 913"/>
              <p:cNvSpPr/>
              <p:nvPr/>
            </p:nvSpPr>
            <p:spPr bwMode="auto">
              <a:xfrm>
                <a:off x="3532188" y="1266825"/>
                <a:ext cx="103188" cy="504825"/>
              </a:xfrm>
              <a:custGeom>
                <a:avLst/>
                <a:gdLst/>
                <a:ahLst/>
                <a:cxnLst>
                  <a:cxn ang="0">
                    <a:pos x="185" y="5"/>
                  </a:cxn>
                  <a:cxn ang="0">
                    <a:pos x="181" y="67"/>
                  </a:cxn>
                  <a:cxn ang="0">
                    <a:pos x="169" y="127"/>
                  </a:cxn>
                  <a:cxn ang="0">
                    <a:pos x="153" y="187"/>
                  </a:cxn>
                  <a:cxn ang="0">
                    <a:pos x="136" y="246"/>
                  </a:cxn>
                  <a:cxn ang="0">
                    <a:pos x="129" y="273"/>
                  </a:cxn>
                  <a:cxn ang="0">
                    <a:pos x="124" y="327"/>
                  </a:cxn>
                  <a:cxn ang="0">
                    <a:pos x="123" y="355"/>
                  </a:cxn>
                  <a:cxn ang="0">
                    <a:pos x="118" y="418"/>
                  </a:cxn>
                  <a:cxn ang="0">
                    <a:pos x="108" y="481"/>
                  </a:cxn>
                  <a:cxn ang="0">
                    <a:pos x="101" y="511"/>
                  </a:cxn>
                  <a:cxn ang="0">
                    <a:pos x="74" y="596"/>
                  </a:cxn>
                  <a:cxn ang="0">
                    <a:pos x="65" y="627"/>
                  </a:cxn>
                  <a:cxn ang="0">
                    <a:pos x="53" y="691"/>
                  </a:cxn>
                  <a:cxn ang="0">
                    <a:pos x="47" y="723"/>
                  </a:cxn>
                  <a:cxn ang="0">
                    <a:pos x="23" y="846"/>
                  </a:cxn>
                  <a:cxn ang="0">
                    <a:pos x="20" y="863"/>
                  </a:cxn>
                  <a:cxn ang="0">
                    <a:pos x="14" y="897"/>
                  </a:cxn>
                  <a:cxn ang="0">
                    <a:pos x="9" y="913"/>
                  </a:cxn>
                  <a:cxn ang="0">
                    <a:pos x="6" y="922"/>
                  </a:cxn>
                  <a:cxn ang="0">
                    <a:pos x="1" y="939"/>
                  </a:cxn>
                  <a:cxn ang="0">
                    <a:pos x="0" y="949"/>
                  </a:cxn>
                  <a:cxn ang="0">
                    <a:pos x="2" y="952"/>
                  </a:cxn>
                  <a:cxn ang="0">
                    <a:pos x="6" y="954"/>
                  </a:cxn>
                  <a:cxn ang="0">
                    <a:pos x="9" y="952"/>
                  </a:cxn>
                  <a:cxn ang="0">
                    <a:pos x="11" y="949"/>
                  </a:cxn>
                  <a:cxn ang="0">
                    <a:pos x="12" y="937"/>
                  </a:cxn>
                  <a:cxn ang="0">
                    <a:pos x="18" y="914"/>
                  </a:cxn>
                  <a:cxn ang="0">
                    <a:pos x="21" y="903"/>
                  </a:cxn>
                  <a:cxn ang="0">
                    <a:pos x="33" y="840"/>
                  </a:cxn>
                  <a:cxn ang="0">
                    <a:pos x="47" y="774"/>
                  </a:cxn>
                  <a:cxn ang="0">
                    <a:pos x="59" y="709"/>
                  </a:cxn>
                  <a:cxn ang="0">
                    <a:pos x="71" y="650"/>
                  </a:cxn>
                  <a:cxn ang="0">
                    <a:pos x="85" y="591"/>
                  </a:cxn>
                  <a:cxn ang="0">
                    <a:pos x="94" y="563"/>
                  </a:cxn>
                  <a:cxn ang="0">
                    <a:pos x="105" y="534"/>
                  </a:cxn>
                  <a:cxn ang="0">
                    <a:pos x="114" y="500"/>
                  </a:cxn>
                  <a:cxn ang="0">
                    <a:pos x="120" y="465"/>
                  </a:cxn>
                  <a:cxn ang="0">
                    <a:pos x="128" y="407"/>
                  </a:cxn>
                  <a:cxn ang="0">
                    <a:pos x="135" y="320"/>
                  </a:cxn>
                  <a:cxn ang="0">
                    <a:pos x="143" y="262"/>
                  </a:cxn>
                  <a:cxn ang="0">
                    <a:pos x="150" y="233"/>
                  </a:cxn>
                  <a:cxn ang="0">
                    <a:pos x="167" y="177"/>
                  </a:cxn>
                  <a:cxn ang="0">
                    <a:pos x="181" y="120"/>
                  </a:cxn>
                  <a:cxn ang="0">
                    <a:pos x="191" y="63"/>
                  </a:cxn>
                  <a:cxn ang="0">
                    <a:pos x="196" y="5"/>
                  </a:cxn>
                  <a:cxn ang="0">
                    <a:pos x="195" y="3"/>
                  </a:cxn>
                  <a:cxn ang="0">
                    <a:pos x="192" y="1"/>
                  </a:cxn>
                  <a:cxn ang="0">
                    <a:pos x="188" y="1"/>
                  </a:cxn>
                  <a:cxn ang="0">
                    <a:pos x="186" y="3"/>
                  </a:cxn>
                  <a:cxn ang="0">
                    <a:pos x="185" y="5"/>
                  </a:cxn>
                </a:cxnLst>
                <a:rect l="0" t="0" r="r" b="b"/>
                <a:pathLst>
                  <a:path w="196" h="954">
                    <a:moveTo>
                      <a:pt x="185" y="5"/>
                    </a:moveTo>
                    <a:lnTo>
                      <a:pt x="185" y="5"/>
                    </a:lnTo>
                    <a:lnTo>
                      <a:pt x="184" y="36"/>
                    </a:lnTo>
                    <a:lnTo>
                      <a:pt x="181" y="67"/>
                    </a:lnTo>
                    <a:lnTo>
                      <a:pt x="176" y="97"/>
                    </a:lnTo>
                    <a:lnTo>
                      <a:pt x="169" y="127"/>
                    </a:lnTo>
                    <a:lnTo>
                      <a:pt x="162" y="157"/>
                    </a:lnTo>
                    <a:lnTo>
                      <a:pt x="153" y="187"/>
                    </a:lnTo>
                    <a:lnTo>
                      <a:pt x="136" y="246"/>
                    </a:lnTo>
                    <a:lnTo>
                      <a:pt x="136" y="246"/>
                    </a:lnTo>
                    <a:lnTo>
                      <a:pt x="133" y="261"/>
                    </a:lnTo>
                    <a:lnTo>
                      <a:pt x="129" y="273"/>
                    </a:lnTo>
                    <a:lnTo>
                      <a:pt x="126" y="300"/>
                    </a:lnTo>
                    <a:lnTo>
                      <a:pt x="124" y="327"/>
                    </a:lnTo>
                    <a:lnTo>
                      <a:pt x="123" y="355"/>
                    </a:lnTo>
                    <a:lnTo>
                      <a:pt x="123" y="355"/>
                    </a:lnTo>
                    <a:lnTo>
                      <a:pt x="121" y="386"/>
                    </a:lnTo>
                    <a:lnTo>
                      <a:pt x="118" y="418"/>
                    </a:lnTo>
                    <a:lnTo>
                      <a:pt x="113" y="449"/>
                    </a:lnTo>
                    <a:lnTo>
                      <a:pt x="108" y="481"/>
                    </a:lnTo>
                    <a:lnTo>
                      <a:pt x="108" y="481"/>
                    </a:lnTo>
                    <a:lnTo>
                      <a:pt x="101" y="511"/>
                    </a:lnTo>
                    <a:lnTo>
                      <a:pt x="92" y="538"/>
                    </a:lnTo>
                    <a:lnTo>
                      <a:pt x="74" y="596"/>
                    </a:lnTo>
                    <a:lnTo>
                      <a:pt x="74" y="596"/>
                    </a:lnTo>
                    <a:lnTo>
                      <a:pt x="65" y="627"/>
                    </a:lnTo>
                    <a:lnTo>
                      <a:pt x="58" y="659"/>
                    </a:lnTo>
                    <a:lnTo>
                      <a:pt x="53" y="691"/>
                    </a:lnTo>
                    <a:lnTo>
                      <a:pt x="47" y="723"/>
                    </a:lnTo>
                    <a:lnTo>
                      <a:pt x="47" y="723"/>
                    </a:lnTo>
                    <a:lnTo>
                      <a:pt x="34" y="784"/>
                    </a:lnTo>
                    <a:lnTo>
                      <a:pt x="23" y="846"/>
                    </a:lnTo>
                    <a:lnTo>
                      <a:pt x="23" y="846"/>
                    </a:lnTo>
                    <a:lnTo>
                      <a:pt x="20" y="863"/>
                    </a:lnTo>
                    <a:lnTo>
                      <a:pt x="18" y="880"/>
                    </a:lnTo>
                    <a:lnTo>
                      <a:pt x="14" y="897"/>
                    </a:lnTo>
                    <a:lnTo>
                      <a:pt x="12" y="905"/>
                    </a:lnTo>
                    <a:lnTo>
                      <a:pt x="9" y="913"/>
                    </a:lnTo>
                    <a:lnTo>
                      <a:pt x="9" y="913"/>
                    </a:lnTo>
                    <a:lnTo>
                      <a:pt x="6" y="922"/>
                    </a:lnTo>
                    <a:lnTo>
                      <a:pt x="3" y="931"/>
                    </a:lnTo>
                    <a:lnTo>
                      <a:pt x="1" y="939"/>
                    </a:lnTo>
                    <a:lnTo>
                      <a:pt x="0" y="949"/>
                    </a:lnTo>
                    <a:lnTo>
                      <a:pt x="0" y="949"/>
                    </a:lnTo>
                    <a:lnTo>
                      <a:pt x="1" y="951"/>
                    </a:lnTo>
                    <a:lnTo>
                      <a:pt x="2" y="952"/>
                    </a:lnTo>
                    <a:lnTo>
                      <a:pt x="3" y="953"/>
                    </a:lnTo>
                    <a:lnTo>
                      <a:pt x="6" y="954"/>
                    </a:lnTo>
                    <a:lnTo>
                      <a:pt x="7" y="953"/>
                    </a:lnTo>
                    <a:lnTo>
                      <a:pt x="9" y="952"/>
                    </a:lnTo>
                    <a:lnTo>
                      <a:pt x="10" y="951"/>
                    </a:lnTo>
                    <a:lnTo>
                      <a:pt x="11" y="949"/>
                    </a:lnTo>
                    <a:lnTo>
                      <a:pt x="11" y="949"/>
                    </a:lnTo>
                    <a:lnTo>
                      <a:pt x="12" y="937"/>
                    </a:lnTo>
                    <a:lnTo>
                      <a:pt x="15" y="926"/>
                    </a:lnTo>
                    <a:lnTo>
                      <a:pt x="18" y="914"/>
                    </a:lnTo>
                    <a:lnTo>
                      <a:pt x="21" y="903"/>
                    </a:lnTo>
                    <a:lnTo>
                      <a:pt x="21" y="903"/>
                    </a:lnTo>
                    <a:lnTo>
                      <a:pt x="27" y="871"/>
                    </a:lnTo>
                    <a:lnTo>
                      <a:pt x="33" y="840"/>
                    </a:lnTo>
                    <a:lnTo>
                      <a:pt x="33" y="840"/>
                    </a:lnTo>
                    <a:lnTo>
                      <a:pt x="47" y="774"/>
                    </a:lnTo>
                    <a:lnTo>
                      <a:pt x="53" y="741"/>
                    </a:lnTo>
                    <a:lnTo>
                      <a:pt x="59" y="709"/>
                    </a:lnTo>
                    <a:lnTo>
                      <a:pt x="59" y="709"/>
                    </a:lnTo>
                    <a:lnTo>
                      <a:pt x="71" y="650"/>
                    </a:lnTo>
                    <a:lnTo>
                      <a:pt x="77" y="620"/>
                    </a:lnTo>
                    <a:lnTo>
                      <a:pt x="85" y="591"/>
                    </a:lnTo>
                    <a:lnTo>
                      <a:pt x="85" y="591"/>
                    </a:lnTo>
                    <a:lnTo>
                      <a:pt x="94" y="563"/>
                    </a:lnTo>
                    <a:lnTo>
                      <a:pt x="105" y="534"/>
                    </a:lnTo>
                    <a:lnTo>
                      <a:pt x="105" y="534"/>
                    </a:lnTo>
                    <a:lnTo>
                      <a:pt x="110" y="518"/>
                    </a:lnTo>
                    <a:lnTo>
                      <a:pt x="114" y="500"/>
                    </a:lnTo>
                    <a:lnTo>
                      <a:pt x="120" y="465"/>
                    </a:lnTo>
                    <a:lnTo>
                      <a:pt x="120" y="465"/>
                    </a:lnTo>
                    <a:lnTo>
                      <a:pt x="125" y="436"/>
                    </a:lnTo>
                    <a:lnTo>
                      <a:pt x="128" y="407"/>
                    </a:lnTo>
                    <a:lnTo>
                      <a:pt x="133" y="348"/>
                    </a:lnTo>
                    <a:lnTo>
                      <a:pt x="135" y="320"/>
                    </a:lnTo>
                    <a:lnTo>
                      <a:pt x="138" y="291"/>
                    </a:lnTo>
                    <a:lnTo>
                      <a:pt x="143" y="262"/>
                    </a:lnTo>
                    <a:lnTo>
                      <a:pt x="146" y="247"/>
                    </a:lnTo>
                    <a:lnTo>
                      <a:pt x="150" y="233"/>
                    </a:lnTo>
                    <a:lnTo>
                      <a:pt x="150" y="233"/>
                    </a:lnTo>
                    <a:lnTo>
                      <a:pt x="167" y="177"/>
                    </a:lnTo>
                    <a:lnTo>
                      <a:pt x="174" y="149"/>
                    </a:lnTo>
                    <a:lnTo>
                      <a:pt x="181" y="120"/>
                    </a:lnTo>
                    <a:lnTo>
                      <a:pt x="186" y="92"/>
                    </a:lnTo>
                    <a:lnTo>
                      <a:pt x="191" y="63"/>
                    </a:lnTo>
                    <a:lnTo>
                      <a:pt x="195" y="34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5" y="3"/>
                    </a:lnTo>
                    <a:lnTo>
                      <a:pt x="194" y="1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88" y="1"/>
                    </a:lnTo>
                    <a:lnTo>
                      <a:pt x="187" y="1"/>
                    </a:lnTo>
                    <a:lnTo>
                      <a:pt x="186" y="3"/>
                    </a:lnTo>
                    <a:lnTo>
                      <a:pt x="185" y="5"/>
                    </a:lnTo>
                    <a:lnTo>
                      <a:pt x="185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6" name="Freeform 914"/>
              <p:cNvSpPr/>
              <p:nvPr/>
            </p:nvSpPr>
            <p:spPr bwMode="auto">
              <a:xfrm>
                <a:off x="3570288" y="1301750"/>
                <a:ext cx="96838" cy="488950"/>
              </a:xfrm>
              <a:custGeom>
                <a:avLst/>
                <a:gdLst/>
                <a:ahLst/>
                <a:cxnLst>
                  <a:cxn ang="0">
                    <a:pos x="175" y="5"/>
                  </a:cxn>
                  <a:cxn ang="0">
                    <a:pos x="172" y="13"/>
                  </a:cxn>
                  <a:cxn ang="0">
                    <a:pos x="163" y="30"/>
                  </a:cxn>
                  <a:cxn ang="0">
                    <a:pos x="161" y="39"/>
                  </a:cxn>
                  <a:cxn ang="0">
                    <a:pos x="161" y="62"/>
                  </a:cxn>
                  <a:cxn ang="0">
                    <a:pos x="159" y="87"/>
                  </a:cxn>
                  <a:cxn ang="0">
                    <a:pos x="149" y="148"/>
                  </a:cxn>
                  <a:cxn ang="0">
                    <a:pos x="146" y="164"/>
                  </a:cxn>
                  <a:cxn ang="0">
                    <a:pos x="138" y="193"/>
                  </a:cxn>
                  <a:cxn ang="0">
                    <a:pos x="135" y="207"/>
                  </a:cxn>
                  <a:cxn ang="0">
                    <a:pos x="128" y="268"/>
                  </a:cxn>
                  <a:cxn ang="0">
                    <a:pos x="117" y="361"/>
                  </a:cxn>
                  <a:cxn ang="0">
                    <a:pos x="106" y="422"/>
                  </a:cxn>
                  <a:cxn ang="0">
                    <a:pos x="99" y="452"/>
                  </a:cxn>
                  <a:cxn ang="0">
                    <a:pos x="72" y="538"/>
                  </a:cxn>
                  <a:cxn ang="0">
                    <a:pos x="64" y="568"/>
                  </a:cxn>
                  <a:cxn ang="0">
                    <a:pos x="50" y="630"/>
                  </a:cxn>
                  <a:cxn ang="0">
                    <a:pos x="38" y="691"/>
                  </a:cxn>
                  <a:cxn ang="0">
                    <a:pos x="15" y="809"/>
                  </a:cxn>
                  <a:cxn ang="0">
                    <a:pos x="6" y="865"/>
                  </a:cxn>
                  <a:cxn ang="0">
                    <a:pos x="1" y="906"/>
                  </a:cxn>
                  <a:cxn ang="0">
                    <a:pos x="0" y="921"/>
                  </a:cxn>
                  <a:cxn ang="0">
                    <a:pos x="2" y="924"/>
                  </a:cxn>
                  <a:cxn ang="0">
                    <a:pos x="5" y="925"/>
                  </a:cxn>
                  <a:cxn ang="0">
                    <a:pos x="8" y="924"/>
                  </a:cxn>
                  <a:cxn ang="0">
                    <a:pos x="9" y="921"/>
                  </a:cxn>
                  <a:cxn ang="0">
                    <a:pos x="10" y="906"/>
                  </a:cxn>
                  <a:cxn ang="0">
                    <a:pos x="13" y="875"/>
                  </a:cxn>
                  <a:cxn ang="0">
                    <a:pos x="16" y="862"/>
                  </a:cxn>
                  <a:cxn ang="0">
                    <a:pos x="25" y="803"/>
                  </a:cxn>
                  <a:cxn ang="0">
                    <a:pos x="31" y="774"/>
                  </a:cxn>
                  <a:cxn ang="0">
                    <a:pos x="48" y="685"/>
                  </a:cxn>
                  <a:cxn ang="0">
                    <a:pos x="62" y="623"/>
                  </a:cxn>
                  <a:cxn ang="0">
                    <a:pos x="75" y="560"/>
                  </a:cxn>
                  <a:cxn ang="0">
                    <a:pos x="83" y="531"/>
                  </a:cxn>
                  <a:cxn ang="0">
                    <a:pos x="110" y="446"/>
                  </a:cxn>
                  <a:cxn ang="0">
                    <a:pos x="117" y="417"/>
                  </a:cxn>
                  <a:cxn ang="0">
                    <a:pos x="129" y="355"/>
                  </a:cxn>
                  <a:cxn ang="0">
                    <a:pos x="138" y="262"/>
                  </a:cxn>
                  <a:cxn ang="0">
                    <a:pos x="145" y="201"/>
                  </a:cxn>
                  <a:cxn ang="0">
                    <a:pos x="148" y="186"/>
                  </a:cxn>
                  <a:cxn ang="0">
                    <a:pos x="157" y="157"/>
                  </a:cxn>
                  <a:cxn ang="0">
                    <a:pos x="161" y="143"/>
                  </a:cxn>
                  <a:cxn ang="0">
                    <a:pos x="167" y="94"/>
                  </a:cxn>
                  <a:cxn ang="0">
                    <a:pos x="169" y="70"/>
                  </a:cxn>
                  <a:cxn ang="0">
                    <a:pos x="171" y="45"/>
                  </a:cxn>
                  <a:cxn ang="0">
                    <a:pos x="172" y="36"/>
                  </a:cxn>
                  <a:cxn ang="0">
                    <a:pos x="181" y="17"/>
                  </a:cxn>
                  <a:cxn ang="0">
                    <a:pos x="185" y="7"/>
                  </a:cxn>
                  <a:cxn ang="0">
                    <a:pos x="185" y="5"/>
                  </a:cxn>
                  <a:cxn ang="0">
                    <a:pos x="180" y="1"/>
                  </a:cxn>
                  <a:cxn ang="0">
                    <a:pos x="177" y="1"/>
                  </a:cxn>
                  <a:cxn ang="0">
                    <a:pos x="175" y="5"/>
                  </a:cxn>
                </a:cxnLst>
                <a:rect l="0" t="0" r="r" b="b"/>
                <a:pathLst>
                  <a:path w="185" h="925">
                    <a:moveTo>
                      <a:pt x="175" y="5"/>
                    </a:moveTo>
                    <a:lnTo>
                      <a:pt x="175" y="5"/>
                    </a:lnTo>
                    <a:lnTo>
                      <a:pt x="174" y="9"/>
                    </a:lnTo>
                    <a:lnTo>
                      <a:pt x="172" y="13"/>
                    </a:lnTo>
                    <a:lnTo>
                      <a:pt x="168" y="22"/>
                    </a:lnTo>
                    <a:lnTo>
                      <a:pt x="163" y="30"/>
                    </a:lnTo>
                    <a:lnTo>
                      <a:pt x="162" y="35"/>
                    </a:lnTo>
                    <a:lnTo>
                      <a:pt x="161" y="39"/>
                    </a:lnTo>
                    <a:lnTo>
                      <a:pt x="161" y="39"/>
                    </a:lnTo>
                    <a:lnTo>
                      <a:pt x="161" y="62"/>
                    </a:lnTo>
                    <a:lnTo>
                      <a:pt x="159" y="87"/>
                    </a:lnTo>
                    <a:lnTo>
                      <a:pt x="159" y="87"/>
                    </a:lnTo>
                    <a:lnTo>
                      <a:pt x="155" y="118"/>
                    </a:lnTo>
                    <a:lnTo>
                      <a:pt x="149" y="148"/>
                    </a:lnTo>
                    <a:lnTo>
                      <a:pt x="149" y="148"/>
                    </a:lnTo>
                    <a:lnTo>
                      <a:pt x="146" y="164"/>
                    </a:lnTo>
                    <a:lnTo>
                      <a:pt x="142" y="178"/>
                    </a:lnTo>
                    <a:lnTo>
                      <a:pt x="138" y="193"/>
                    </a:lnTo>
                    <a:lnTo>
                      <a:pt x="135" y="207"/>
                    </a:lnTo>
                    <a:lnTo>
                      <a:pt x="135" y="207"/>
                    </a:lnTo>
                    <a:lnTo>
                      <a:pt x="131" y="238"/>
                    </a:lnTo>
                    <a:lnTo>
                      <a:pt x="128" y="268"/>
                    </a:lnTo>
                    <a:lnTo>
                      <a:pt x="122" y="330"/>
                    </a:lnTo>
                    <a:lnTo>
                      <a:pt x="117" y="361"/>
                    </a:lnTo>
                    <a:lnTo>
                      <a:pt x="112" y="392"/>
                    </a:lnTo>
                    <a:lnTo>
                      <a:pt x="106" y="422"/>
                    </a:lnTo>
                    <a:lnTo>
                      <a:pt x="99" y="452"/>
                    </a:lnTo>
                    <a:lnTo>
                      <a:pt x="99" y="452"/>
                    </a:lnTo>
                    <a:lnTo>
                      <a:pt x="80" y="510"/>
                    </a:lnTo>
                    <a:lnTo>
                      <a:pt x="72" y="538"/>
                    </a:lnTo>
                    <a:lnTo>
                      <a:pt x="64" y="568"/>
                    </a:lnTo>
                    <a:lnTo>
                      <a:pt x="64" y="568"/>
                    </a:lnTo>
                    <a:lnTo>
                      <a:pt x="56" y="599"/>
                    </a:lnTo>
                    <a:lnTo>
                      <a:pt x="50" y="630"/>
                    </a:lnTo>
                    <a:lnTo>
                      <a:pt x="38" y="691"/>
                    </a:lnTo>
                    <a:lnTo>
                      <a:pt x="38" y="691"/>
                    </a:lnTo>
                    <a:lnTo>
                      <a:pt x="25" y="750"/>
                    </a:lnTo>
                    <a:lnTo>
                      <a:pt x="15" y="809"/>
                    </a:lnTo>
                    <a:lnTo>
                      <a:pt x="15" y="809"/>
                    </a:lnTo>
                    <a:lnTo>
                      <a:pt x="6" y="865"/>
                    </a:lnTo>
                    <a:lnTo>
                      <a:pt x="2" y="893"/>
                    </a:lnTo>
                    <a:lnTo>
                      <a:pt x="1" y="906"/>
                    </a:lnTo>
                    <a:lnTo>
                      <a:pt x="0" y="921"/>
                    </a:lnTo>
                    <a:lnTo>
                      <a:pt x="0" y="921"/>
                    </a:lnTo>
                    <a:lnTo>
                      <a:pt x="1" y="923"/>
                    </a:lnTo>
                    <a:lnTo>
                      <a:pt x="2" y="924"/>
                    </a:lnTo>
                    <a:lnTo>
                      <a:pt x="3" y="925"/>
                    </a:lnTo>
                    <a:lnTo>
                      <a:pt x="5" y="925"/>
                    </a:lnTo>
                    <a:lnTo>
                      <a:pt x="7" y="925"/>
                    </a:lnTo>
                    <a:lnTo>
                      <a:pt x="8" y="924"/>
                    </a:lnTo>
                    <a:lnTo>
                      <a:pt x="9" y="923"/>
                    </a:lnTo>
                    <a:lnTo>
                      <a:pt x="9" y="921"/>
                    </a:lnTo>
                    <a:lnTo>
                      <a:pt x="9" y="921"/>
                    </a:lnTo>
                    <a:lnTo>
                      <a:pt x="10" y="906"/>
                    </a:lnTo>
                    <a:lnTo>
                      <a:pt x="11" y="891"/>
                    </a:lnTo>
                    <a:lnTo>
                      <a:pt x="13" y="875"/>
                    </a:lnTo>
                    <a:lnTo>
                      <a:pt x="16" y="862"/>
                    </a:lnTo>
                    <a:lnTo>
                      <a:pt x="16" y="862"/>
                    </a:lnTo>
                    <a:lnTo>
                      <a:pt x="21" y="833"/>
                    </a:lnTo>
                    <a:lnTo>
                      <a:pt x="25" y="803"/>
                    </a:lnTo>
                    <a:lnTo>
                      <a:pt x="25" y="803"/>
                    </a:lnTo>
                    <a:lnTo>
                      <a:pt x="31" y="774"/>
                    </a:lnTo>
                    <a:lnTo>
                      <a:pt x="37" y="744"/>
                    </a:lnTo>
                    <a:lnTo>
                      <a:pt x="48" y="685"/>
                    </a:lnTo>
                    <a:lnTo>
                      <a:pt x="48" y="685"/>
                    </a:lnTo>
                    <a:lnTo>
                      <a:pt x="62" y="623"/>
                    </a:lnTo>
                    <a:lnTo>
                      <a:pt x="68" y="592"/>
                    </a:lnTo>
                    <a:lnTo>
                      <a:pt x="75" y="560"/>
                    </a:lnTo>
                    <a:lnTo>
                      <a:pt x="75" y="560"/>
                    </a:lnTo>
                    <a:lnTo>
                      <a:pt x="83" y="531"/>
                    </a:lnTo>
                    <a:lnTo>
                      <a:pt x="93" y="503"/>
                    </a:lnTo>
                    <a:lnTo>
                      <a:pt x="110" y="446"/>
                    </a:lnTo>
                    <a:lnTo>
                      <a:pt x="110" y="446"/>
                    </a:lnTo>
                    <a:lnTo>
                      <a:pt x="117" y="417"/>
                    </a:lnTo>
                    <a:lnTo>
                      <a:pt x="124" y="386"/>
                    </a:lnTo>
                    <a:lnTo>
                      <a:pt x="129" y="355"/>
                    </a:lnTo>
                    <a:lnTo>
                      <a:pt x="132" y="324"/>
                    </a:lnTo>
                    <a:lnTo>
                      <a:pt x="138" y="262"/>
                    </a:lnTo>
                    <a:lnTo>
                      <a:pt x="141" y="231"/>
                    </a:lnTo>
                    <a:lnTo>
                      <a:pt x="145" y="201"/>
                    </a:lnTo>
                    <a:lnTo>
                      <a:pt x="145" y="201"/>
                    </a:lnTo>
                    <a:lnTo>
                      <a:pt x="148" y="186"/>
                    </a:lnTo>
                    <a:lnTo>
                      <a:pt x="153" y="172"/>
                    </a:lnTo>
                    <a:lnTo>
                      <a:pt x="157" y="157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164" y="119"/>
                    </a:lnTo>
                    <a:lnTo>
                      <a:pt x="167" y="94"/>
                    </a:lnTo>
                    <a:lnTo>
                      <a:pt x="167" y="94"/>
                    </a:lnTo>
                    <a:lnTo>
                      <a:pt x="169" y="70"/>
                    </a:lnTo>
                    <a:lnTo>
                      <a:pt x="171" y="45"/>
                    </a:lnTo>
                    <a:lnTo>
                      <a:pt x="171" y="45"/>
                    </a:lnTo>
                    <a:lnTo>
                      <a:pt x="171" y="40"/>
                    </a:lnTo>
                    <a:lnTo>
                      <a:pt x="172" y="36"/>
                    </a:lnTo>
                    <a:lnTo>
                      <a:pt x="177" y="26"/>
                    </a:lnTo>
                    <a:lnTo>
                      <a:pt x="181" y="17"/>
                    </a:lnTo>
                    <a:lnTo>
                      <a:pt x="183" y="12"/>
                    </a:lnTo>
                    <a:lnTo>
                      <a:pt x="185" y="7"/>
                    </a:lnTo>
                    <a:lnTo>
                      <a:pt x="185" y="7"/>
                    </a:lnTo>
                    <a:lnTo>
                      <a:pt x="185" y="5"/>
                    </a:lnTo>
                    <a:lnTo>
                      <a:pt x="183" y="4"/>
                    </a:lnTo>
                    <a:lnTo>
                      <a:pt x="180" y="1"/>
                    </a:lnTo>
                    <a:lnTo>
                      <a:pt x="179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7" name="Freeform 915"/>
              <p:cNvSpPr/>
              <p:nvPr/>
            </p:nvSpPr>
            <p:spPr bwMode="auto">
              <a:xfrm>
                <a:off x="3605213" y="1336675"/>
                <a:ext cx="98425" cy="500063"/>
              </a:xfrm>
              <a:custGeom>
                <a:avLst/>
                <a:gdLst/>
                <a:ahLst/>
                <a:cxnLst>
                  <a:cxn ang="0">
                    <a:pos x="174" y="4"/>
                  </a:cxn>
                  <a:cxn ang="0">
                    <a:pos x="173" y="62"/>
                  </a:cxn>
                  <a:cxn ang="0">
                    <a:pos x="167" y="119"/>
                  </a:cxn>
                  <a:cxn ang="0">
                    <a:pos x="157" y="179"/>
                  </a:cxn>
                  <a:cxn ang="0">
                    <a:pos x="147" y="239"/>
                  </a:cxn>
                  <a:cxn ang="0">
                    <a:pos x="136" y="302"/>
                  </a:cxn>
                  <a:cxn ang="0">
                    <a:pos x="126" y="365"/>
                  </a:cxn>
                  <a:cxn ang="0">
                    <a:pos x="118" y="428"/>
                  </a:cxn>
                  <a:cxn ang="0">
                    <a:pos x="107" y="490"/>
                  </a:cxn>
                  <a:cxn ang="0">
                    <a:pos x="101" y="519"/>
                  </a:cxn>
                  <a:cxn ang="0">
                    <a:pos x="78" y="605"/>
                  </a:cxn>
                  <a:cxn ang="0">
                    <a:pos x="47" y="719"/>
                  </a:cxn>
                  <a:cxn ang="0">
                    <a:pos x="41" y="747"/>
                  </a:cxn>
                  <a:cxn ang="0">
                    <a:pos x="32" y="806"/>
                  </a:cxn>
                  <a:cxn ang="0">
                    <a:pos x="27" y="835"/>
                  </a:cxn>
                  <a:cxn ang="0">
                    <a:pos x="20" y="859"/>
                  </a:cxn>
                  <a:cxn ang="0">
                    <a:pos x="5" y="907"/>
                  </a:cxn>
                  <a:cxn ang="0">
                    <a:pos x="0" y="931"/>
                  </a:cxn>
                  <a:cxn ang="0">
                    <a:pos x="0" y="933"/>
                  </a:cxn>
                  <a:cxn ang="0">
                    <a:pos x="0" y="939"/>
                  </a:cxn>
                  <a:cxn ang="0">
                    <a:pos x="1" y="942"/>
                  </a:cxn>
                  <a:cxn ang="0">
                    <a:pos x="4" y="943"/>
                  </a:cxn>
                  <a:cxn ang="0">
                    <a:pos x="7" y="942"/>
                  </a:cxn>
                  <a:cxn ang="0">
                    <a:pos x="9" y="939"/>
                  </a:cxn>
                  <a:cxn ang="0">
                    <a:pos x="10" y="924"/>
                  </a:cxn>
                  <a:cxn ang="0">
                    <a:pos x="16" y="897"/>
                  </a:cxn>
                  <a:cxn ang="0">
                    <a:pos x="30" y="857"/>
                  </a:cxn>
                  <a:cxn ang="0">
                    <a:pos x="37" y="829"/>
                  </a:cxn>
                  <a:cxn ang="0">
                    <a:pos x="42" y="800"/>
                  </a:cxn>
                  <a:cxn ang="0">
                    <a:pos x="52" y="741"/>
                  </a:cxn>
                  <a:cxn ang="0">
                    <a:pos x="58" y="712"/>
                  </a:cxn>
                  <a:cxn ang="0">
                    <a:pos x="90" y="595"/>
                  </a:cxn>
                  <a:cxn ang="0">
                    <a:pos x="113" y="506"/>
                  </a:cxn>
                  <a:cxn ang="0">
                    <a:pos x="120" y="476"/>
                  </a:cxn>
                  <a:cxn ang="0">
                    <a:pos x="129" y="417"/>
                  </a:cxn>
                  <a:cxn ang="0">
                    <a:pos x="136" y="359"/>
                  </a:cxn>
                  <a:cxn ang="0">
                    <a:pos x="146" y="296"/>
                  </a:cxn>
                  <a:cxn ang="0">
                    <a:pos x="158" y="233"/>
                  </a:cxn>
                  <a:cxn ang="0">
                    <a:pos x="168" y="173"/>
                  </a:cxn>
                  <a:cxn ang="0">
                    <a:pos x="178" y="113"/>
                  </a:cxn>
                  <a:cxn ang="0">
                    <a:pos x="184" y="58"/>
                  </a:cxn>
                  <a:cxn ang="0">
                    <a:pos x="185" y="4"/>
                  </a:cxn>
                  <a:cxn ang="0">
                    <a:pos x="184" y="2"/>
                  </a:cxn>
                  <a:cxn ang="0">
                    <a:pos x="182" y="0"/>
                  </a:cxn>
                  <a:cxn ang="0">
                    <a:pos x="177" y="0"/>
                  </a:cxn>
                  <a:cxn ang="0">
                    <a:pos x="175" y="2"/>
                  </a:cxn>
                  <a:cxn ang="0">
                    <a:pos x="174" y="4"/>
                  </a:cxn>
                </a:cxnLst>
                <a:rect l="0" t="0" r="r" b="b"/>
                <a:pathLst>
                  <a:path w="185" h="943">
                    <a:moveTo>
                      <a:pt x="174" y="4"/>
                    </a:moveTo>
                    <a:lnTo>
                      <a:pt x="174" y="4"/>
                    </a:lnTo>
                    <a:lnTo>
                      <a:pt x="174" y="33"/>
                    </a:lnTo>
                    <a:lnTo>
                      <a:pt x="173" y="62"/>
                    </a:lnTo>
                    <a:lnTo>
                      <a:pt x="171" y="90"/>
                    </a:lnTo>
                    <a:lnTo>
                      <a:pt x="167" y="119"/>
                    </a:lnTo>
                    <a:lnTo>
                      <a:pt x="167" y="119"/>
                    </a:lnTo>
                    <a:lnTo>
                      <a:pt x="157" y="179"/>
                    </a:lnTo>
                    <a:lnTo>
                      <a:pt x="147" y="239"/>
                    </a:lnTo>
                    <a:lnTo>
                      <a:pt x="147" y="239"/>
                    </a:lnTo>
                    <a:lnTo>
                      <a:pt x="142" y="271"/>
                    </a:lnTo>
                    <a:lnTo>
                      <a:pt x="136" y="302"/>
                    </a:lnTo>
                    <a:lnTo>
                      <a:pt x="131" y="334"/>
                    </a:lnTo>
                    <a:lnTo>
                      <a:pt x="126" y="365"/>
                    </a:lnTo>
                    <a:lnTo>
                      <a:pt x="126" y="365"/>
                    </a:lnTo>
                    <a:lnTo>
                      <a:pt x="118" y="428"/>
                    </a:lnTo>
                    <a:lnTo>
                      <a:pt x="112" y="459"/>
                    </a:lnTo>
                    <a:lnTo>
                      <a:pt x="107" y="490"/>
                    </a:lnTo>
                    <a:lnTo>
                      <a:pt x="107" y="490"/>
                    </a:lnTo>
                    <a:lnTo>
                      <a:pt x="101" y="519"/>
                    </a:lnTo>
                    <a:lnTo>
                      <a:pt x="94" y="547"/>
                    </a:lnTo>
                    <a:lnTo>
                      <a:pt x="78" y="605"/>
                    </a:lnTo>
                    <a:lnTo>
                      <a:pt x="62" y="662"/>
                    </a:lnTo>
                    <a:lnTo>
                      <a:pt x="47" y="719"/>
                    </a:lnTo>
                    <a:lnTo>
                      <a:pt x="47" y="719"/>
                    </a:lnTo>
                    <a:lnTo>
                      <a:pt x="41" y="747"/>
                    </a:lnTo>
                    <a:lnTo>
                      <a:pt x="36" y="776"/>
                    </a:lnTo>
                    <a:lnTo>
                      <a:pt x="32" y="806"/>
                    </a:lnTo>
                    <a:lnTo>
                      <a:pt x="27" y="835"/>
                    </a:lnTo>
                    <a:lnTo>
                      <a:pt x="27" y="835"/>
                    </a:lnTo>
                    <a:lnTo>
                      <a:pt x="24" y="848"/>
                    </a:lnTo>
                    <a:lnTo>
                      <a:pt x="20" y="859"/>
                    </a:lnTo>
                    <a:lnTo>
                      <a:pt x="12" y="883"/>
                    </a:lnTo>
                    <a:lnTo>
                      <a:pt x="5" y="907"/>
                    </a:lnTo>
                    <a:lnTo>
                      <a:pt x="2" y="919"/>
                    </a:lnTo>
                    <a:lnTo>
                      <a:pt x="0" y="931"/>
                    </a:lnTo>
                    <a:lnTo>
                      <a:pt x="0" y="931"/>
                    </a:lnTo>
                    <a:lnTo>
                      <a:pt x="0" y="933"/>
                    </a:lnTo>
                    <a:lnTo>
                      <a:pt x="0" y="939"/>
                    </a:lnTo>
                    <a:lnTo>
                      <a:pt x="0" y="939"/>
                    </a:lnTo>
                    <a:lnTo>
                      <a:pt x="0" y="940"/>
                    </a:lnTo>
                    <a:lnTo>
                      <a:pt x="1" y="942"/>
                    </a:lnTo>
                    <a:lnTo>
                      <a:pt x="2" y="943"/>
                    </a:lnTo>
                    <a:lnTo>
                      <a:pt x="4" y="943"/>
                    </a:lnTo>
                    <a:lnTo>
                      <a:pt x="6" y="943"/>
                    </a:lnTo>
                    <a:lnTo>
                      <a:pt x="7" y="942"/>
                    </a:lnTo>
                    <a:lnTo>
                      <a:pt x="8" y="940"/>
                    </a:lnTo>
                    <a:lnTo>
                      <a:pt x="9" y="939"/>
                    </a:lnTo>
                    <a:lnTo>
                      <a:pt x="9" y="939"/>
                    </a:lnTo>
                    <a:lnTo>
                      <a:pt x="10" y="924"/>
                    </a:lnTo>
                    <a:lnTo>
                      <a:pt x="13" y="911"/>
                    </a:lnTo>
                    <a:lnTo>
                      <a:pt x="16" y="897"/>
                    </a:lnTo>
                    <a:lnTo>
                      <a:pt x="21" y="884"/>
                    </a:lnTo>
                    <a:lnTo>
                      <a:pt x="30" y="857"/>
                    </a:lnTo>
                    <a:lnTo>
                      <a:pt x="34" y="843"/>
                    </a:lnTo>
                    <a:lnTo>
                      <a:pt x="37" y="829"/>
                    </a:lnTo>
                    <a:lnTo>
                      <a:pt x="37" y="829"/>
                    </a:lnTo>
                    <a:lnTo>
                      <a:pt x="42" y="800"/>
                    </a:lnTo>
                    <a:lnTo>
                      <a:pt x="47" y="771"/>
                    </a:lnTo>
                    <a:lnTo>
                      <a:pt x="52" y="741"/>
                    </a:lnTo>
                    <a:lnTo>
                      <a:pt x="58" y="712"/>
                    </a:lnTo>
                    <a:lnTo>
                      <a:pt x="58" y="712"/>
                    </a:lnTo>
                    <a:lnTo>
                      <a:pt x="73" y="653"/>
                    </a:lnTo>
                    <a:lnTo>
                      <a:pt x="90" y="595"/>
                    </a:lnTo>
                    <a:lnTo>
                      <a:pt x="106" y="535"/>
                    </a:lnTo>
                    <a:lnTo>
                      <a:pt x="113" y="506"/>
                    </a:lnTo>
                    <a:lnTo>
                      <a:pt x="120" y="476"/>
                    </a:lnTo>
                    <a:lnTo>
                      <a:pt x="120" y="476"/>
                    </a:lnTo>
                    <a:lnTo>
                      <a:pt x="125" y="447"/>
                    </a:lnTo>
                    <a:lnTo>
                      <a:pt x="129" y="417"/>
                    </a:lnTo>
                    <a:lnTo>
                      <a:pt x="136" y="359"/>
                    </a:lnTo>
                    <a:lnTo>
                      <a:pt x="136" y="359"/>
                    </a:lnTo>
                    <a:lnTo>
                      <a:pt x="141" y="327"/>
                    </a:lnTo>
                    <a:lnTo>
                      <a:pt x="146" y="296"/>
                    </a:lnTo>
                    <a:lnTo>
                      <a:pt x="153" y="264"/>
                    </a:lnTo>
                    <a:lnTo>
                      <a:pt x="158" y="233"/>
                    </a:lnTo>
                    <a:lnTo>
                      <a:pt x="158" y="233"/>
                    </a:lnTo>
                    <a:lnTo>
                      <a:pt x="168" y="173"/>
                    </a:lnTo>
                    <a:lnTo>
                      <a:pt x="178" y="113"/>
                    </a:lnTo>
                    <a:lnTo>
                      <a:pt x="178" y="113"/>
                    </a:lnTo>
                    <a:lnTo>
                      <a:pt x="182" y="86"/>
                    </a:lnTo>
                    <a:lnTo>
                      <a:pt x="184" y="58"/>
                    </a:lnTo>
                    <a:lnTo>
                      <a:pt x="184" y="32"/>
                    </a:lnTo>
                    <a:lnTo>
                      <a:pt x="185" y="4"/>
                    </a:lnTo>
                    <a:lnTo>
                      <a:pt x="185" y="4"/>
                    </a:lnTo>
                    <a:lnTo>
                      <a:pt x="184" y="2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7" y="0"/>
                    </a:lnTo>
                    <a:lnTo>
                      <a:pt x="176" y="1"/>
                    </a:lnTo>
                    <a:lnTo>
                      <a:pt x="175" y="2"/>
                    </a:lnTo>
                    <a:lnTo>
                      <a:pt x="174" y="4"/>
                    </a:lnTo>
                    <a:lnTo>
                      <a:pt x="174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8" name="Freeform 916"/>
              <p:cNvSpPr/>
              <p:nvPr/>
            </p:nvSpPr>
            <p:spPr bwMode="auto">
              <a:xfrm>
                <a:off x="3649663" y="1366838"/>
                <a:ext cx="90488" cy="492125"/>
              </a:xfrm>
              <a:custGeom>
                <a:avLst/>
                <a:gdLst/>
                <a:ahLst/>
                <a:cxnLst>
                  <a:cxn ang="0">
                    <a:pos x="162" y="5"/>
                  </a:cxn>
                  <a:cxn ang="0">
                    <a:pos x="161" y="67"/>
                  </a:cxn>
                  <a:cxn ang="0">
                    <a:pos x="155" y="128"/>
                  </a:cxn>
                  <a:cxn ang="0">
                    <a:pos x="151" y="156"/>
                  </a:cxn>
                  <a:cxn ang="0">
                    <a:pos x="141" y="214"/>
                  </a:cxn>
                  <a:cxn ang="0">
                    <a:pos x="137" y="243"/>
                  </a:cxn>
                  <a:cxn ang="0">
                    <a:pos x="123" y="335"/>
                  </a:cxn>
                  <a:cxn ang="0">
                    <a:pos x="111" y="397"/>
                  </a:cxn>
                  <a:cxn ang="0">
                    <a:pos x="97" y="457"/>
                  </a:cxn>
                  <a:cxn ang="0">
                    <a:pos x="87" y="487"/>
                  </a:cxn>
                  <a:cxn ang="0">
                    <a:pos x="69" y="543"/>
                  </a:cxn>
                  <a:cxn ang="0">
                    <a:pos x="51" y="599"/>
                  </a:cxn>
                  <a:cxn ang="0">
                    <a:pos x="48" y="614"/>
                  </a:cxn>
                  <a:cxn ang="0">
                    <a:pos x="44" y="658"/>
                  </a:cxn>
                  <a:cxn ang="0">
                    <a:pos x="40" y="702"/>
                  </a:cxn>
                  <a:cxn ang="0">
                    <a:pos x="38" y="717"/>
                  </a:cxn>
                  <a:cxn ang="0">
                    <a:pos x="23" y="796"/>
                  </a:cxn>
                  <a:cxn ang="0">
                    <a:pos x="17" y="822"/>
                  </a:cxn>
                  <a:cxn ang="0">
                    <a:pos x="12" y="846"/>
                  </a:cxn>
                  <a:cxn ang="0">
                    <a:pos x="6" y="898"/>
                  </a:cxn>
                  <a:cxn ang="0">
                    <a:pos x="0" y="924"/>
                  </a:cxn>
                  <a:cxn ang="0">
                    <a:pos x="0" y="926"/>
                  </a:cxn>
                  <a:cxn ang="0">
                    <a:pos x="3" y="928"/>
                  </a:cxn>
                  <a:cxn ang="0">
                    <a:pos x="6" y="929"/>
                  </a:cxn>
                  <a:cxn ang="0">
                    <a:pos x="9" y="928"/>
                  </a:cxn>
                  <a:cxn ang="0">
                    <a:pos x="10" y="926"/>
                  </a:cxn>
                  <a:cxn ang="0">
                    <a:pos x="14" y="902"/>
                  </a:cxn>
                  <a:cxn ang="0">
                    <a:pos x="20" y="855"/>
                  </a:cxn>
                  <a:cxn ang="0">
                    <a:pos x="25" y="831"/>
                  </a:cxn>
                  <a:cxn ang="0">
                    <a:pos x="30" y="805"/>
                  </a:cxn>
                  <a:cxn ang="0">
                    <a:pos x="45" y="727"/>
                  </a:cxn>
                  <a:cxn ang="0">
                    <a:pos x="49" y="698"/>
                  </a:cxn>
                  <a:cxn ang="0">
                    <a:pos x="54" y="640"/>
                  </a:cxn>
                  <a:cxn ang="0">
                    <a:pos x="58" y="610"/>
                  </a:cxn>
                  <a:cxn ang="0">
                    <a:pos x="66" y="580"/>
                  </a:cxn>
                  <a:cxn ang="0">
                    <a:pos x="86" y="519"/>
                  </a:cxn>
                  <a:cxn ang="0">
                    <a:pos x="97" y="490"/>
                  </a:cxn>
                  <a:cxn ang="0">
                    <a:pos x="113" y="431"/>
                  </a:cxn>
                  <a:cxn ang="0">
                    <a:pos x="126" y="372"/>
                  </a:cxn>
                  <a:cxn ang="0">
                    <a:pos x="137" y="312"/>
                  </a:cxn>
                  <a:cxn ang="0">
                    <a:pos x="145" y="252"/>
                  </a:cxn>
                  <a:cxn ang="0">
                    <a:pos x="155" y="186"/>
                  </a:cxn>
                  <a:cxn ang="0">
                    <a:pos x="166" y="121"/>
                  </a:cxn>
                  <a:cxn ang="0">
                    <a:pos x="169" y="92"/>
                  </a:cxn>
                  <a:cxn ang="0">
                    <a:pos x="171" y="34"/>
                  </a:cxn>
                  <a:cxn ang="0">
                    <a:pos x="171" y="5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4" y="1"/>
                  </a:cxn>
                  <a:cxn ang="0">
                    <a:pos x="162" y="5"/>
                  </a:cxn>
                </a:cxnLst>
                <a:rect l="0" t="0" r="r" b="b"/>
                <a:pathLst>
                  <a:path w="171" h="929">
                    <a:moveTo>
                      <a:pt x="162" y="5"/>
                    </a:moveTo>
                    <a:lnTo>
                      <a:pt x="162" y="5"/>
                    </a:lnTo>
                    <a:lnTo>
                      <a:pt x="162" y="36"/>
                    </a:lnTo>
                    <a:lnTo>
                      <a:pt x="161" y="67"/>
                    </a:lnTo>
                    <a:lnTo>
                      <a:pt x="160" y="97"/>
                    </a:lnTo>
                    <a:lnTo>
                      <a:pt x="155" y="128"/>
                    </a:lnTo>
                    <a:lnTo>
                      <a:pt x="155" y="128"/>
                    </a:lnTo>
                    <a:lnTo>
                      <a:pt x="151" y="156"/>
                    </a:lnTo>
                    <a:lnTo>
                      <a:pt x="146" y="185"/>
                    </a:lnTo>
                    <a:lnTo>
                      <a:pt x="141" y="214"/>
                    </a:lnTo>
                    <a:lnTo>
                      <a:pt x="137" y="243"/>
                    </a:lnTo>
                    <a:lnTo>
                      <a:pt x="137" y="243"/>
                    </a:lnTo>
                    <a:lnTo>
                      <a:pt x="129" y="305"/>
                    </a:lnTo>
                    <a:lnTo>
                      <a:pt x="123" y="335"/>
                    </a:lnTo>
                    <a:lnTo>
                      <a:pt x="117" y="366"/>
                    </a:lnTo>
                    <a:lnTo>
                      <a:pt x="111" y="397"/>
                    </a:lnTo>
                    <a:lnTo>
                      <a:pt x="104" y="427"/>
                    </a:lnTo>
                    <a:lnTo>
                      <a:pt x="97" y="457"/>
                    </a:lnTo>
                    <a:lnTo>
                      <a:pt x="87" y="487"/>
                    </a:lnTo>
                    <a:lnTo>
                      <a:pt x="87" y="487"/>
                    </a:lnTo>
                    <a:lnTo>
                      <a:pt x="78" y="515"/>
                    </a:lnTo>
                    <a:lnTo>
                      <a:pt x="69" y="543"/>
                    </a:lnTo>
                    <a:lnTo>
                      <a:pt x="59" y="572"/>
                    </a:lnTo>
                    <a:lnTo>
                      <a:pt x="51" y="599"/>
                    </a:lnTo>
                    <a:lnTo>
                      <a:pt x="51" y="599"/>
                    </a:lnTo>
                    <a:lnTo>
                      <a:pt x="48" y="614"/>
                    </a:lnTo>
                    <a:lnTo>
                      <a:pt x="46" y="628"/>
                    </a:lnTo>
                    <a:lnTo>
                      <a:pt x="44" y="658"/>
                    </a:lnTo>
                    <a:lnTo>
                      <a:pt x="42" y="687"/>
                    </a:lnTo>
                    <a:lnTo>
                      <a:pt x="40" y="702"/>
                    </a:lnTo>
                    <a:lnTo>
                      <a:pt x="38" y="717"/>
                    </a:lnTo>
                    <a:lnTo>
                      <a:pt x="38" y="717"/>
                    </a:lnTo>
                    <a:lnTo>
                      <a:pt x="28" y="769"/>
                    </a:lnTo>
                    <a:lnTo>
                      <a:pt x="23" y="796"/>
                    </a:lnTo>
                    <a:lnTo>
                      <a:pt x="17" y="822"/>
                    </a:lnTo>
                    <a:lnTo>
                      <a:pt x="17" y="822"/>
                    </a:lnTo>
                    <a:lnTo>
                      <a:pt x="15" y="834"/>
                    </a:lnTo>
                    <a:lnTo>
                      <a:pt x="12" y="846"/>
                    </a:lnTo>
                    <a:lnTo>
                      <a:pt x="9" y="872"/>
                    </a:lnTo>
                    <a:lnTo>
                      <a:pt x="6" y="898"/>
                    </a:lnTo>
                    <a:lnTo>
                      <a:pt x="4" y="910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6"/>
                    </a:lnTo>
                    <a:lnTo>
                      <a:pt x="2" y="927"/>
                    </a:lnTo>
                    <a:lnTo>
                      <a:pt x="3" y="928"/>
                    </a:lnTo>
                    <a:lnTo>
                      <a:pt x="5" y="929"/>
                    </a:lnTo>
                    <a:lnTo>
                      <a:pt x="6" y="929"/>
                    </a:lnTo>
                    <a:lnTo>
                      <a:pt x="8" y="929"/>
                    </a:lnTo>
                    <a:lnTo>
                      <a:pt x="9" y="928"/>
                    </a:lnTo>
                    <a:lnTo>
                      <a:pt x="10" y="926"/>
                    </a:lnTo>
                    <a:lnTo>
                      <a:pt x="10" y="926"/>
                    </a:lnTo>
                    <a:lnTo>
                      <a:pt x="13" y="915"/>
                    </a:lnTo>
                    <a:lnTo>
                      <a:pt x="14" y="902"/>
                    </a:lnTo>
                    <a:lnTo>
                      <a:pt x="17" y="878"/>
                    </a:lnTo>
                    <a:lnTo>
                      <a:pt x="20" y="855"/>
                    </a:lnTo>
                    <a:lnTo>
                      <a:pt x="22" y="842"/>
                    </a:lnTo>
                    <a:lnTo>
                      <a:pt x="25" y="831"/>
                    </a:lnTo>
                    <a:lnTo>
                      <a:pt x="25" y="831"/>
                    </a:lnTo>
                    <a:lnTo>
                      <a:pt x="30" y="805"/>
                    </a:lnTo>
                    <a:lnTo>
                      <a:pt x="36" y="778"/>
                    </a:lnTo>
                    <a:lnTo>
                      <a:pt x="45" y="727"/>
                    </a:lnTo>
                    <a:lnTo>
                      <a:pt x="45" y="727"/>
                    </a:lnTo>
                    <a:lnTo>
                      <a:pt x="49" y="698"/>
                    </a:lnTo>
                    <a:lnTo>
                      <a:pt x="52" y="669"/>
                    </a:lnTo>
                    <a:lnTo>
                      <a:pt x="54" y="640"/>
                    </a:lnTo>
                    <a:lnTo>
                      <a:pt x="58" y="610"/>
                    </a:lnTo>
                    <a:lnTo>
                      <a:pt x="58" y="610"/>
                    </a:lnTo>
                    <a:lnTo>
                      <a:pt x="61" y="595"/>
                    </a:lnTo>
                    <a:lnTo>
                      <a:pt x="66" y="580"/>
                    </a:lnTo>
                    <a:lnTo>
                      <a:pt x="76" y="550"/>
                    </a:lnTo>
                    <a:lnTo>
                      <a:pt x="86" y="519"/>
                    </a:lnTo>
                    <a:lnTo>
                      <a:pt x="97" y="490"/>
                    </a:lnTo>
                    <a:lnTo>
                      <a:pt x="97" y="490"/>
                    </a:lnTo>
                    <a:lnTo>
                      <a:pt x="106" y="461"/>
                    </a:lnTo>
                    <a:lnTo>
                      <a:pt x="113" y="431"/>
                    </a:lnTo>
                    <a:lnTo>
                      <a:pt x="120" y="402"/>
                    </a:lnTo>
                    <a:lnTo>
                      <a:pt x="126" y="372"/>
                    </a:lnTo>
                    <a:lnTo>
                      <a:pt x="132" y="342"/>
                    </a:lnTo>
                    <a:lnTo>
                      <a:pt x="137" y="312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9" y="219"/>
                    </a:lnTo>
                    <a:lnTo>
                      <a:pt x="155" y="186"/>
                    </a:lnTo>
                    <a:lnTo>
                      <a:pt x="161" y="154"/>
                    </a:lnTo>
                    <a:lnTo>
                      <a:pt x="166" y="121"/>
                    </a:lnTo>
                    <a:lnTo>
                      <a:pt x="166" y="121"/>
                    </a:lnTo>
                    <a:lnTo>
                      <a:pt x="169" y="92"/>
                    </a:lnTo>
                    <a:lnTo>
                      <a:pt x="171" y="63"/>
                    </a:lnTo>
                    <a:lnTo>
                      <a:pt x="171" y="34"/>
                    </a:lnTo>
                    <a:lnTo>
                      <a:pt x="171" y="5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5" y="0"/>
                    </a:lnTo>
                    <a:lnTo>
                      <a:pt x="164" y="1"/>
                    </a:lnTo>
                    <a:lnTo>
                      <a:pt x="163" y="2"/>
                    </a:lnTo>
                    <a:lnTo>
                      <a:pt x="162" y="5"/>
                    </a:lnTo>
                    <a:lnTo>
                      <a:pt x="162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9" name="Freeform 917"/>
              <p:cNvSpPr/>
              <p:nvPr/>
            </p:nvSpPr>
            <p:spPr bwMode="auto">
              <a:xfrm>
                <a:off x="3692525" y="1401763"/>
                <a:ext cx="90488" cy="436563"/>
              </a:xfrm>
              <a:custGeom>
                <a:avLst/>
                <a:gdLst/>
                <a:ahLst/>
                <a:cxnLst>
                  <a:cxn ang="0">
                    <a:pos x="161" y="5"/>
                  </a:cxn>
                  <a:cxn ang="0">
                    <a:pos x="157" y="61"/>
                  </a:cxn>
                  <a:cxn ang="0">
                    <a:pos x="148" y="118"/>
                  </a:cxn>
                  <a:cxn ang="0">
                    <a:pos x="143" y="143"/>
                  </a:cxn>
                  <a:cxn ang="0">
                    <a:pos x="130" y="192"/>
                  </a:cxn>
                  <a:cxn ang="0">
                    <a:pos x="126" y="216"/>
                  </a:cxn>
                  <a:cxn ang="0">
                    <a:pos x="124" y="236"/>
                  </a:cxn>
                  <a:cxn ang="0">
                    <a:pos x="124" y="257"/>
                  </a:cxn>
                  <a:cxn ang="0">
                    <a:pos x="120" y="285"/>
                  </a:cxn>
                  <a:cxn ang="0">
                    <a:pos x="115" y="314"/>
                  </a:cxn>
                  <a:cxn ang="0">
                    <a:pos x="97" y="395"/>
                  </a:cxn>
                  <a:cxn ang="0">
                    <a:pos x="93" y="422"/>
                  </a:cxn>
                  <a:cxn ang="0">
                    <a:pos x="88" y="472"/>
                  </a:cxn>
                  <a:cxn ang="0">
                    <a:pos x="82" y="520"/>
                  </a:cxn>
                  <a:cxn ang="0">
                    <a:pos x="74" y="547"/>
                  </a:cxn>
                  <a:cxn ang="0">
                    <a:pos x="56" y="599"/>
                  </a:cxn>
                  <a:cxn ang="0">
                    <a:pos x="47" y="624"/>
                  </a:cxn>
                  <a:cxn ang="0">
                    <a:pos x="24" y="696"/>
                  </a:cxn>
                  <a:cxn ang="0">
                    <a:pos x="10" y="745"/>
                  </a:cxn>
                  <a:cxn ang="0">
                    <a:pos x="2" y="795"/>
                  </a:cxn>
                  <a:cxn ang="0">
                    <a:pos x="0" y="820"/>
                  </a:cxn>
                  <a:cxn ang="0">
                    <a:pos x="2" y="823"/>
                  </a:cxn>
                  <a:cxn ang="0">
                    <a:pos x="5" y="825"/>
                  </a:cxn>
                  <a:cxn ang="0">
                    <a:pos x="8" y="823"/>
                  </a:cxn>
                  <a:cxn ang="0">
                    <a:pos x="9" y="820"/>
                  </a:cxn>
                  <a:cxn ang="0">
                    <a:pos x="11" y="794"/>
                  </a:cxn>
                  <a:cxn ang="0">
                    <a:pos x="21" y="743"/>
                  </a:cxn>
                  <a:cxn ang="0">
                    <a:pos x="34" y="693"/>
                  </a:cxn>
                  <a:cxn ang="0">
                    <a:pos x="58" y="618"/>
                  </a:cxn>
                  <a:cxn ang="0">
                    <a:pos x="66" y="594"/>
                  </a:cxn>
                  <a:cxn ang="0">
                    <a:pos x="84" y="547"/>
                  </a:cxn>
                  <a:cxn ang="0">
                    <a:pos x="90" y="522"/>
                  </a:cxn>
                  <a:cxn ang="0">
                    <a:pos x="95" y="496"/>
                  </a:cxn>
                  <a:cxn ang="0">
                    <a:pos x="100" y="443"/>
                  </a:cxn>
                  <a:cxn ang="0">
                    <a:pos x="103" y="416"/>
                  </a:cxn>
                  <a:cxn ang="0">
                    <a:pos x="113" y="366"/>
                  </a:cxn>
                  <a:cxn ang="0">
                    <a:pos x="123" y="316"/>
                  </a:cxn>
                  <a:cxn ang="0">
                    <a:pos x="133" y="266"/>
                  </a:cxn>
                  <a:cxn ang="0">
                    <a:pos x="134" y="253"/>
                  </a:cxn>
                  <a:cxn ang="0">
                    <a:pos x="134" y="226"/>
                  </a:cxn>
                  <a:cxn ang="0">
                    <a:pos x="136" y="212"/>
                  </a:cxn>
                  <a:cxn ang="0">
                    <a:pos x="147" y="162"/>
                  </a:cxn>
                  <a:cxn ang="0">
                    <a:pos x="159" y="112"/>
                  </a:cxn>
                  <a:cxn ang="0">
                    <a:pos x="163" y="85"/>
                  </a:cxn>
                  <a:cxn ang="0">
                    <a:pos x="169" y="32"/>
                  </a:cxn>
                  <a:cxn ang="0">
                    <a:pos x="170" y="5"/>
                  </a:cxn>
                  <a:cxn ang="0">
                    <a:pos x="169" y="1"/>
                  </a:cxn>
                  <a:cxn ang="0">
                    <a:pos x="166" y="0"/>
                  </a:cxn>
                  <a:cxn ang="0">
                    <a:pos x="163" y="1"/>
                  </a:cxn>
                  <a:cxn ang="0">
                    <a:pos x="161" y="5"/>
                  </a:cxn>
                </a:cxnLst>
                <a:rect l="0" t="0" r="r" b="b"/>
                <a:pathLst>
                  <a:path w="170" h="825">
                    <a:moveTo>
                      <a:pt x="161" y="5"/>
                    </a:moveTo>
                    <a:lnTo>
                      <a:pt x="161" y="5"/>
                    </a:lnTo>
                    <a:lnTo>
                      <a:pt x="160" y="34"/>
                    </a:lnTo>
                    <a:lnTo>
                      <a:pt x="157" y="61"/>
                    </a:lnTo>
                    <a:lnTo>
                      <a:pt x="153" y="90"/>
                    </a:lnTo>
                    <a:lnTo>
                      <a:pt x="148" y="118"/>
                    </a:lnTo>
                    <a:lnTo>
                      <a:pt x="148" y="118"/>
                    </a:lnTo>
                    <a:lnTo>
                      <a:pt x="143" y="143"/>
                    </a:lnTo>
                    <a:lnTo>
                      <a:pt x="136" y="168"/>
                    </a:lnTo>
                    <a:lnTo>
                      <a:pt x="130" y="192"/>
                    </a:lnTo>
                    <a:lnTo>
                      <a:pt x="126" y="216"/>
                    </a:lnTo>
                    <a:lnTo>
                      <a:pt x="126" y="216"/>
                    </a:lnTo>
                    <a:lnTo>
                      <a:pt x="124" y="227"/>
                    </a:lnTo>
                    <a:lnTo>
                      <a:pt x="124" y="236"/>
                    </a:lnTo>
                    <a:lnTo>
                      <a:pt x="124" y="257"/>
                    </a:lnTo>
                    <a:lnTo>
                      <a:pt x="124" y="257"/>
                    </a:lnTo>
                    <a:lnTo>
                      <a:pt x="123" y="271"/>
                    </a:lnTo>
                    <a:lnTo>
                      <a:pt x="120" y="285"/>
                    </a:lnTo>
                    <a:lnTo>
                      <a:pt x="115" y="314"/>
                    </a:lnTo>
                    <a:lnTo>
                      <a:pt x="115" y="314"/>
                    </a:lnTo>
                    <a:lnTo>
                      <a:pt x="102" y="367"/>
                    </a:lnTo>
                    <a:lnTo>
                      <a:pt x="97" y="395"/>
                    </a:lnTo>
                    <a:lnTo>
                      <a:pt x="93" y="422"/>
                    </a:lnTo>
                    <a:lnTo>
                      <a:pt x="93" y="422"/>
                    </a:lnTo>
                    <a:lnTo>
                      <a:pt x="91" y="447"/>
                    </a:lnTo>
                    <a:lnTo>
                      <a:pt x="88" y="472"/>
                    </a:lnTo>
                    <a:lnTo>
                      <a:pt x="86" y="495"/>
                    </a:lnTo>
                    <a:lnTo>
                      <a:pt x="82" y="520"/>
                    </a:lnTo>
                    <a:lnTo>
                      <a:pt x="82" y="520"/>
                    </a:lnTo>
                    <a:lnTo>
                      <a:pt x="74" y="547"/>
                    </a:lnTo>
                    <a:lnTo>
                      <a:pt x="65" y="573"/>
                    </a:lnTo>
                    <a:lnTo>
                      <a:pt x="56" y="599"/>
                    </a:lnTo>
                    <a:lnTo>
                      <a:pt x="47" y="624"/>
                    </a:lnTo>
                    <a:lnTo>
                      <a:pt x="47" y="624"/>
                    </a:lnTo>
                    <a:lnTo>
                      <a:pt x="31" y="672"/>
                    </a:lnTo>
                    <a:lnTo>
                      <a:pt x="24" y="696"/>
                    </a:lnTo>
                    <a:lnTo>
                      <a:pt x="17" y="720"/>
                    </a:lnTo>
                    <a:lnTo>
                      <a:pt x="10" y="745"/>
                    </a:lnTo>
                    <a:lnTo>
                      <a:pt x="5" y="770"/>
                    </a:lnTo>
                    <a:lnTo>
                      <a:pt x="2" y="795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" y="822"/>
                    </a:lnTo>
                    <a:lnTo>
                      <a:pt x="2" y="823"/>
                    </a:lnTo>
                    <a:lnTo>
                      <a:pt x="3" y="824"/>
                    </a:lnTo>
                    <a:lnTo>
                      <a:pt x="5" y="825"/>
                    </a:lnTo>
                    <a:lnTo>
                      <a:pt x="6" y="824"/>
                    </a:lnTo>
                    <a:lnTo>
                      <a:pt x="8" y="823"/>
                    </a:lnTo>
                    <a:lnTo>
                      <a:pt x="9" y="822"/>
                    </a:lnTo>
                    <a:lnTo>
                      <a:pt x="9" y="820"/>
                    </a:lnTo>
                    <a:lnTo>
                      <a:pt x="9" y="820"/>
                    </a:lnTo>
                    <a:lnTo>
                      <a:pt x="11" y="794"/>
                    </a:lnTo>
                    <a:lnTo>
                      <a:pt x="15" y="769"/>
                    </a:lnTo>
                    <a:lnTo>
                      <a:pt x="21" y="743"/>
                    </a:lnTo>
                    <a:lnTo>
                      <a:pt x="27" y="717"/>
                    </a:lnTo>
                    <a:lnTo>
                      <a:pt x="34" y="693"/>
                    </a:lnTo>
                    <a:lnTo>
                      <a:pt x="42" y="668"/>
                    </a:lnTo>
                    <a:lnTo>
                      <a:pt x="58" y="618"/>
                    </a:lnTo>
                    <a:lnTo>
                      <a:pt x="58" y="618"/>
                    </a:lnTo>
                    <a:lnTo>
                      <a:pt x="66" y="594"/>
                    </a:lnTo>
                    <a:lnTo>
                      <a:pt x="75" y="571"/>
                    </a:lnTo>
                    <a:lnTo>
                      <a:pt x="84" y="547"/>
                    </a:lnTo>
                    <a:lnTo>
                      <a:pt x="90" y="522"/>
                    </a:lnTo>
                    <a:lnTo>
                      <a:pt x="90" y="522"/>
                    </a:lnTo>
                    <a:lnTo>
                      <a:pt x="93" y="510"/>
                    </a:lnTo>
                    <a:lnTo>
                      <a:pt x="95" y="496"/>
                    </a:lnTo>
                    <a:lnTo>
                      <a:pt x="98" y="469"/>
                    </a:lnTo>
                    <a:lnTo>
                      <a:pt x="100" y="443"/>
                    </a:lnTo>
                    <a:lnTo>
                      <a:pt x="103" y="416"/>
                    </a:lnTo>
                    <a:lnTo>
                      <a:pt x="103" y="416"/>
                    </a:lnTo>
                    <a:lnTo>
                      <a:pt x="107" y="391"/>
                    </a:lnTo>
                    <a:lnTo>
                      <a:pt x="113" y="366"/>
                    </a:lnTo>
                    <a:lnTo>
                      <a:pt x="123" y="316"/>
                    </a:lnTo>
                    <a:lnTo>
                      <a:pt x="123" y="316"/>
                    </a:lnTo>
                    <a:lnTo>
                      <a:pt x="128" y="291"/>
                    </a:lnTo>
                    <a:lnTo>
                      <a:pt x="133" y="266"/>
                    </a:lnTo>
                    <a:lnTo>
                      <a:pt x="133" y="266"/>
                    </a:lnTo>
                    <a:lnTo>
                      <a:pt x="134" y="253"/>
                    </a:lnTo>
                    <a:lnTo>
                      <a:pt x="134" y="239"/>
                    </a:lnTo>
                    <a:lnTo>
                      <a:pt x="134" y="226"/>
                    </a:lnTo>
                    <a:lnTo>
                      <a:pt x="136" y="212"/>
                    </a:lnTo>
                    <a:lnTo>
                      <a:pt x="136" y="212"/>
                    </a:lnTo>
                    <a:lnTo>
                      <a:pt x="141" y="186"/>
                    </a:lnTo>
                    <a:lnTo>
                      <a:pt x="147" y="162"/>
                    </a:lnTo>
                    <a:lnTo>
                      <a:pt x="153" y="137"/>
                    </a:lnTo>
                    <a:lnTo>
                      <a:pt x="159" y="112"/>
                    </a:lnTo>
                    <a:lnTo>
                      <a:pt x="159" y="112"/>
                    </a:lnTo>
                    <a:lnTo>
                      <a:pt x="163" y="85"/>
                    </a:lnTo>
                    <a:lnTo>
                      <a:pt x="167" y="58"/>
                    </a:lnTo>
                    <a:lnTo>
                      <a:pt x="169" y="32"/>
                    </a:lnTo>
                    <a:lnTo>
                      <a:pt x="170" y="5"/>
                    </a:lnTo>
                    <a:lnTo>
                      <a:pt x="170" y="5"/>
                    </a:lnTo>
                    <a:lnTo>
                      <a:pt x="170" y="3"/>
                    </a:lnTo>
                    <a:lnTo>
                      <a:pt x="169" y="1"/>
                    </a:lnTo>
                    <a:lnTo>
                      <a:pt x="168" y="0"/>
                    </a:lnTo>
                    <a:lnTo>
                      <a:pt x="166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2" y="3"/>
                    </a:lnTo>
                    <a:lnTo>
                      <a:pt x="161" y="5"/>
                    </a:lnTo>
                    <a:lnTo>
                      <a:pt x="161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0" name="Freeform 918"/>
              <p:cNvSpPr/>
              <p:nvPr/>
            </p:nvSpPr>
            <p:spPr bwMode="auto">
              <a:xfrm>
                <a:off x="3751263" y="1443038"/>
                <a:ext cx="66675" cy="360363"/>
              </a:xfrm>
              <a:custGeom>
                <a:avLst/>
                <a:gdLst/>
                <a:ahLst/>
                <a:cxnLst>
                  <a:cxn ang="0">
                    <a:pos x="117" y="4"/>
                  </a:cxn>
                  <a:cxn ang="0">
                    <a:pos x="116" y="50"/>
                  </a:cxn>
                  <a:cxn ang="0">
                    <a:pos x="108" y="139"/>
                  </a:cxn>
                  <a:cxn ang="0">
                    <a:pos x="94" y="228"/>
                  </a:cxn>
                  <a:cxn ang="0">
                    <a:pos x="68" y="361"/>
                  </a:cxn>
                  <a:cxn ang="0">
                    <a:pos x="63" y="383"/>
                  </a:cxn>
                  <a:cxn ang="0">
                    <a:pos x="57" y="404"/>
                  </a:cxn>
                  <a:cxn ang="0">
                    <a:pos x="48" y="432"/>
                  </a:cxn>
                  <a:cxn ang="0">
                    <a:pos x="47" y="440"/>
                  </a:cxn>
                  <a:cxn ang="0">
                    <a:pos x="44" y="482"/>
                  </a:cxn>
                  <a:cxn ang="0">
                    <a:pos x="38" y="523"/>
                  </a:cxn>
                  <a:cxn ang="0">
                    <a:pos x="32" y="542"/>
                  </a:cxn>
                  <a:cxn ang="0">
                    <a:pos x="10" y="598"/>
                  </a:cxn>
                  <a:cxn ang="0">
                    <a:pos x="7" y="608"/>
                  </a:cxn>
                  <a:cxn ang="0">
                    <a:pos x="2" y="637"/>
                  </a:cxn>
                  <a:cxn ang="0">
                    <a:pos x="0" y="678"/>
                  </a:cxn>
                  <a:cxn ang="0">
                    <a:pos x="0" y="680"/>
                  </a:cxn>
                  <a:cxn ang="0">
                    <a:pos x="3" y="682"/>
                  </a:cxn>
                  <a:cxn ang="0">
                    <a:pos x="6" y="682"/>
                  </a:cxn>
                  <a:cxn ang="0">
                    <a:pos x="9" y="680"/>
                  </a:cxn>
                  <a:cxn ang="0">
                    <a:pos x="9" y="678"/>
                  </a:cxn>
                  <a:cxn ang="0">
                    <a:pos x="12" y="635"/>
                  </a:cxn>
                  <a:cxn ang="0">
                    <a:pos x="22" y="594"/>
                  </a:cxn>
                  <a:cxn ang="0">
                    <a:pos x="36" y="556"/>
                  </a:cxn>
                  <a:cxn ang="0">
                    <a:pos x="48" y="517"/>
                  </a:cxn>
                  <a:cxn ang="0">
                    <a:pos x="51" y="501"/>
                  </a:cxn>
                  <a:cxn ang="0">
                    <a:pos x="56" y="448"/>
                  </a:cxn>
                  <a:cxn ang="0">
                    <a:pos x="57" y="436"/>
                  </a:cxn>
                  <a:cxn ang="0">
                    <a:pos x="67" y="398"/>
                  </a:cxn>
                  <a:cxn ang="0">
                    <a:pos x="77" y="359"/>
                  </a:cxn>
                  <a:cxn ang="0">
                    <a:pos x="80" y="347"/>
                  </a:cxn>
                  <a:cxn ang="0">
                    <a:pos x="96" y="262"/>
                  </a:cxn>
                  <a:cxn ang="0">
                    <a:pos x="112" y="178"/>
                  </a:cxn>
                  <a:cxn ang="0">
                    <a:pos x="119" y="134"/>
                  </a:cxn>
                  <a:cxn ang="0">
                    <a:pos x="127" y="48"/>
                  </a:cxn>
                  <a:cxn ang="0">
                    <a:pos x="128" y="4"/>
                  </a:cxn>
                  <a:cxn ang="0">
                    <a:pos x="126" y="1"/>
                  </a:cxn>
                  <a:cxn ang="0">
                    <a:pos x="122" y="0"/>
                  </a:cxn>
                  <a:cxn ang="0">
                    <a:pos x="119" y="1"/>
                  </a:cxn>
                  <a:cxn ang="0">
                    <a:pos x="117" y="4"/>
                  </a:cxn>
                </a:cxnLst>
                <a:rect l="0" t="0" r="r" b="b"/>
                <a:pathLst>
                  <a:path w="128" h="682">
                    <a:moveTo>
                      <a:pt x="117" y="4"/>
                    </a:moveTo>
                    <a:lnTo>
                      <a:pt x="117" y="4"/>
                    </a:lnTo>
                    <a:lnTo>
                      <a:pt x="117" y="27"/>
                    </a:lnTo>
                    <a:lnTo>
                      <a:pt x="116" y="50"/>
                    </a:lnTo>
                    <a:lnTo>
                      <a:pt x="113" y="95"/>
                    </a:lnTo>
                    <a:lnTo>
                      <a:pt x="108" y="139"/>
                    </a:lnTo>
                    <a:lnTo>
                      <a:pt x="101" y="184"/>
                    </a:lnTo>
                    <a:lnTo>
                      <a:pt x="94" y="228"/>
                    </a:lnTo>
                    <a:lnTo>
                      <a:pt x="84" y="273"/>
                    </a:lnTo>
                    <a:lnTo>
                      <a:pt x="68" y="361"/>
                    </a:lnTo>
                    <a:lnTo>
                      <a:pt x="68" y="361"/>
                    </a:lnTo>
                    <a:lnTo>
                      <a:pt x="63" y="383"/>
                    </a:lnTo>
                    <a:lnTo>
                      <a:pt x="57" y="404"/>
                    </a:lnTo>
                    <a:lnTo>
                      <a:pt x="57" y="404"/>
                    </a:lnTo>
                    <a:lnTo>
                      <a:pt x="51" y="422"/>
                    </a:lnTo>
                    <a:lnTo>
                      <a:pt x="48" y="432"/>
                    </a:lnTo>
                    <a:lnTo>
                      <a:pt x="47" y="440"/>
                    </a:lnTo>
                    <a:lnTo>
                      <a:pt x="47" y="440"/>
                    </a:lnTo>
                    <a:lnTo>
                      <a:pt x="46" y="461"/>
                    </a:lnTo>
                    <a:lnTo>
                      <a:pt x="44" y="482"/>
                    </a:lnTo>
                    <a:lnTo>
                      <a:pt x="41" y="503"/>
                    </a:lnTo>
                    <a:lnTo>
                      <a:pt x="38" y="523"/>
                    </a:lnTo>
                    <a:lnTo>
                      <a:pt x="38" y="523"/>
                    </a:lnTo>
                    <a:lnTo>
                      <a:pt x="32" y="542"/>
                    </a:lnTo>
                    <a:lnTo>
                      <a:pt x="24" y="561"/>
                    </a:lnTo>
                    <a:lnTo>
                      <a:pt x="10" y="598"/>
                    </a:lnTo>
                    <a:lnTo>
                      <a:pt x="10" y="598"/>
                    </a:lnTo>
                    <a:lnTo>
                      <a:pt x="7" y="608"/>
                    </a:lnTo>
                    <a:lnTo>
                      <a:pt x="5" y="618"/>
                    </a:lnTo>
                    <a:lnTo>
                      <a:pt x="2" y="637"/>
                    </a:lnTo>
                    <a:lnTo>
                      <a:pt x="0" y="657"/>
                    </a:lnTo>
                    <a:lnTo>
                      <a:pt x="0" y="678"/>
                    </a:lnTo>
                    <a:lnTo>
                      <a:pt x="0" y="678"/>
                    </a:lnTo>
                    <a:lnTo>
                      <a:pt x="0" y="680"/>
                    </a:lnTo>
                    <a:lnTo>
                      <a:pt x="1" y="681"/>
                    </a:lnTo>
                    <a:lnTo>
                      <a:pt x="3" y="682"/>
                    </a:lnTo>
                    <a:lnTo>
                      <a:pt x="4" y="682"/>
                    </a:lnTo>
                    <a:lnTo>
                      <a:pt x="6" y="682"/>
                    </a:lnTo>
                    <a:lnTo>
                      <a:pt x="7" y="681"/>
                    </a:lnTo>
                    <a:lnTo>
                      <a:pt x="9" y="680"/>
                    </a:lnTo>
                    <a:lnTo>
                      <a:pt x="9" y="678"/>
                    </a:lnTo>
                    <a:lnTo>
                      <a:pt x="9" y="678"/>
                    </a:lnTo>
                    <a:lnTo>
                      <a:pt x="10" y="656"/>
                    </a:lnTo>
                    <a:lnTo>
                      <a:pt x="12" y="635"/>
                    </a:lnTo>
                    <a:lnTo>
                      <a:pt x="16" y="615"/>
                    </a:lnTo>
                    <a:lnTo>
                      <a:pt x="22" y="594"/>
                    </a:lnTo>
                    <a:lnTo>
                      <a:pt x="22" y="594"/>
                    </a:lnTo>
                    <a:lnTo>
                      <a:pt x="36" y="556"/>
                    </a:lnTo>
                    <a:lnTo>
                      <a:pt x="43" y="537"/>
                    </a:lnTo>
                    <a:lnTo>
                      <a:pt x="48" y="517"/>
                    </a:lnTo>
                    <a:lnTo>
                      <a:pt x="48" y="517"/>
                    </a:lnTo>
                    <a:lnTo>
                      <a:pt x="51" y="501"/>
                    </a:lnTo>
                    <a:lnTo>
                      <a:pt x="53" y="483"/>
                    </a:lnTo>
                    <a:lnTo>
                      <a:pt x="56" y="448"/>
                    </a:lnTo>
                    <a:lnTo>
                      <a:pt x="56" y="448"/>
                    </a:lnTo>
                    <a:lnTo>
                      <a:pt x="57" y="436"/>
                    </a:lnTo>
                    <a:lnTo>
                      <a:pt x="60" y="422"/>
                    </a:lnTo>
                    <a:lnTo>
                      <a:pt x="67" y="398"/>
                    </a:lnTo>
                    <a:lnTo>
                      <a:pt x="74" y="372"/>
                    </a:lnTo>
                    <a:lnTo>
                      <a:pt x="77" y="359"/>
                    </a:lnTo>
                    <a:lnTo>
                      <a:pt x="80" y="347"/>
                    </a:lnTo>
                    <a:lnTo>
                      <a:pt x="80" y="347"/>
                    </a:lnTo>
                    <a:lnTo>
                      <a:pt x="87" y="305"/>
                    </a:lnTo>
                    <a:lnTo>
                      <a:pt x="96" y="262"/>
                    </a:lnTo>
                    <a:lnTo>
                      <a:pt x="104" y="220"/>
                    </a:lnTo>
                    <a:lnTo>
                      <a:pt x="112" y="178"/>
                    </a:lnTo>
                    <a:lnTo>
                      <a:pt x="112" y="178"/>
                    </a:lnTo>
                    <a:lnTo>
                      <a:pt x="119" y="134"/>
                    </a:lnTo>
                    <a:lnTo>
                      <a:pt x="123" y="92"/>
                    </a:lnTo>
                    <a:lnTo>
                      <a:pt x="127" y="48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7" y="2"/>
                    </a:lnTo>
                    <a:lnTo>
                      <a:pt x="126" y="1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20" y="0"/>
                    </a:lnTo>
                    <a:lnTo>
                      <a:pt x="119" y="1"/>
                    </a:lnTo>
                    <a:lnTo>
                      <a:pt x="118" y="2"/>
                    </a:lnTo>
                    <a:lnTo>
                      <a:pt x="117" y="4"/>
                    </a:lnTo>
                    <a:lnTo>
                      <a:pt x="117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1" name="Freeform 919"/>
              <p:cNvSpPr/>
              <p:nvPr/>
            </p:nvSpPr>
            <p:spPr bwMode="auto">
              <a:xfrm>
                <a:off x="3797300" y="1477963"/>
                <a:ext cx="60325" cy="268288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113" y="1"/>
                  </a:cxn>
                  <a:cxn ang="0">
                    <a:pos x="110" y="0"/>
                  </a:cxn>
                  <a:cxn ang="0">
                    <a:pos x="106" y="1"/>
                  </a:cxn>
                  <a:cxn ang="0">
                    <a:pos x="105" y="4"/>
                  </a:cxn>
                  <a:cxn ang="0">
                    <a:pos x="104" y="38"/>
                  </a:cxn>
                  <a:cxn ang="0">
                    <a:pos x="94" y="104"/>
                  </a:cxn>
                  <a:cxn ang="0">
                    <a:pos x="81" y="170"/>
                  </a:cxn>
                  <a:cxn ang="0">
                    <a:pos x="58" y="268"/>
                  </a:cxn>
                  <a:cxn ang="0">
                    <a:pos x="47" y="324"/>
                  </a:cxn>
                  <a:cxn ang="0">
                    <a:pos x="37" y="366"/>
                  </a:cxn>
                  <a:cxn ang="0">
                    <a:pos x="31" y="379"/>
                  </a:cxn>
                  <a:cxn ang="0">
                    <a:pos x="28" y="393"/>
                  </a:cxn>
                  <a:cxn ang="0">
                    <a:pos x="25" y="419"/>
                  </a:cxn>
                  <a:cxn ang="0">
                    <a:pos x="22" y="433"/>
                  </a:cxn>
                  <a:cxn ang="0">
                    <a:pos x="8" y="483"/>
                  </a:cxn>
                  <a:cxn ang="0">
                    <a:pos x="1" y="500"/>
                  </a:cxn>
                  <a:cxn ang="0">
                    <a:pos x="0" y="504"/>
                  </a:cxn>
                  <a:cxn ang="0">
                    <a:pos x="5" y="507"/>
                  </a:cxn>
                  <a:cxn ang="0">
                    <a:pos x="8" y="506"/>
                  </a:cxn>
                  <a:cxn ang="0">
                    <a:pos x="10" y="505"/>
                  </a:cxn>
                  <a:cxn ang="0">
                    <a:pos x="25" y="465"/>
                  </a:cxn>
                  <a:cxn ang="0">
                    <a:pos x="32" y="437"/>
                  </a:cxn>
                  <a:cxn ang="0">
                    <a:pos x="38" y="409"/>
                  </a:cxn>
                  <a:cxn ang="0">
                    <a:pos x="39" y="396"/>
                  </a:cxn>
                  <a:cxn ang="0">
                    <a:pos x="41" y="380"/>
                  </a:cxn>
                  <a:cxn ang="0">
                    <a:pos x="55" y="335"/>
                  </a:cxn>
                  <a:cxn ang="0">
                    <a:pos x="59" y="319"/>
                  </a:cxn>
                  <a:cxn ang="0">
                    <a:pos x="64" y="286"/>
                  </a:cxn>
                  <a:cxn ang="0">
                    <a:pos x="68" y="271"/>
                  </a:cxn>
                  <a:cxn ang="0">
                    <a:pos x="96" y="142"/>
                  </a:cxn>
                  <a:cxn ang="0">
                    <a:pos x="109" y="76"/>
                  </a:cxn>
                  <a:cxn ang="0">
                    <a:pos x="114" y="10"/>
                  </a:cxn>
                  <a:cxn ang="0">
                    <a:pos x="114" y="9"/>
                  </a:cxn>
                </a:cxnLst>
                <a:rect l="0" t="0" r="r" b="b"/>
                <a:pathLst>
                  <a:path w="114" h="507">
                    <a:moveTo>
                      <a:pt x="114" y="4"/>
                    </a:moveTo>
                    <a:lnTo>
                      <a:pt x="114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2"/>
                    </a:lnTo>
                    <a:lnTo>
                      <a:pt x="105" y="4"/>
                    </a:lnTo>
                    <a:lnTo>
                      <a:pt x="105" y="4"/>
                    </a:lnTo>
                    <a:lnTo>
                      <a:pt x="104" y="38"/>
                    </a:lnTo>
                    <a:lnTo>
                      <a:pt x="100" y="71"/>
                    </a:lnTo>
                    <a:lnTo>
                      <a:pt x="94" y="104"/>
                    </a:lnTo>
                    <a:lnTo>
                      <a:pt x="88" y="137"/>
                    </a:lnTo>
                    <a:lnTo>
                      <a:pt x="81" y="170"/>
                    </a:lnTo>
                    <a:lnTo>
                      <a:pt x="74" y="203"/>
                    </a:lnTo>
                    <a:lnTo>
                      <a:pt x="58" y="268"/>
                    </a:lnTo>
                    <a:lnTo>
                      <a:pt x="58" y="268"/>
                    </a:lnTo>
                    <a:lnTo>
                      <a:pt x="47" y="324"/>
                    </a:lnTo>
                    <a:lnTo>
                      <a:pt x="40" y="352"/>
                    </a:lnTo>
                    <a:lnTo>
                      <a:pt x="37" y="366"/>
                    </a:lnTo>
                    <a:lnTo>
                      <a:pt x="31" y="379"/>
                    </a:lnTo>
                    <a:lnTo>
                      <a:pt x="31" y="379"/>
                    </a:lnTo>
                    <a:lnTo>
                      <a:pt x="29" y="385"/>
                    </a:lnTo>
                    <a:lnTo>
                      <a:pt x="28" y="393"/>
                    </a:lnTo>
                    <a:lnTo>
                      <a:pt x="26" y="406"/>
                    </a:lnTo>
                    <a:lnTo>
                      <a:pt x="25" y="419"/>
                    </a:lnTo>
                    <a:lnTo>
                      <a:pt x="22" y="433"/>
                    </a:lnTo>
                    <a:lnTo>
                      <a:pt x="22" y="433"/>
                    </a:lnTo>
                    <a:lnTo>
                      <a:pt x="13" y="467"/>
                    </a:lnTo>
                    <a:lnTo>
                      <a:pt x="8" y="483"/>
                    </a:lnTo>
                    <a:lnTo>
                      <a:pt x="1" y="500"/>
                    </a:lnTo>
                    <a:lnTo>
                      <a:pt x="1" y="500"/>
                    </a:lnTo>
                    <a:lnTo>
                      <a:pt x="0" y="502"/>
                    </a:lnTo>
                    <a:lnTo>
                      <a:pt x="0" y="504"/>
                    </a:lnTo>
                    <a:lnTo>
                      <a:pt x="3" y="506"/>
                    </a:lnTo>
                    <a:lnTo>
                      <a:pt x="5" y="507"/>
                    </a:lnTo>
                    <a:lnTo>
                      <a:pt x="7" y="507"/>
                    </a:lnTo>
                    <a:lnTo>
                      <a:pt x="8" y="506"/>
                    </a:lnTo>
                    <a:lnTo>
                      <a:pt x="10" y="505"/>
                    </a:lnTo>
                    <a:lnTo>
                      <a:pt x="10" y="505"/>
                    </a:lnTo>
                    <a:lnTo>
                      <a:pt x="20" y="479"/>
                    </a:lnTo>
                    <a:lnTo>
                      <a:pt x="25" y="465"/>
                    </a:lnTo>
                    <a:lnTo>
                      <a:pt x="29" y="451"/>
                    </a:lnTo>
                    <a:lnTo>
                      <a:pt x="32" y="437"/>
                    </a:lnTo>
                    <a:lnTo>
                      <a:pt x="36" y="424"/>
                    </a:lnTo>
                    <a:lnTo>
                      <a:pt x="38" y="409"/>
                    </a:lnTo>
                    <a:lnTo>
                      <a:pt x="39" y="396"/>
                    </a:lnTo>
                    <a:lnTo>
                      <a:pt x="39" y="396"/>
                    </a:lnTo>
                    <a:lnTo>
                      <a:pt x="40" y="387"/>
                    </a:lnTo>
                    <a:lnTo>
                      <a:pt x="41" y="380"/>
                    </a:lnTo>
                    <a:lnTo>
                      <a:pt x="45" y="365"/>
                    </a:lnTo>
                    <a:lnTo>
                      <a:pt x="55" y="335"/>
                    </a:lnTo>
                    <a:lnTo>
                      <a:pt x="55" y="335"/>
                    </a:lnTo>
                    <a:lnTo>
                      <a:pt x="59" y="319"/>
                    </a:lnTo>
                    <a:lnTo>
                      <a:pt x="62" y="303"/>
                    </a:lnTo>
                    <a:lnTo>
                      <a:pt x="64" y="286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82" y="206"/>
                    </a:lnTo>
                    <a:lnTo>
                      <a:pt x="96" y="142"/>
                    </a:lnTo>
                    <a:lnTo>
                      <a:pt x="103" y="109"/>
                    </a:lnTo>
                    <a:lnTo>
                      <a:pt x="109" y="76"/>
                    </a:lnTo>
                    <a:lnTo>
                      <a:pt x="112" y="43"/>
                    </a:lnTo>
                    <a:lnTo>
                      <a:pt x="114" y="10"/>
                    </a:lnTo>
                    <a:lnTo>
                      <a:pt x="114" y="10"/>
                    </a:lnTo>
                    <a:lnTo>
                      <a:pt x="114" y="9"/>
                    </a:lnTo>
                    <a:lnTo>
                      <a:pt x="114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2" name="Freeform 920"/>
              <p:cNvSpPr/>
              <p:nvPr/>
            </p:nvSpPr>
            <p:spPr bwMode="auto">
              <a:xfrm>
                <a:off x="3857625" y="1504950"/>
                <a:ext cx="33338" cy="190500"/>
              </a:xfrm>
              <a:custGeom>
                <a:avLst/>
                <a:gdLst/>
                <a:ahLst/>
                <a:cxnLst>
                  <a:cxn ang="0">
                    <a:pos x="54" y="2"/>
                  </a:cxn>
                  <a:cxn ang="0">
                    <a:pos x="48" y="11"/>
                  </a:cxn>
                  <a:cxn ang="0">
                    <a:pos x="45" y="24"/>
                  </a:cxn>
                  <a:cxn ang="0">
                    <a:pos x="46" y="44"/>
                  </a:cxn>
                  <a:cxn ang="0">
                    <a:pos x="46" y="50"/>
                  </a:cxn>
                  <a:cxn ang="0">
                    <a:pos x="42" y="74"/>
                  </a:cxn>
                  <a:cxn ang="0">
                    <a:pos x="31" y="123"/>
                  </a:cxn>
                  <a:cxn ang="0">
                    <a:pos x="29" y="147"/>
                  </a:cxn>
                  <a:cxn ang="0">
                    <a:pos x="28" y="162"/>
                  </a:cxn>
                  <a:cxn ang="0">
                    <a:pos x="24" y="206"/>
                  </a:cxn>
                  <a:cxn ang="0">
                    <a:pos x="13" y="265"/>
                  </a:cxn>
                  <a:cxn ang="0">
                    <a:pos x="11" y="275"/>
                  </a:cxn>
                  <a:cxn ang="0">
                    <a:pos x="9" y="306"/>
                  </a:cxn>
                  <a:cxn ang="0">
                    <a:pos x="8" y="319"/>
                  </a:cxn>
                  <a:cxn ang="0">
                    <a:pos x="0" y="354"/>
                  </a:cxn>
                  <a:cxn ang="0">
                    <a:pos x="0" y="356"/>
                  </a:cxn>
                  <a:cxn ang="0">
                    <a:pos x="4" y="360"/>
                  </a:cxn>
                  <a:cxn ang="0">
                    <a:pos x="7" y="360"/>
                  </a:cxn>
                  <a:cxn ang="0">
                    <a:pos x="9" y="357"/>
                  </a:cxn>
                  <a:cxn ang="0">
                    <a:pos x="16" y="325"/>
                  </a:cxn>
                  <a:cxn ang="0">
                    <a:pos x="19" y="292"/>
                  </a:cxn>
                  <a:cxn ang="0">
                    <a:pos x="20" y="280"/>
                  </a:cxn>
                  <a:cxn ang="0">
                    <a:pos x="27" y="240"/>
                  </a:cxn>
                  <a:cxn ang="0">
                    <a:pos x="35" y="201"/>
                  </a:cxn>
                  <a:cxn ang="0">
                    <a:pos x="37" y="188"/>
                  </a:cxn>
                  <a:cxn ang="0">
                    <a:pos x="38" y="161"/>
                  </a:cxn>
                  <a:cxn ang="0">
                    <a:pos x="40" y="133"/>
                  </a:cxn>
                  <a:cxn ang="0">
                    <a:pos x="44" y="109"/>
                  </a:cxn>
                  <a:cxn ang="0">
                    <a:pos x="50" y="85"/>
                  </a:cxn>
                  <a:cxn ang="0">
                    <a:pos x="57" y="53"/>
                  </a:cxn>
                  <a:cxn ang="0">
                    <a:pos x="57" y="43"/>
                  </a:cxn>
                  <a:cxn ang="0">
                    <a:pos x="56" y="24"/>
                  </a:cxn>
                  <a:cxn ang="0">
                    <a:pos x="56" y="15"/>
                  </a:cxn>
                  <a:cxn ang="0">
                    <a:pos x="60" y="8"/>
                  </a:cxn>
                  <a:cxn ang="0">
                    <a:pos x="62" y="7"/>
                  </a:cxn>
                  <a:cxn ang="0">
                    <a:pos x="62" y="3"/>
                  </a:cxn>
                  <a:cxn ang="0">
                    <a:pos x="58" y="0"/>
                  </a:cxn>
                  <a:cxn ang="0">
                    <a:pos x="54" y="2"/>
                  </a:cxn>
                </a:cxnLst>
                <a:rect l="0" t="0" r="r" b="b"/>
                <a:pathLst>
                  <a:path w="62" h="360">
                    <a:moveTo>
                      <a:pt x="54" y="2"/>
                    </a:moveTo>
                    <a:lnTo>
                      <a:pt x="54" y="2"/>
                    </a:lnTo>
                    <a:lnTo>
                      <a:pt x="50" y="6"/>
                    </a:lnTo>
                    <a:lnTo>
                      <a:pt x="48" y="11"/>
                    </a:lnTo>
                    <a:lnTo>
                      <a:pt x="46" y="17"/>
                    </a:lnTo>
                    <a:lnTo>
                      <a:pt x="45" y="24"/>
                    </a:lnTo>
                    <a:lnTo>
                      <a:pt x="46" y="38"/>
                    </a:lnTo>
                    <a:lnTo>
                      <a:pt x="46" y="44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4" y="62"/>
                    </a:lnTo>
                    <a:lnTo>
                      <a:pt x="42" y="74"/>
                    </a:lnTo>
                    <a:lnTo>
                      <a:pt x="36" y="99"/>
                    </a:lnTo>
                    <a:lnTo>
                      <a:pt x="31" y="123"/>
                    </a:lnTo>
                    <a:lnTo>
                      <a:pt x="29" y="135"/>
                    </a:lnTo>
                    <a:lnTo>
                      <a:pt x="29" y="147"/>
                    </a:lnTo>
                    <a:lnTo>
                      <a:pt x="29" y="147"/>
                    </a:lnTo>
                    <a:lnTo>
                      <a:pt x="28" y="162"/>
                    </a:lnTo>
                    <a:lnTo>
                      <a:pt x="27" y="177"/>
                    </a:lnTo>
                    <a:lnTo>
                      <a:pt x="24" y="206"/>
                    </a:lnTo>
                    <a:lnTo>
                      <a:pt x="19" y="236"/>
                    </a:lnTo>
                    <a:lnTo>
                      <a:pt x="13" y="265"/>
                    </a:lnTo>
                    <a:lnTo>
                      <a:pt x="13" y="265"/>
                    </a:lnTo>
                    <a:lnTo>
                      <a:pt x="11" y="275"/>
                    </a:lnTo>
                    <a:lnTo>
                      <a:pt x="10" y="286"/>
                    </a:lnTo>
                    <a:lnTo>
                      <a:pt x="9" y="306"/>
                    </a:lnTo>
                    <a:lnTo>
                      <a:pt x="9" y="306"/>
                    </a:lnTo>
                    <a:lnTo>
                      <a:pt x="8" y="319"/>
                    </a:lnTo>
                    <a:lnTo>
                      <a:pt x="5" y="331"/>
                    </a:lnTo>
                    <a:lnTo>
                      <a:pt x="0" y="354"/>
                    </a:lnTo>
                    <a:lnTo>
                      <a:pt x="0" y="354"/>
                    </a:lnTo>
                    <a:lnTo>
                      <a:pt x="0" y="356"/>
                    </a:lnTo>
                    <a:lnTo>
                      <a:pt x="1" y="358"/>
                    </a:lnTo>
                    <a:lnTo>
                      <a:pt x="4" y="360"/>
                    </a:lnTo>
                    <a:lnTo>
                      <a:pt x="6" y="360"/>
                    </a:lnTo>
                    <a:lnTo>
                      <a:pt x="7" y="360"/>
                    </a:lnTo>
                    <a:lnTo>
                      <a:pt x="8" y="359"/>
                    </a:lnTo>
                    <a:lnTo>
                      <a:pt x="9" y="357"/>
                    </a:lnTo>
                    <a:lnTo>
                      <a:pt x="9" y="357"/>
                    </a:lnTo>
                    <a:lnTo>
                      <a:pt x="16" y="325"/>
                    </a:lnTo>
                    <a:lnTo>
                      <a:pt x="18" y="309"/>
                    </a:lnTo>
                    <a:lnTo>
                      <a:pt x="19" y="292"/>
                    </a:lnTo>
                    <a:lnTo>
                      <a:pt x="19" y="292"/>
                    </a:lnTo>
                    <a:lnTo>
                      <a:pt x="20" y="280"/>
                    </a:lnTo>
                    <a:lnTo>
                      <a:pt x="22" y="266"/>
                    </a:lnTo>
                    <a:lnTo>
                      <a:pt x="27" y="240"/>
                    </a:lnTo>
                    <a:lnTo>
                      <a:pt x="33" y="215"/>
                    </a:lnTo>
                    <a:lnTo>
                      <a:pt x="35" y="201"/>
                    </a:lnTo>
                    <a:lnTo>
                      <a:pt x="37" y="188"/>
                    </a:lnTo>
                    <a:lnTo>
                      <a:pt x="37" y="188"/>
                    </a:lnTo>
                    <a:lnTo>
                      <a:pt x="38" y="174"/>
                    </a:lnTo>
                    <a:lnTo>
                      <a:pt x="38" y="161"/>
                    </a:lnTo>
                    <a:lnTo>
                      <a:pt x="39" y="146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44" y="109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55" y="65"/>
                    </a:lnTo>
                    <a:lnTo>
                      <a:pt x="57" y="5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6" y="34"/>
                    </a:lnTo>
                    <a:lnTo>
                      <a:pt x="56" y="24"/>
                    </a:lnTo>
                    <a:lnTo>
                      <a:pt x="56" y="19"/>
                    </a:lnTo>
                    <a:lnTo>
                      <a:pt x="56" y="15"/>
                    </a:lnTo>
                    <a:lnTo>
                      <a:pt x="58" y="11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2" y="7"/>
                    </a:lnTo>
                    <a:lnTo>
                      <a:pt x="62" y="5"/>
                    </a:lnTo>
                    <a:lnTo>
                      <a:pt x="62" y="3"/>
                    </a:lnTo>
                    <a:lnTo>
                      <a:pt x="61" y="2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3" name="Freeform 921"/>
              <p:cNvSpPr/>
              <p:nvPr/>
            </p:nvSpPr>
            <p:spPr bwMode="auto">
              <a:xfrm>
                <a:off x="3883025" y="1544638"/>
                <a:ext cx="22225" cy="130175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4"/>
                  </a:cxn>
                  <a:cxn ang="0">
                    <a:pos x="33" y="37"/>
                  </a:cxn>
                  <a:cxn ang="0">
                    <a:pos x="29" y="69"/>
                  </a:cxn>
                  <a:cxn ang="0">
                    <a:pos x="25" y="101"/>
                  </a:cxn>
                  <a:cxn ang="0">
                    <a:pos x="23" y="117"/>
                  </a:cxn>
                  <a:cxn ang="0">
                    <a:pos x="19" y="133"/>
                  </a:cxn>
                  <a:cxn ang="0">
                    <a:pos x="19" y="133"/>
                  </a:cxn>
                  <a:cxn ang="0">
                    <a:pos x="13" y="156"/>
                  </a:cxn>
                  <a:cxn ang="0">
                    <a:pos x="11" y="167"/>
                  </a:cxn>
                  <a:cxn ang="0">
                    <a:pos x="10" y="179"/>
                  </a:cxn>
                  <a:cxn ang="0">
                    <a:pos x="10" y="179"/>
                  </a:cxn>
                  <a:cxn ang="0">
                    <a:pos x="8" y="194"/>
                  </a:cxn>
                  <a:cxn ang="0">
                    <a:pos x="5" y="210"/>
                  </a:cxn>
                  <a:cxn ang="0">
                    <a:pos x="2" y="225"/>
                  </a:cxn>
                  <a:cxn ang="0">
                    <a:pos x="0" y="242"/>
                  </a:cxn>
                  <a:cxn ang="0">
                    <a:pos x="0" y="242"/>
                  </a:cxn>
                  <a:cxn ang="0">
                    <a:pos x="0" y="244"/>
                  </a:cxn>
                  <a:cxn ang="0">
                    <a:pos x="1" y="245"/>
                  </a:cxn>
                  <a:cxn ang="0">
                    <a:pos x="3" y="246"/>
                  </a:cxn>
                  <a:cxn ang="0">
                    <a:pos x="4" y="246"/>
                  </a:cxn>
                  <a:cxn ang="0">
                    <a:pos x="6" y="246"/>
                  </a:cxn>
                  <a:cxn ang="0">
                    <a:pos x="8" y="245"/>
                  </a:cxn>
                  <a:cxn ang="0">
                    <a:pos x="9" y="244"/>
                  </a:cxn>
                  <a:cxn ang="0">
                    <a:pos x="9" y="242"/>
                  </a:cxn>
                  <a:cxn ang="0">
                    <a:pos x="9" y="242"/>
                  </a:cxn>
                  <a:cxn ang="0">
                    <a:pos x="11" y="227"/>
                  </a:cxn>
                  <a:cxn ang="0">
                    <a:pos x="14" y="214"/>
                  </a:cxn>
                  <a:cxn ang="0">
                    <a:pos x="17" y="199"/>
                  </a:cxn>
                  <a:cxn ang="0">
                    <a:pos x="18" y="193"/>
                  </a:cxn>
                  <a:cxn ang="0">
                    <a:pos x="18" y="186"/>
                  </a:cxn>
                  <a:cxn ang="0">
                    <a:pos x="18" y="186"/>
                  </a:cxn>
                  <a:cxn ang="0">
                    <a:pos x="19" y="177"/>
                  </a:cxn>
                  <a:cxn ang="0">
                    <a:pos x="20" y="169"/>
                  </a:cxn>
                  <a:cxn ang="0">
                    <a:pos x="24" y="152"/>
                  </a:cxn>
                  <a:cxn ang="0">
                    <a:pos x="28" y="135"/>
                  </a:cxn>
                  <a:cxn ang="0">
                    <a:pos x="32" y="119"/>
                  </a:cxn>
                  <a:cxn ang="0">
                    <a:pos x="32" y="119"/>
                  </a:cxn>
                  <a:cxn ang="0">
                    <a:pos x="37" y="90"/>
                  </a:cxn>
                  <a:cxn ang="0">
                    <a:pos x="40" y="62"/>
                  </a:cxn>
                  <a:cxn ang="0">
                    <a:pos x="42" y="33"/>
                  </a:cxn>
                  <a:cxn ang="0">
                    <a:pos x="42" y="4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4"/>
                  </a:cxn>
                </a:cxnLst>
                <a:rect l="0" t="0" r="r" b="b"/>
                <a:pathLst>
                  <a:path w="42" h="246">
                    <a:moveTo>
                      <a:pt x="33" y="4"/>
                    </a:moveTo>
                    <a:lnTo>
                      <a:pt x="33" y="4"/>
                    </a:lnTo>
                    <a:lnTo>
                      <a:pt x="33" y="37"/>
                    </a:lnTo>
                    <a:lnTo>
                      <a:pt x="29" y="69"/>
                    </a:lnTo>
                    <a:lnTo>
                      <a:pt x="25" y="101"/>
                    </a:lnTo>
                    <a:lnTo>
                      <a:pt x="23" y="117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3" y="156"/>
                    </a:lnTo>
                    <a:lnTo>
                      <a:pt x="11" y="167"/>
                    </a:lnTo>
                    <a:lnTo>
                      <a:pt x="10" y="179"/>
                    </a:lnTo>
                    <a:lnTo>
                      <a:pt x="10" y="179"/>
                    </a:lnTo>
                    <a:lnTo>
                      <a:pt x="8" y="194"/>
                    </a:lnTo>
                    <a:lnTo>
                      <a:pt x="5" y="210"/>
                    </a:lnTo>
                    <a:lnTo>
                      <a:pt x="2" y="225"/>
                    </a:lnTo>
                    <a:lnTo>
                      <a:pt x="0" y="242"/>
                    </a:lnTo>
                    <a:lnTo>
                      <a:pt x="0" y="242"/>
                    </a:lnTo>
                    <a:lnTo>
                      <a:pt x="0" y="244"/>
                    </a:lnTo>
                    <a:lnTo>
                      <a:pt x="1" y="245"/>
                    </a:lnTo>
                    <a:lnTo>
                      <a:pt x="3" y="246"/>
                    </a:lnTo>
                    <a:lnTo>
                      <a:pt x="4" y="246"/>
                    </a:lnTo>
                    <a:lnTo>
                      <a:pt x="6" y="246"/>
                    </a:lnTo>
                    <a:lnTo>
                      <a:pt x="8" y="245"/>
                    </a:lnTo>
                    <a:lnTo>
                      <a:pt x="9" y="244"/>
                    </a:lnTo>
                    <a:lnTo>
                      <a:pt x="9" y="242"/>
                    </a:lnTo>
                    <a:lnTo>
                      <a:pt x="9" y="242"/>
                    </a:lnTo>
                    <a:lnTo>
                      <a:pt x="11" y="227"/>
                    </a:lnTo>
                    <a:lnTo>
                      <a:pt x="14" y="214"/>
                    </a:lnTo>
                    <a:lnTo>
                      <a:pt x="17" y="199"/>
                    </a:lnTo>
                    <a:lnTo>
                      <a:pt x="18" y="193"/>
                    </a:lnTo>
                    <a:lnTo>
                      <a:pt x="18" y="186"/>
                    </a:lnTo>
                    <a:lnTo>
                      <a:pt x="18" y="186"/>
                    </a:lnTo>
                    <a:lnTo>
                      <a:pt x="19" y="177"/>
                    </a:lnTo>
                    <a:lnTo>
                      <a:pt x="20" y="169"/>
                    </a:lnTo>
                    <a:lnTo>
                      <a:pt x="24" y="152"/>
                    </a:lnTo>
                    <a:lnTo>
                      <a:pt x="28" y="135"/>
                    </a:lnTo>
                    <a:lnTo>
                      <a:pt x="32" y="119"/>
                    </a:lnTo>
                    <a:lnTo>
                      <a:pt x="32" y="119"/>
                    </a:lnTo>
                    <a:lnTo>
                      <a:pt x="37" y="90"/>
                    </a:lnTo>
                    <a:lnTo>
                      <a:pt x="40" y="62"/>
                    </a:lnTo>
                    <a:lnTo>
                      <a:pt x="42" y="33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4" name="Freeform 922"/>
              <p:cNvSpPr/>
              <p:nvPr/>
            </p:nvSpPr>
            <p:spPr bwMode="auto">
              <a:xfrm>
                <a:off x="3454400" y="1239838"/>
                <a:ext cx="25400" cy="65088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8" y="4"/>
                  </a:cxn>
                  <a:cxn ang="0">
                    <a:pos x="37" y="12"/>
                  </a:cxn>
                  <a:cxn ang="0">
                    <a:pos x="36" y="19"/>
                  </a:cxn>
                  <a:cxn ang="0">
                    <a:pos x="31" y="34"/>
                  </a:cxn>
                  <a:cxn ang="0">
                    <a:pos x="26" y="47"/>
                  </a:cxn>
                  <a:cxn ang="0">
                    <a:pos x="18" y="62"/>
                  </a:cxn>
                  <a:cxn ang="0">
                    <a:pos x="12" y="75"/>
                  </a:cxn>
                  <a:cxn ang="0">
                    <a:pos x="6" y="89"/>
                  </a:cxn>
                  <a:cxn ang="0">
                    <a:pos x="2" y="103"/>
                  </a:cxn>
                  <a:cxn ang="0">
                    <a:pos x="1" y="110"/>
                  </a:cxn>
                  <a:cxn ang="0">
                    <a:pos x="0" y="117"/>
                  </a:cxn>
                  <a:cxn ang="0">
                    <a:pos x="0" y="117"/>
                  </a:cxn>
                  <a:cxn ang="0">
                    <a:pos x="0" y="120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0"/>
                  </a:cxn>
                  <a:cxn ang="0">
                    <a:pos x="9" y="117"/>
                  </a:cxn>
                  <a:cxn ang="0">
                    <a:pos x="9" y="117"/>
                  </a:cxn>
                  <a:cxn ang="0">
                    <a:pos x="10" y="109"/>
                  </a:cxn>
                  <a:cxn ang="0">
                    <a:pos x="12" y="101"/>
                  </a:cxn>
                  <a:cxn ang="0">
                    <a:pos x="15" y="94"/>
                  </a:cxn>
                  <a:cxn ang="0">
                    <a:pos x="19" y="86"/>
                  </a:cxn>
                  <a:cxn ang="0">
                    <a:pos x="27" y="73"/>
                  </a:cxn>
                  <a:cxn ang="0">
                    <a:pos x="30" y="65"/>
                  </a:cxn>
                  <a:cxn ang="0">
                    <a:pos x="33" y="58"/>
                  </a:cxn>
                  <a:cxn ang="0">
                    <a:pos x="33" y="58"/>
                  </a:cxn>
                  <a:cxn ang="0">
                    <a:pos x="42" y="32"/>
                  </a:cxn>
                  <a:cxn ang="0">
                    <a:pos x="45" y="18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2"/>
                  </a:cxn>
                  <a:cxn ang="0">
                    <a:pos x="46" y="1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l="0" t="0" r="r" b="b"/>
                <a:pathLst>
                  <a:path w="47" h="123">
                    <a:moveTo>
                      <a:pt x="38" y="4"/>
                    </a:moveTo>
                    <a:lnTo>
                      <a:pt x="38" y="4"/>
                    </a:lnTo>
                    <a:lnTo>
                      <a:pt x="37" y="12"/>
                    </a:lnTo>
                    <a:lnTo>
                      <a:pt x="36" y="19"/>
                    </a:lnTo>
                    <a:lnTo>
                      <a:pt x="31" y="34"/>
                    </a:lnTo>
                    <a:lnTo>
                      <a:pt x="26" y="47"/>
                    </a:lnTo>
                    <a:lnTo>
                      <a:pt x="18" y="62"/>
                    </a:lnTo>
                    <a:lnTo>
                      <a:pt x="12" y="75"/>
                    </a:lnTo>
                    <a:lnTo>
                      <a:pt x="6" y="89"/>
                    </a:lnTo>
                    <a:lnTo>
                      <a:pt x="2" y="103"/>
                    </a:lnTo>
                    <a:lnTo>
                      <a:pt x="1" y="110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20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0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10" y="109"/>
                    </a:lnTo>
                    <a:lnTo>
                      <a:pt x="12" y="101"/>
                    </a:lnTo>
                    <a:lnTo>
                      <a:pt x="15" y="94"/>
                    </a:lnTo>
                    <a:lnTo>
                      <a:pt x="19" y="86"/>
                    </a:lnTo>
                    <a:lnTo>
                      <a:pt x="27" y="73"/>
                    </a:lnTo>
                    <a:lnTo>
                      <a:pt x="30" y="65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42" y="32"/>
                    </a:lnTo>
                    <a:lnTo>
                      <a:pt x="45" y="18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5" name="Freeform 923"/>
              <p:cNvSpPr/>
              <p:nvPr/>
            </p:nvSpPr>
            <p:spPr bwMode="auto">
              <a:xfrm>
                <a:off x="3471863" y="1241425"/>
                <a:ext cx="26988" cy="77788"/>
              </a:xfrm>
              <a:custGeom>
                <a:avLst/>
                <a:gdLst/>
                <a:ahLst/>
                <a:cxnLst>
                  <a:cxn ang="0">
                    <a:pos x="43" y="5"/>
                  </a:cxn>
                  <a:cxn ang="0">
                    <a:pos x="43" y="5"/>
                  </a:cxn>
                  <a:cxn ang="0">
                    <a:pos x="42" y="13"/>
                  </a:cxn>
                  <a:cxn ang="0">
                    <a:pos x="40" y="23"/>
                  </a:cxn>
                  <a:cxn ang="0">
                    <a:pos x="35" y="40"/>
                  </a:cxn>
                  <a:cxn ang="0">
                    <a:pos x="29" y="57"/>
                  </a:cxn>
                  <a:cxn ang="0">
                    <a:pos x="21" y="73"/>
                  </a:cxn>
                  <a:cxn ang="0">
                    <a:pos x="14" y="91"/>
                  </a:cxn>
                  <a:cxn ang="0">
                    <a:pos x="7" y="107"/>
                  </a:cxn>
                  <a:cxn ang="0">
                    <a:pos x="3" y="125"/>
                  </a:cxn>
                  <a:cxn ang="0">
                    <a:pos x="1" y="133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1" y="144"/>
                  </a:cxn>
                  <a:cxn ang="0">
                    <a:pos x="1" y="145"/>
                  </a:cxn>
                  <a:cxn ang="0">
                    <a:pos x="3" y="146"/>
                  </a:cxn>
                  <a:cxn ang="0">
                    <a:pos x="5" y="146"/>
                  </a:cxn>
                  <a:cxn ang="0">
                    <a:pos x="6" y="146"/>
                  </a:cxn>
                  <a:cxn ang="0">
                    <a:pos x="8" y="145"/>
                  </a:cxn>
                  <a:cxn ang="0">
                    <a:pos x="9" y="144"/>
                  </a:cxn>
                  <a:cxn ang="0">
                    <a:pos x="9" y="142"/>
                  </a:cxn>
                  <a:cxn ang="0">
                    <a:pos x="9" y="142"/>
                  </a:cxn>
                  <a:cxn ang="0">
                    <a:pos x="10" y="133"/>
                  </a:cxn>
                  <a:cxn ang="0">
                    <a:pos x="12" y="125"/>
                  </a:cxn>
                  <a:cxn ang="0">
                    <a:pos x="17" y="107"/>
                  </a:cxn>
                  <a:cxn ang="0">
                    <a:pos x="24" y="91"/>
                  </a:cxn>
                  <a:cxn ang="0">
                    <a:pos x="31" y="73"/>
                  </a:cxn>
                  <a:cxn ang="0">
                    <a:pos x="38" y="57"/>
                  </a:cxn>
                  <a:cxn ang="0">
                    <a:pos x="44" y="40"/>
                  </a:cxn>
                  <a:cxn ang="0">
                    <a:pos x="49" y="23"/>
                  </a:cxn>
                  <a:cxn ang="0">
                    <a:pos x="51" y="13"/>
                  </a:cxn>
                  <a:cxn ang="0">
                    <a:pos x="52" y="5"/>
                  </a:cxn>
                  <a:cxn ang="0">
                    <a:pos x="52" y="5"/>
                  </a:cxn>
                  <a:cxn ang="0">
                    <a:pos x="51" y="3"/>
                  </a:cxn>
                  <a:cxn ang="0">
                    <a:pos x="51" y="2"/>
                  </a:cxn>
                  <a:cxn ang="0">
                    <a:pos x="49" y="1"/>
                  </a:cxn>
                  <a:cxn ang="0">
                    <a:pos x="47" y="0"/>
                  </a:cxn>
                  <a:cxn ang="0">
                    <a:pos x="44" y="2"/>
                  </a:cxn>
                  <a:cxn ang="0">
                    <a:pos x="43" y="3"/>
                  </a:cxn>
                  <a:cxn ang="0">
                    <a:pos x="43" y="5"/>
                  </a:cxn>
                  <a:cxn ang="0">
                    <a:pos x="43" y="5"/>
                  </a:cxn>
                </a:cxnLst>
                <a:rect l="0" t="0" r="r" b="b"/>
                <a:pathLst>
                  <a:path w="52" h="146">
                    <a:moveTo>
                      <a:pt x="43" y="5"/>
                    </a:moveTo>
                    <a:lnTo>
                      <a:pt x="43" y="5"/>
                    </a:lnTo>
                    <a:lnTo>
                      <a:pt x="42" y="13"/>
                    </a:lnTo>
                    <a:lnTo>
                      <a:pt x="40" y="23"/>
                    </a:lnTo>
                    <a:lnTo>
                      <a:pt x="35" y="40"/>
                    </a:lnTo>
                    <a:lnTo>
                      <a:pt x="29" y="57"/>
                    </a:lnTo>
                    <a:lnTo>
                      <a:pt x="21" y="73"/>
                    </a:lnTo>
                    <a:lnTo>
                      <a:pt x="14" y="91"/>
                    </a:lnTo>
                    <a:lnTo>
                      <a:pt x="7" y="107"/>
                    </a:lnTo>
                    <a:lnTo>
                      <a:pt x="3" y="125"/>
                    </a:lnTo>
                    <a:lnTo>
                      <a:pt x="1" y="133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" y="144"/>
                    </a:lnTo>
                    <a:lnTo>
                      <a:pt x="1" y="145"/>
                    </a:lnTo>
                    <a:lnTo>
                      <a:pt x="3" y="146"/>
                    </a:lnTo>
                    <a:lnTo>
                      <a:pt x="5" y="146"/>
                    </a:lnTo>
                    <a:lnTo>
                      <a:pt x="6" y="146"/>
                    </a:lnTo>
                    <a:lnTo>
                      <a:pt x="8" y="145"/>
                    </a:lnTo>
                    <a:lnTo>
                      <a:pt x="9" y="144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10" y="133"/>
                    </a:lnTo>
                    <a:lnTo>
                      <a:pt x="12" y="125"/>
                    </a:lnTo>
                    <a:lnTo>
                      <a:pt x="17" y="107"/>
                    </a:lnTo>
                    <a:lnTo>
                      <a:pt x="24" y="91"/>
                    </a:lnTo>
                    <a:lnTo>
                      <a:pt x="31" y="73"/>
                    </a:lnTo>
                    <a:lnTo>
                      <a:pt x="38" y="57"/>
                    </a:lnTo>
                    <a:lnTo>
                      <a:pt x="44" y="40"/>
                    </a:lnTo>
                    <a:lnTo>
                      <a:pt x="49" y="23"/>
                    </a:lnTo>
                    <a:lnTo>
                      <a:pt x="51" y="13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49" y="1"/>
                    </a:lnTo>
                    <a:lnTo>
                      <a:pt x="47" y="0"/>
                    </a:lnTo>
                    <a:lnTo>
                      <a:pt x="44" y="2"/>
                    </a:lnTo>
                    <a:lnTo>
                      <a:pt x="43" y="3"/>
                    </a:lnTo>
                    <a:lnTo>
                      <a:pt x="43" y="5"/>
                    </a:lnTo>
                    <a:lnTo>
                      <a:pt x="43" y="5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6" name="Freeform 924"/>
              <p:cNvSpPr/>
              <p:nvPr/>
            </p:nvSpPr>
            <p:spPr bwMode="auto">
              <a:xfrm>
                <a:off x="3497263" y="1241425"/>
                <a:ext cx="34925" cy="100013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4" y="12"/>
                  </a:cxn>
                  <a:cxn ang="0">
                    <a:pos x="50" y="20"/>
                  </a:cxn>
                  <a:cxn ang="0">
                    <a:pos x="47" y="31"/>
                  </a:cxn>
                  <a:cxn ang="0">
                    <a:pos x="45" y="42"/>
                  </a:cxn>
                  <a:cxn ang="0">
                    <a:pos x="30" y="86"/>
                  </a:cxn>
                  <a:cxn ang="0">
                    <a:pos x="24" y="99"/>
                  </a:cxn>
                  <a:cxn ang="0">
                    <a:pos x="12" y="128"/>
                  </a:cxn>
                  <a:cxn ang="0">
                    <a:pos x="9" y="138"/>
                  </a:cxn>
                  <a:cxn ang="0">
                    <a:pos x="7" y="149"/>
                  </a:cxn>
                  <a:cxn ang="0">
                    <a:pos x="6" y="167"/>
                  </a:cxn>
                  <a:cxn ang="0">
                    <a:pos x="4" y="179"/>
                  </a:cxn>
                  <a:cxn ang="0">
                    <a:pos x="1" y="182"/>
                  </a:cxn>
                  <a:cxn ang="0">
                    <a:pos x="0" y="185"/>
                  </a:cxn>
                  <a:cxn ang="0">
                    <a:pos x="1" y="188"/>
                  </a:cxn>
                  <a:cxn ang="0">
                    <a:pos x="6" y="189"/>
                  </a:cxn>
                  <a:cxn ang="0">
                    <a:pos x="9" y="189"/>
                  </a:cxn>
                  <a:cxn ang="0">
                    <a:pos x="15" y="179"/>
                  </a:cxn>
                  <a:cxn ang="0">
                    <a:pos x="16" y="167"/>
                  </a:cxn>
                  <a:cxn ang="0">
                    <a:pos x="15" y="159"/>
                  </a:cxn>
                  <a:cxn ang="0">
                    <a:pos x="17" y="142"/>
                  </a:cxn>
                  <a:cxn ang="0">
                    <a:pos x="25" y="119"/>
                  </a:cxn>
                  <a:cxn ang="0">
                    <a:pos x="32" y="103"/>
                  </a:cxn>
                  <a:cxn ang="0">
                    <a:pos x="42" y="80"/>
                  </a:cxn>
                  <a:cxn ang="0">
                    <a:pos x="49" y="58"/>
                  </a:cxn>
                  <a:cxn ang="0">
                    <a:pos x="57" y="30"/>
                  </a:cxn>
                  <a:cxn ang="0">
                    <a:pos x="59" y="24"/>
                  </a:cxn>
                  <a:cxn ang="0">
                    <a:pos x="64" y="12"/>
                  </a:cxn>
                  <a:cxn ang="0">
                    <a:pos x="66" y="6"/>
                  </a:cxn>
                  <a:cxn ang="0">
                    <a:pos x="65" y="2"/>
                  </a:cxn>
                  <a:cxn ang="0">
                    <a:pos x="61" y="0"/>
                  </a:cxn>
                  <a:cxn ang="0">
                    <a:pos x="58" y="2"/>
                  </a:cxn>
                  <a:cxn ang="0">
                    <a:pos x="57" y="4"/>
                  </a:cxn>
                </a:cxnLst>
                <a:rect l="0" t="0" r="r" b="b"/>
                <a:pathLst>
                  <a:path w="66" h="190">
                    <a:moveTo>
                      <a:pt x="57" y="4"/>
                    </a:moveTo>
                    <a:lnTo>
                      <a:pt x="57" y="4"/>
                    </a:lnTo>
                    <a:lnTo>
                      <a:pt x="56" y="8"/>
                    </a:lnTo>
                    <a:lnTo>
                      <a:pt x="54" y="12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48" y="26"/>
                    </a:lnTo>
                    <a:lnTo>
                      <a:pt x="47" y="31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35" y="71"/>
                    </a:lnTo>
                    <a:lnTo>
                      <a:pt x="30" y="86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15" y="118"/>
                    </a:lnTo>
                    <a:lnTo>
                      <a:pt x="12" y="128"/>
                    </a:lnTo>
                    <a:lnTo>
                      <a:pt x="9" y="138"/>
                    </a:lnTo>
                    <a:lnTo>
                      <a:pt x="9" y="138"/>
                    </a:lnTo>
                    <a:lnTo>
                      <a:pt x="7" y="142"/>
                    </a:lnTo>
                    <a:lnTo>
                      <a:pt x="7" y="149"/>
                    </a:lnTo>
                    <a:lnTo>
                      <a:pt x="6" y="161"/>
                    </a:lnTo>
                    <a:lnTo>
                      <a:pt x="6" y="167"/>
                    </a:lnTo>
                    <a:lnTo>
                      <a:pt x="5" y="173"/>
                    </a:lnTo>
                    <a:lnTo>
                      <a:pt x="4" y="179"/>
                    </a:lnTo>
                    <a:lnTo>
                      <a:pt x="1" y="182"/>
                    </a:lnTo>
                    <a:lnTo>
                      <a:pt x="1" y="182"/>
                    </a:lnTo>
                    <a:lnTo>
                      <a:pt x="0" y="184"/>
                    </a:lnTo>
                    <a:lnTo>
                      <a:pt x="0" y="185"/>
                    </a:lnTo>
                    <a:lnTo>
                      <a:pt x="0" y="187"/>
                    </a:lnTo>
                    <a:lnTo>
                      <a:pt x="1" y="188"/>
                    </a:lnTo>
                    <a:lnTo>
                      <a:pt x="4" y="190"/>
                    </a:lnTo>
                    <a:lnTo>
                      <a:pt x="6" y="189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13" y="184"/>
                    </a:lnTo>
                    <a:lnTo>
                      <a:pt x="15" y="179"/>
                    </a:lnTo>
                    <a:lnTo>
                      <a:pt x="16" y="173"/>
                    </a:lnTo>
                    <a:lnTo>
                      <a:pt x="16" y="167"/>
                    </a:lnTo>
                    <a:lnTo>
                      <a:pt x="16" y="167"/>
                    </a:lnTo>
                    <a:lnTo>
                      <a:pt x="15" y="159"/>
                    </a:lnTo>
                    <a:lnTo>
                      <a:pt x="16" y="151"/>
                    </a:lnTo>
                    <a:lnTo>
                      <a:pt x="17" y="142"/>
                    </a:lnTo>
                    <a:lnTo>
                      <a:pt x="19" y="134"/>
                    </a:lnTo>
                    <a:lnTo>
                      <a:pt x="25" y="119"/>
                    </a:lnTo>
                    <a:lnTo>
                      <a:pt x="32" y="103"/>
                    </a:lnTo>
                    <a:lnTo>
                      <a:pt x="32" y="103"/>
                    </a:lnTo>
                    <a:lnTo>
                      <a:pt x="37" y="92"/>
                    </a:lnTo>
                    <a:lnTo>
                      <a:pt x="42" y="80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3" y="44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9" y="24"/>
                    </a:lnTo>
                    <a:lnTo>
                      <a:pt x="62" y="18"/>
                    </a:lnTo>
                    <a:lnTo>
                      <a:pt x="64" y="1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5" y="2"/>
                    </a:lnTo>
                    <a:lnTo>
                      <a:pt x="63" y="1"/>
                    </a:lnTo>
                    <a:lnTo>
                      <a:pt x="61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7" name="Freeform 925"/>
              <p:cNvSpPr>
                <a:spLocks noEditPoints="1"/>
              </p:cNvSpPr>
              <p:nvPr/>
            </p:nvSpPr>
            <p:spPr bwMode="auto">
              <a:xfrm>
                <a:off x="3362325" y="1298575"/>
                <a:ext cx="142875" cy="146050"/>
              </a:xfrm>
              <a:custGeom>
                <a:avLst/>
                <a:gdLst/>
                <a:ahLst/>
                <a:cxnLst>
                  <a:cxn ang="0">
                    <a:pos x="131" y="277"/>
                  </a:cxn>
                  <a:cxn ang="0">
                    <a:pos x="96" y="271"/>
                  </a:cxn>
                  <a:cxn ang="0">
                    <a:pos x="62" y="257"/>
                  </a:cxn>
                  <a:cxn ang="0">
                    <a:pos x="34" y="236"/>
                  </a:cxn>
                  <a:cxn ang="0">
                    <a:pos x="13" y="206"/>
                  </a:cxn>
                  <a:cxn ang="0">
                    <a:pos x="1" y="168"/>
                  </a:cxn>
                  <a:cxn ang="0">
                    <a:pos x="0" y="139"/>
                  </a:cxn>
                  <a:cxn ang="0">
                    <a:pos x="8" y="98"/>
                  </a:cxn>
                  <a:cxn ang="0">
                    <a:pos x="27" y="61"/>
                  </a:cxn>
                  <a:cxn ang="0">
                    <a:pos x="55" y="31"/>
                  </a:cxn>
                  <a:cxn ang="0">
                    <a:pos x="91" y="10"/>
                  </a:cxn>
                  <a:cxn ang="0">
                    <a:pos x="118" y="0"/>
                  </a:cxn>
                  <a:cxn ang="0">
                    <a:pos x="128" y="1"/>
                  </a:cxn>
                  <a:cxn ang="0">
                    <a:pos x="138" y="9"/>
                  </a:cxn>
                  <a:cxn ang="0">
                    <a:pos x="146" y="14"/>
                  </a:cxn>
                  <a:cxn ang="0">
                    <a:pos x="183" y="24"/>
                  </a:cxn>
                  <a:cxn ang="0">
                    <a:pos x="214" y="41"/>
                  </a:cxn>
                  <a:cxn ang="0">
                    <a:pos x="239" y="63"/>
                  </a:cxn>
                  <a:cxn ang="0">
                    <a:pos x="257" y="90"/>
                  </a:cxn>
                  <a:cxn ang="0">
                    <a:pos x="268" y="122"/>
                  </a:cxn>
                  <a:cxn ang="0">
                    <a:pos x="271" y="145"/>
                  </a:cxn>
                  <a:cxn ang="0">
                    <a:pos x="268" y="179"/>
                  </a:cxn>
                  <a:cxn ang="0">
                    <a:pos x="255" y="212"/>
                  </a:cxn>
                  <a:cxn ang="0">
                    <a:pos x="236" y="241"/>
                  </a:cxn>
                  <a:cxn ang="0">
                    <a:pos x="209" y="263"/>
                  </a:cxn>
                  <a:cxn ang="0">
                    <a:pos x="174" y="275"/>
                  </a:cxn>
                  <a:cxn ang="0">
                    <a:pos x="144" y="277"/>
                  </a:cxn>
                  <a:cxn ang="0">
                    <a:pos x="101" y="48"/>
                  </a:cxn>
                  <a:cxn ang="0">
                    <a:pos x="62" y="79"/>
                  </a:cxn>
                  <a:cxn ang="0">
                    <a:pos x="48" y="100"/>
                  </a:cxn>
                  <a:cxn ang="0">
                    <a:pos x="38" y="126"/>
                  </a:cxn>
                  <a:cxn ang="0">
                    <a:pos x="37" y="153"/>
                  </a:cxn>
                  <a:cxn ang="0">
                    <a:pos x="41" y="172"/>
                  </a:cxn>
                  <a:cxn ang="0">
                    <a:pos x="52" y="194"/>
                  </a:cxn>
                  <a:cxn ang="0">
                    <a:pos x="67" y="214"/>
                  </a:cxn>
                  <a:cxn ang="0">
                    <a:pos x="88" y="229"/>
                  </a:cxn>
                  <a:cxn ang="0">
                    <a:pos x="112" y="238"/>
                  </a:cxn>
                  <a:cxn ang="0">
                    <a:pos x="139" y="241"/>
                  </a:cxn>
                  <a:cxn ang="0">
                    <a:pos x="155" y="240"/>
                  </a:cxn>
                  <a:cxn ang="0">
                    <a:pos x="171" y="236"/>
                  </a:cxn>
                  <a:cxn ang="0">
                    <a:pos x="194" y="224"/>
                  </a:cxn>
                  <a:cxn ang="0">
                    <a:pos x="213" y="208"/>
                  </a:cxn>
                  <a:cxn ang="0">
                    <a:pos x="225" y="187"/>
                  </a:cxn>
                  <a:cxn ang="0">
                    <a:pos x="233" y="163"/>
                  </a:cxn>
                  <a:cxn ang="0">
                    <a:pos x="233" y="139"/>
                  </a:cxn>
                  <a:cxn ang="0">
                    <a:pos x="228" y="121"/>
                  </a:cxn>
                  <a:cxn ang="0">
                    <a:pos x="216" y="97"/>
                  </a:cxn>
                  <a:cxn ang="0">
                    <a:pos x="199" y="78"/>
                  </a:cxn>
                  <a:cxn ang="0">
                    <a:pos x="177" y="63"/>
                  </a:cxn>
                  <a:cxn ang="0">
                    <a:pos x="150" y="53"/>
                  </a:cxn>
                  <a:cxn ang="0">
                    <a:pos x="119" y="49"/>
                  </a:cxn>
                  <a:cxn ang="0">
                    <a:pos x="112" y="47"/>
                  </a:cxn>
                </a:cxnLst>
                <a:rect l="0" t="0" r="r" b="b"/>
                <a:pathLst>
                  <a:path w="271" h="277">
                    <a:moveTo>
                      <a:pt x="144" y="277"/>
                    </a:moveTo>
                    <a:lnTo>
                      <a:pt x="144" y="277"/>
                    </a:lnTo>
                    <a:lnTo>
                      <a:pt x="131" y="277"/>
                    </a:lnTo>
                    <a:lnTo>
                      <a:pt x="120" y="276"/>
                    </a:lnTo>
                    <a:lnTo>
                      <a:pt x="108" y="274"/>
                    </a:lnTo>
                    <a:lnTo>
                      <a:pt x="96" y="271"/>
                    </a:lnTo>
                    <a:lnTo>
                      <a:pt x="85" y="267"/>
                    </a:lnTo>
                    <a:lnTo>
                      <a:pt x="73" y="263"/>
                    </a:lnTo>
                    <a:lnTo>
                      <a:pt x="62" y="257"/>
                    </a:lnTo>
                    <a:lnTo>
                      <a:pt x="53" y="251"/>
                    </a:lnTo>
                    <a:lnTo>
                      <a:pt x="42" y="244"/>
                    </a:lnTo>
                    <a:lnTo>
                      <a:pt x="34" y="236"/>
                    </a:lnTo>
                    <a:lnTo>
                      <a:pt x="26" y="226"/>
                    </a:lnTo>
                    <a:lnTo>
                      <a:pt x="19" y="217"/>
                    </a:lnTo>
                    <a:lnTo>
                      <a:pt x="13" y="206"/>
                    </a:lnTo>
                    <a:lnTo>
                      <a:pt x="7" y="194"/>
                    </a:lnTo>
                    <a:lnTo>
                      <a:pt x="3" y="181"/>
                    </a:lnTo>
                    <a:lnTo>
                      <a:pt x="1" y="168"/>
                    </a:lnTo>
                    <a:lnTo>
                      <a:pt x="1" y="168"/>
                    </a:lnTo>
                    <a:lnTo>
                      <a:pt x="0" y="153"/>
                    </a:lnTo>
                    <a:lnTo>
                      <a:pt x="0" y="139"/>
                    </a:lnTo>
                    <a:lnTo>
                      <a:pt x="1" y="125"/>
                    </a:lnTo>
                    <a:lnTo>
                      <a:pt x="4" y="112"/>
                    </a:lnTo>
                    <a:lnTo>
                      <a:pt x="8" y="98"/>
                    </a:lnTo>
                    <a:lnTo>
                      <a:pt x="14" y="86"/>
                    </a:lnTo>
                    <a:lnTo>
                      <a:pt x="20" y="74"/>
                    </a:lnTo>
                    <a:lnTo>
                      <a:pt x="27" y="61"/>
                    </a:lnTo>
                    <a:lnTo>
                      <a:pt x="35" y="51"/>
                    </a:lnTo>
                    <a:lnTo>
                      <a:pt x="45" y="41"/>
                    </a:lnTo>
                    <a:lnTo>
                      <a:pt x="55" y="31"/>
                    </a:lnTo>
                    <a:lnTo>
                      <a:pt x="66" y="23"/>
                    </a:lnTo>
                    <a:lnTo>
                      <a:pt x="78" y="16"/>
                    </a:lnTo>
                    <a:lnTo>
                      <a:pt x="91" y="10"/>
                    </a:lnTo>
                    <a:lnTo>
                      <a:pt x="103" y="4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8" y="1"/>
                    </a:lnTo>
                    <a:lnTo>
                      <a:pt x="132" y="2"/>
                    </a:lnTo>
                    <a:lnTo>
                      <a:pt x="135" y="5"/>
                    </a:lnTo>
                    <a:lnTo>
                      <a:pt x="138" y="9"/>
                    </a:lnTo>
                    <a:lnTo>
                      <a:pt x="141" y="13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58" y="17"/>
                    </a:lnTo>
                    <a:lnTo>
                      <a:pt x="171" y="20"/>
                    </a:lnTo>
                    <a:lnTo>
                      <a:pt x="183" y="24"/>
                    </a:lnTo>
                    <a:lnTo>
                      <a:pt x="193" y="29"/>
                    </a:lnTo>
                    <a:lnTo>
                      <a:pt x="204" y="34"/>
                    </a:lnTo>
                    <a:lnTo>
                      <a:pt x="214" y="41"/>
                    </a:lnTo>
                    <a:lnTo>
                      <a:pt x="223" y="48"/>
                    </a:lnTo>
                    <a:lnTo>
                      <a:pt x="232" y="55"/>
                    </a:lnTo>
                    <a:lnTo>
                      <a:pt x="239" y="63"/>
                    </a:lnTo>
                    <a:lnTo>
                      <a:pt x="246" y="72"/>
                    </a:lnTo>
                    <a:lnTo>
                      <a:pt x="252" y="81"/>
                    </a:lnTo>
                    <a:lnTo>
                      <a:pt x="257" y="90"/>
                    </a:lnTo>
                    <a:lnTo>
                      <a:pt x="261" y="100"/>
                    </a:lnTo>
                    <a:lnTo>
                      <a:pt x="266" y="111"/>
                    </a:lnTo>
                    <a:lnTo>
                      <a:pt x="268" y="122"/>
                    </a:lnTo>
                    <a:lnTo>
                      <a:pt x="270" y="134"/>
                    </a:lnTo>
                    <a:lnTo>
                      <a:pt x="270" y="134"/>
                    </a:lnTo>
                    <a:lnTo>
                      <a:pt x="271" y="145"/>
                    </a:lnTo>
                    <a:lnTo>
                      <a:pt x="271" y="156"/>
                    </a:lnTo>
                    <a:lnTo>
                      <a:pt x="270" y="168"/>
                    </a:lnTo>
                    <a:lnTo>
                      <a:pt x="268" y="179"/>
                    </a:lnTo>
                    <a:lnTo>
                      <a:pt x="265" y="190"/>
                    </a:lnTo>
                    <a:lnTo>
                      <a:pt x="260" y="202"/>
                    </a:lnTo>
                    <a:lnTo>
                      <a:pt x="255" y="212"/>
                    </a:lnTo>
                    <a:lnTo>
                      <a:pt x="250" y="222"/>
                    </a:lnTo>
                    <a:lnTo>
                      <a:pt x="243" y="232"/>
                    </a:lnTo>
                    <a:lnTo>
                      <a:pt x="236" y="241"/>
                    </a:lnTo>
                    <a:lnTo>
                      <a:pt x="227" y="249"/>
                    </a:lnTo>
                    <a:lnTo>
                      <a:pt x="218" y="256"/>
                    </a:lnTo>
                    <a:lnTo>
                      <a:pt x="209" y="263"/>
                    </a:lnTo>
                    <a:lnTo>
                      <a:pt x="197" y="268"/>
                    </a:lnTo>
                    <a:lnTo>
                      <a:pt x="186" y="272"/>
                    </a:lnTo>
                    <a:lnTo>
                      <a:pt x="174" y="275"/>
                    </a:lnTo>
                    <a:lnTo>
                      <a:pt x="174" y="275"/>
                    </a:lnTo>
                    <a:lnTo>
                      <a:pt x="159" y="277"/>
                    </a:lnTo>
                    <a:lnTo>
                      <a:pt x="144" y="277"/>
                    </a:lnTo>
                    <a:lnTo>
                      <a:pt x="144" y="277"/>
                    </a:lnTo>
                    <a:close/>
                    <a:moveTo>
                      <a:pt x="101" y="48"/>
                    </a:moveTo>
                    <a:lnTo>
                      <a:pt x="101" y="48"/>
                    </a:lnTo>
                    <a:lnTo>
                      <a:pt x="87" y="56"/>
                    </a:lnTo>
                    <a:lnTo>
                      <a:pt x="73" y="66"/>
                    </a:lnTo>
                    <a:lnTo>
                      <a:pt x="62" y="79"/>
                    </a:lnTo>
                    <a:lnTo>
                      <a:pt x="57" y="86"/>
                    </a:lnTo>
                    <a:lnTo>
                      <a:pt x="52" y="93"/>
                    </a:lnTo>
                    <a:lnTo>
                      <a:pt x="48" y="100"/>
                    </a:lnTo>
                    <a:lnTo>
                      <a:pt x="44" y="109"/>
                    </a:lnTo>
                    <a:lnTo>
                      <a:pt x="40" y="117"/>
                    </a:lnTo>
                    <a:lnTo>
                      <a:pt x="38" y="126"/>
                    </a:lnTo>
                    <a:lnTo>
                      <a:pt x="37" y="135"/>
                    </a:lnTo>
                    <a:lnTo>
                      <a:pt x="36" y="144"/>
                    </a:lnTo>
                    <a:lnTo>
                      <a:pt x="37" y="153"/>
                    </a:lnTo>
                    <a:lnTo>
                      <a:pt x="38" y="163"/>
                    </a:lnTo>
                    <a:lnTo>
                      <a:pt x="38" y="163"/>
                    </a:lnTo>
                    <a:lnTo>
                      <a:pt x="41" y="172"/>
                    </a:lnTo>
                    <a:lnTo>
                      <a:pt x="44" y="180"/>
                    </a:lnTo>
                    <a:lnTo>
                      <a:pt x="48" y="187"/>
                    </a:lnTo>
                    <a:lnTo>
                      <a:pt x="52" y="194"/>
                    </a:lnTo>
                    <a:lnTo>
                      <a:pt x="56" y="202"/>
                    </a:lnTo>
                    <a:lnTo>
                      <a:pt x="62" y="208"/>
                    </a:lnTo>
                    <a:lnTo>
                      <a:pt x="67" y="214"/>
                    </a:lnTo>
                    <a:lnTo>
                      <a:pt x="73" y="219"/>
                    </a:lnTo>
                    <a:lnTo>
                      <a:pt x="81" y="224"/>
                    </a:lnTo>
                    <a:lnTo>
                      <a:pt x="88" y="229"/>
                    </a:lnTo>
                    <a:lnTo>
                      <a:pt x="95" y="232"/>
                    </a:lnTo>
                    <a:lnTo>
                      <a:pt x="103" y="235"/>
                    </a:lnTo>
                    <a:lnTo>
                      <a:pt x="112" y="238"/>
                    </a:lnTo>
                    <a:lnTo>
                      <a:pt x="121" y="239"/>
                    </a:lnTo>
                    <a:lnTo>
                      <a:pt x="129" y="241"/>
                    </a:lnTo>
                    <a:lnTo>
                      <a:pt x="139" y="241"/>
                    </a:lnTo>
                    <a:lnTo>
                      <a:pt x="139" y="241"/>
                    </a:lnTo>
                    <a:lnTo>
                      <a:pt x="147" y="241"/>
                    </a:lnTo>
                    <a:lnTo>
                      <a:pt x="155" y="240"/>
                    </a:lnTo>
                    <a:lnTo>
                      <a:pt x="163" y="238"/>
                    </a:lnTo>
                    <a:lnTo>
                      <a:pt x="171" y="236"/>
                    </a:lnTo>
                    <a:lnTo>
                      <a:pt x="171" y="236"/>
                    </a:lnTo>
                    <a:lnTo>
                      <a:pt x="179" y="233"/>
                    </a:lnTo>
                    <a:lnTo>
                      <a:pt x="187" y="229"/>
                    </a:lnTo>
                    <a:lnTo>
                      <a:pt x="194" y="224"/>
                    </a:lnTo>
                    <a:lnTo>
                      <a:pt x="201" y="219"/>
                    </a:lnTo>
                    <a:lnTo>
                      <a:pt x="207" y="214"/>
                    </a:lnTo>
                    <a:lnTo>
                      <a:pt x="213" y="208"/>
                    </a:lnTo>
                    <a:lnTo>
                      <a:pt x="217" y="202"/>
                    </a:lnTo>
                    <a:lnTo>
                      <a:pt x="222" y="194"/>
                    </a:lnTo>
                    <a:lnTo>
                      <a:pt x="225" y="187"/>
                    </a:lnTo>
                    <a:lnTo>
                      <a:pt x="228" y="180"/>
                    </a:lnTo>
                    <a:lnTo>
                      <a:pt x="230" y="172"/>
                    </a:lnTo>
                    <a:lnTo>
                      <a:pt x="233" y="163"/>
                    </a:lnTo>
                    <a:lnTo>
                      <a:pt x="234" y="155"/>
                    </a:lnTo>
                    <a:lnTo>
                      <a:pt x="234" y="147"/>
                    </a:lnTo>
                    <a:lnTo>
                      <a:pt x="233" y="139"/>
                    </a:lnTo>
                    <a:lnTo>
                      <a:pt x="230" y="130"/>
                    </a:lnTo>
                    <a:lnTo>
                      <a:pt x="230" y="130"/>
                    </a:lnTo>
                    <a:lnTo>
                      <a:pt x="228" y="121"/>
                    </a:lnTo>
                    <a:lnTo>
                      <a:pt x="225" y="113"/>
                    </a:lnTo>
                    <a:lnTo>
                      <a:pt x="221" y="105"/>
                    </a:lnTo>
                    <a:lnTo>
                      <a:pt x="216" y="97"/>
                    </a:lnTo>
                    <a:lnTo>
                      <a:pt x="212" y="90"/>
                    </a:lnTo>
                    <a:lnTo>
                      <a:pt x="206" y="84"/>
                    </a:lnTo>
                    <a:lnTo>
                      <a:pt x="199" y="78"/>
                    </a:lnTo>
                    <a:lnTo>
                      <a:pt x="192" y="73"/>
                    </a:lnTo>
                    <a:lnTo>
                      <a:pt x="185" y="67"/>
                    </a:lnTo>
                    <a:lnTo>
                      <a:pt x="177" y="63"/>
                    </a:lnTo>
                    <a:lnTo>
                      <a:pt x="168" y="59"/>
                    </a:lnTo>
                    <a:lnTo>
                      <a:pt x="160" y="56"/>
                    </a:lnTo>
                    <a:lnTo>
                      <a:pt x="150" y="53"/>
                    </a:lnTo>
                    <a:lnTo>
                      <a:pt x="141" y="51"/>
                    </a:lnTo>
                    <a:lnTo>
                      <a:pt x="129" y="50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5" y="49"/>
                    </a:lnTo>
                    <a:lnTo>
                      <a:pt x="112" y="47"/>
                    </a:lnTo>
                    <a:lnTo>
                      <a:pt x="107" y="45"/>
                    </a:lnTo>
                    <a:lnTo>
                      <a:pt x="101" y="48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8" name="Freeform 926"/>
              <p:cNvSpPr>
                <a:spLocks noEditPoints="1"/>
              </p:cNvSpPr>
              <p:nvPr/>
            </p:nvSpPr>
            <p:spPr bwMode="auto">
              <a:xfrm>
                <a:off x="3282950" y="1227138"/>
                <a:ext cx="644525" cy="642938"/>
              </a:xfrm>
              <a:custGeom>
                <a:avLst/>
                <a:gdLst/>
                <a:ahLst/>
                <a:cxnLst>
                  <a:cxn ang="0">
                    <a:pos x="653" y="1206"/>
                  </a:cxn>
                  <a:cxn ang="0">
                    <a:pos x="563" y="1160"/>
                  </a:cxn>
                  <a:cxn ang="0">
                    <a:pos x="550" y="1153"/>
                  </a:cxn>
                  <a:cxn ang="0">
                    <a:pos x="236" y="832"/>
                  </a:cxn>
                  <a:cxn ang="0">
                    <a:pos x="143" y="731"/>
                  </a:cxn>
                  <a:cxn ang="0">
                    <a:pos x="77" y="679"/>
                  </a:cxn>
                  <a:cxn ang="0">
                    <a:pos x="72" y="657"/>
                  </a:cxn>
                  <a:cxn ang="0">
                    <a:pos x="40" y="570"/>
                  </a:cxn>
                  <a:cxn ang="0">
                    <a:pos x="11" y="425"/>
                  </a:cxn>
                  <a:cxn ang="0">
                    <a:pos x="1" y="212"/>
                  </a:cxn>
                  <a:cxn ang="0">
                    <a:pos x="10" y="196"/>
                  </a:cxn>
                  <a:cxn ang="0">
                    <a:pos x="19" y="182"/>
                  </a:cxn>
                  <a:cxn ang="0">
                    <a:pos x="110" y="81"/>
                  </a:cxn>
                  <a:cxn ang="0">
                    <a:pos x="210" y="10"/>
                  </a:cxn>
                  <a:cxn ang="0">
                    <a:pos x="228" y="8"/>
                  </a:cxn>
                  <a:cxn ang="0">
                    <a:pos x="242" y="2"/>
                  </a:cxn>
                  <a:cxn ang="0">
                    <a:pos x="419" y="2"/>
                  </a:cxn>
                  <a:cxn ang="0">
                    <a:pos x="599" y="26"/>
                  </a:cxn>
                  <a:cxn ang="0">
                    <a:pos x="638" y="36"/>
                  </a:cxn>
                  <a:cxn ang="0">
                    <a:pos x="656" y="46"/>
                  </a:cxn>
                  <a:cxn ang="0">
                    <a:pos x="887" y="256"/>
                  </a:cxn>
                  <a:cxn ang="0">
                    <a:pos x="1107" y="475"/>
                  </a:cxn>
                  <a:cxn ang="0">
                    <a:pos x="1167" y="525"/>
                  </a:cxn>
                  <a:cxn ang="0">
                    <a:pos x="1185" y="553"/>
                  </a:cxn>
                  <a:cxn ang="0">
                    <a:pos x="1215" y="644"/>
                  </a:cxn>
                  <a:cxn ang="0">
                    <a:pos x="1218" y="725"/>
                  </a:cxn>
                  <a:cxn ang="0">
                    <a:pos x="1194" y="798"/>
                  </a:cxn>
                  <a:cxn ang="0">
                    <a:pos x="1193" y="817"/>
                  </a:cxn>
                  <a:cxn ang="0">
                    <a:pos x="1109" y="909"/>
                  </a:cxn>
                  <a:cxn ang="0">
                    <a:pos x="862" y="1146"/>
                  </a:cxn>
                  <a:cxn ang="0">
                    <a:pos x="853" y="1157"/>
                  </a:cxn>
                  <a:cxn ang="0">
                    <a:pos x="761" y="1206"/>
                  </a:cxn>
                  <a:cxn ang="0">
                    <a:pos x="231" y="43"/>
                  </a:cxn>
                  <a:cxn ang="0">
                    <a:pos x="137" y="108"/>
                  </a:cxn>
                  <a:cxn ang="0">
                    <a:pos x="54" y="198"/>
                  </a:cxn>
                  <a:cxn ang="0">
                    <a:pos x="40" y="216"/>
                  </a:cxn>
                  <a:cxn ang="0">
                    <a:pos x="45" y="400"/>
                  </a:cxn>
                  <a:cxn ang="0">
                    <a:pos x="68" y="529"/>
                  </a:cxn>
                  <a:cxn ang="0">
                    <a:pos x="105" y="637"/>
                  </a:cxn>
                  <a:cxn ang="0">
                    <a:pos x="112" y="658"/>
                  </a:cxn>
                  <a:cxn ang="0">
                    <a:pos x="181" y="718"/>
                  </a:cxn>
                  <a:cxn ang="0">
                    <a:pos x="294" y="841"/>
                  </a:cxn>
                  <a:cxn ang="0">
                    <a:pos x="585" y="1129"/>
                  </a:cxn>
                  <a:cxn ang="0">
                    <a:pos x="633" y="1159"/>
                  </a:cxn>
                  <a:cxn ang="0">
                    <a:pos x="706" y="1177"/>
                  </a:cxn>
                  <a:cxn ang="0">
                    <a:pos x="765" y="1165"/>
                  </a:cxn>
                  <a:cxn ang="0">
                    <a:pos x="823" y="1131"/>
                  </a:cxn>
                  <a:cxn ang="0">
                    <a:pos x="865" y="1090"/>
                  </a:cxn>
                  <a:cxn ang="0">
                    <a:pos x="1140" y="817"/>
                  </a:cxn>
                  <a:cxn ang="0">
                    <a:pos x="1147" y="803"/>
                  </a:cxn>
                  <a:cxn ang="0">
                    <a:pos x="1177" y="736"/>
                  </a:cxn>
                  <a:cxn ang="0">
                    <a:pos x="1179" y="657"/>
                  </a:cxn>
                  <a:cxn ang="0">
                    <a:pos x="1148" y="564"/>
                  </a:cxn>
                  <a:cxn ang="0">
                    <a:pos x="1140" y="556"/>
                  </a:cxn>
                  <a:cxn ang="0">
                    <a:pos x="894" y="335"/>
                  </a:cxn>
                  <a:cxn ang="0">
                    <a:pos x="627" y="72"/>
                  </a:cxn>
                  <a:cxn ang="0">
                    <a:pos x="558" y="57"/>
                  </a:cxn>
                  <a:cxn ang="0">
                    <a:pos x="377" y="39"/>
                  </a:cxn>
                  <a:cxn ang="0">
                    <a:pos x="236" y="40"/>
                  </a:cxn>
                </a:cxnLst>
                <a:rect l="0" t="0" r="r" b="b"/>
                <a:pathLst>
                  <a:path w="1220" h="1215">
                    <a:moveTo>
                      <a:pt x="706" y="1215"/>
                    </a:moveTo>
                    <a:lnTo>
                      <a:pt x="706" y="1215"/>
                    </a:lnTo>
                    <a:lnTo>
                      <a:pt x="688" y="1214"/>
                    </a:lnTo>
                    <a:lnTo>
                      <a:pt x="671" y="1211"/>
                    </a:lnTo>
                    <a:lnTo>
                      <a:pt x="653" y="1206"/>
                    </a:lnTo>
                    <a:lnTo>
                      <a:pt x="636" y="1200"/>
                    </a:lnTo>
                    <a:lnTo>
                      <a:pt x="617" y="1193"/>
                    </a:lnTo>
                    <a:lnTo>
                      <a:pt x="599" y="1184"/>
                    </a:lnTo>
                    <a:lnTo>
                      <a:pt x="581" y="1172"/>
                    </a:lnTo>
                    <a:lnTo>
                      <a:pt x="563" y="1160"/>
                    </a:lnTo>
                    <a:lnTo>
                      <a:pt x="561" y="1158"/>
                    </a:lnTo>
                    <a:lnTo>
                      <a:pt x="558" y="1158"/>
                    </a:lnTo>
                    <a:lnTo>
                      <a:pt x="558" y="1158"/>
                    </a:lnTo>
                    <a:lnTo>
                      <a:pt x="554" y="1156"/>
                    </a:lnTo>
                    <a:lnTo>
                      <a:pt x="550" y="1153"/>
                    </a:lnTo>
                    <a:lnTo>
                      <a:pt x="307" y="910"/>
                    </a:lnTo>
                    <a:lnTo>
                      <a:pt x="307" y="910"/>
                    </a:lnTo>
                    <a:lnTo>
                      <a:pt x="290" y="891"/>
                    </a:lnTo>
                    <a:lnTo>
                      <a:pt x="271" y="872"/>
                    </a:lnTo>
                    <a:lnTo>
                      <a:pt x="236" y="832"/>
                    </a:lnTo>
                    <a:lnTo>
                      <a:pt x="236" y="832"/>
                    </a:lnTo>
                    <a:lnTo>
                      <a:pt x="200" y="790"/>
                    </a:lnTo>
                    <a:lnTo>
                      <a:pt x="181" y="771"/>
                    </a:lnTo>
                    <a:lnTo>
                      <a:pt x="163" y="751"/>
                    </a:lnTo>
                    <a:lnTo>
                      <a:pt x="143" y="731"/>
                    </a:lnTo>
                    <a:lnTo>
                      <a:pt x="123" y="714"/>
                    </a:lnTo>
                    <a:lnTo>
                      <a:pt x="102" y="697"/>
                    </a:lnTo>
                    <a:lnTo>
                      <a:pt x="80" y="682"/>
                    </a:lnTo>
                    <a:lnTo>
                      <a:pt x="80" y="682"/>
                    </a:lnTo>
                    <a:lnTo>
                      <a:pt x="77" y="679"/>
                    </a:lnTo>
                    <a:lnTo>
                      <a:pt x="74" y="677"/>
                    </a:lnTo>
                    <a:lnTo>
                      <a:pt x="72" y="670"/>
                    </a:lnTo>
                    <a:lnTo>
                      <a:pt x="71" y="665"/>
                    </a:lnTo>
                    <a:lnTo>
                      <a:pt x="71" y="661"/>
                    </a:lnTo>
                    <a:lnTo>
                      <a:pt x="72" y="657"/>
                    </a:lnTo>
                    <a:lnTo>
                      <a:pt x="71" y="654"/>
                    </a:lnTo>
                    <a:lnTo>
                      <a:pt x="71" y="654"/>
                    </a:lnTo>
                    <a:lnTo>
                      <a:pt x="59" y="626"/>
                    </a:lnTo>
                    <a:lnTo>
                      <a:pt x="49" y="598"/>
                    </a:lnTo>
                    <a:lnTo>
                      <a:pt x="40" y="570"/>
                    </a:lnTo>
                    <a:lnTo>
                      <a:pt x="32" y="541"/>
                    </a:lnTo>
                    <a:lnTo>
                      <a:pt x="25" y="512"/>
                    </a:lnTo>
                    <a:lnTo>
                      <a:pt x="19" y="483"/>
                    </a:lnTo>
                    <a:lnTo>
                      <a:pt x="15" y="453"/>
                    </a:lnTo>
                    <a:lnTo>
                      <a:pt x="11" y="425"/>
                    </a:lnTo>
                    <a:lnTo>
                      <a:pt x="7" y="396"/>
                    </a:lnTo>
                    <a:lnTo>
                      <a:pt x="4" y="368"/>
                    </a:lnTo>
                    <a:lnTo>
                      <a:pt x="1" y="312"/>
                    </a:lnTo>
                    <a:lnTo>
                      <a:pt x="0" y="259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1" y="207"/>
                    </a:lnTo>
                    <a:lnTo>
                      <a:pt x="3" y="202"/>
                    </a:lnTo>
                    <a:lnTo>
                      <a:pt x="6" y="198"/>
                    </a:lnTo>
                    <a:lnTo>
                      <a:pt x="10" y="196"/>
                    </a:lnTo>
                    <a:lnTo>
                      <a:pt x="14" y="193"/>
                    </a:lnTo>
                    <a:lnTo>
                      <a:pt x="16" y="188"/>
                    </a:lnTo>
                    <a:lnTo>
                      <a:pt x="16" y="188"/>
                    </a:lnTo>
                    <a:lnTo>
                      <a:pt x="17" y="185"/>
                    </a:lnTo>
                    <a:lnTo>
                      <a:pt x="19" y="182"/>
                    </a:lnTo>
                    <a:lnTo>
                      <a:pt x="19" y="182"/>
                    </a:lnTo>
                    <a:lnTo>
                      <a:pt x="41" y="154"/>
                    </a:lnTo>
                    <a:lnTo>
                      <a:pt x="63" y="127"/>
                    </a:lnTo>
                    <a:lnTo>
                      <a:pt x="86" y="103"/>
                    </a:lnTo>
                    <a:lnTo>
                      <a:pt x="110" y="81"/>
                    </a:lnTo>
                    <a:lnTo>
                      <a:pt x="135" y="60"/>
                    </a:lnTo>
                    <a:lnTo>
                      <a:pt x="159" y="41"/>
                    </a:lnTo>
                    <a:lnTo>
                      <a:pt x="185" y="25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5" y="8"/>
                    </a:lnTo>
                    <a:lnTo>
                      <a:pt x="219" y="7"/>
                    </a:lnTo>
                    <a:lnTo>
                      <a:pt x="219" y="7"/>
                    </a:lnTo>
                    <a:lnTo>
                      <a:pt x="222" y="8"/>
                    </a:lnTo>
                    <a:lnTo>
                      <a:pt x="228" y="8"/>
                    </a:lnTo>
                    <a:lnTo>
                      <a:pt x="232" y="5"/>
                    </a:lnTo>
                    <a:lnTo>
                      <a:pt x="232" y="5"/>
                    </a:lnTo>
                    <a:lnTo>
                      <a:pt x="236" y="3"/>
                    </a:lnTo>
                    <a:lnTo>
                      <a:pt x="242" y="2"/>
                    </a:lnTo>
                    <a:lnTo>
                      <a:pt x="242" y="2"/>
                    </a:lnTo>
                    <a:lnTo>
                      <a:pt x="291" y="0"/>
                    </a:lnTo>
                    <a:lnTo>
                      <a:pt x="335" y="0"/>
                    </a:lnTo>
                    <a:lnTo>
                      <a:pt x="335" y="0"/>
                    </a:lnTo>
                    <a:lnTo>
                      <a:pt x="377" y="0"/>
                    </a:lnTo>
                    <a:lnTo>
                      <a:pt x="419" y="2"/>
                    </a:lnTo>
                    <a:lnTo>
                      <a:pt x="458" y="5"/>
                    </a:lnTo>
                    <a:lnTo>
                      <a:pt x="495" y="8"/>
                    </a:lnTo>
                    <a:lnTo>
                      <a:pt x="531" y="13"/>
                    </a:lnTo>
                    <a:lnTo>
                      <a:pt x="566" y="20"/>
                    </a:lnTo>
                    <a:lnTo>
                      <a:pt x="599" y="26"/>
                    </a:lnTo>
                    <a:lnTo>
                      <a:pt x="631" y="34"/>
                    </a:lnTo>
                    <a:lnTo>
                      <a:pt x="631" y="34"/>
                    </a:lnTo>
                    <a:lnTo>
                      <a:pt x="634" y="35"/>
                    </a:lnTo>
                    <a:lnTo>
                      <a:pt x="636" y="36"/>
                    </a:lnTo>
                    <a:lnTo>
                      <a:pt x="638" y="36"/>
                    </a:lnTo>
                    <a:lnTo>
                      <a:pt x="638" y="36"/>
                    </a:lnTo>
                    <a:lnTo>
                      <a:pt x="642" y="36"/>
                    </a:lnTo>
                    <a:lnTo>
                      <a:pt x="646" y="38"/>
                    </a:lnTo>
                    <a:lnTo>
                      <a:pt x="656" y="46"/>
                    </a:lnTo>
                    <a:lnTo>
                      <a:pt x="656" y="46"/>
                    </a:lnTo>
                    <a:lnTo>
                      <a:pt x="697" y="80"/>
                    </a:lnTo>
                    <a:lnTo>
                      <a:pt x="736" y="114"/>
                    </a:lnTo>
                    <a:lnTo>
                      <a:pt x="775" y="149"/>
                    </a:lnTo>
                    <a:lnTo>
                      <a:pt x="812" y="184"/>
                    </a:lnTo>
                    <a:lnTo>
                      <a:pt x="887" y="256"/>
                    </a:lnTo>
                    <a:lnTo>
                      <a:pt x="958" y="328"/>
                    </a:lnTo>
                    <a:lnTo>
                      <a:pt x="958" y="328"/>
                    </a:lnTo>
                    <a:lnTo>
                      <a:pt x="1008" y="379"/>
                    </a:lnTo>
                    <a:lnTo>
                      <a:pt x="1057" y="428"/>
                    </a:lnTo>
                    <a:lnTo>
                      <a:pt x="1107" y="475"/>
                    </a:lnTo>
                    <a:lnTo>
                      <a:pt x="1156" y="521"/>
                    </a:lnTo>
                    <a:lnTo>
                      <a:pt x="1159" y="524"/>
                    </a:lnTo>
                    <a:lnTo>
                      <a:pt x="1163" y="524"/>
                    </a:lnTo>
                    <a:lnTo>
                      <a:pt x="1163" y="524"/>
                    </a:lnTo>
                    <a:lnTo>
                      <a:pt x="1167" y="525"/>
                    </a:lnTo>
                    <a:lnTo>
                      <a:pt x="1171" y="527"/>
                    </a:lnTo>
                    <a:lnTo>
                      <a:pt x="1173" y="529"/>
                    </a:lnTo>
                    <a:lnTo>
                      <a:pt x="1175" y="533"/>
                    </a:lnTo>
                    <a:lnTo>
                      <a:pt x="1175" y="533"/>
                    </a:lnTo>
                    <a:lnTo>
                      <a:pt x="1185" y="553"/>
                    </a:lnTo>
                    <a:lnTo>
                      <a:pt x="1193" y="571"/>
                    </a:lnTo>
                    <a:lnTo>
                      <a:pt x="1201" y="590"/>
                    </a:lnTo>
                    <a:lnTo>
                      <a:pt x="1207" y="607"/>
                    </a:lnTo>
                    <a:lnTo>
                      <a:pt x="1211" y="626"/>
                    </a:lnTo>
                    <a:lnTo>
                      <a:pt x="1215" y="644"/>
                    </a:lnTo>
                    <a:lnTo>
                      <a:pt x="1218" y="660"/>
                    </a:lnTo>
                    <a:lnTo>
                      <a:pt x="1220" y="677"/>
                    </a:lnTo>
                    <a:lnTo>
                      <a:pt x="1220" y="693"/>
                    </a:lnTo>
                    <a:lnTo>
                      <a:pt x="1220" y="710"/>
                    </a:lnTo>
                    <a:lnTo>
                      <a:pt x="1218" y="725"/>
                    </a:lnTo>
                    <a:lnTo>
                      <a:pt x="1216" y="741"/>
                    </a:lnTo>
                    <a:lnTo>
                      <a:pt x="1212" y="755"/>
                    </a:lnTo>
                    <a:lnTo>
                      <a:pt x="1208" y="771"/>
                    </a:lnTo>
                    <a:lnTo>
                      <a:pt x="1202" y="785"/>
                    </a:lnTo>
                    <a:lnTo>
                      <a:pt x="1194" y="798"/>
                    </a:lnTo>
                    <a:lnTo>
                      <a:pt x="1192" y="804"/>
                    </a:lnTo>
                    <a:lnTo>
                      <a:pt x="1193" y="809"/>
                    </a:lnTo>
                    <a:lnTo>
                      <a:pt x="1193" y="809"/>
                    </a:lnTo>
                    <a:lnTo>
                      <a:pt x="1194" y="813"/>
                    </a:lnTo>
                    <a:lnTo>
                      <a:pt x="1193" y="817"/>
                    </a:lnTo>
                    <a:lnTo>
                      <a:pt x="1191" y="821"/>
                    </a:lnTo>
                    <a:lnTo>
                      <a:pt x="1188" y="826"/>
                    </a:lnTo>
                    <a:lnTo>
                      <a:pt x="1188" y="826"/>
                    </a:lnTo>
                    <a:lnTo>
                      <a:pt x="1147" y="869"/>
                    </a:lnTo>
                    <a:lnTo>
                      <a:pt x="1109" y="909"/>
                    </a:lnTo>
                    <a:lnTo>
                      <a:pt x="1070" y="948"/>
                    </a:lnTo>
                    <a:lnTo>
                      <a:pt x="1031" y="985"/>
                    </a:lnTo>
                    <a:lnTo>
                      <a:pt x="952" y="1062"/>
                    </a:lnTo>
                    <a:lnTo>
                      <a:pt x="862" y="1146"/>
                    </a:lnTo>
                    <a:lnTo>
                      <a:pt x="862" y="1146"/>
                    </a:lnTo>
                    <a:lnTo>
                      <a:pt x="858" y="1151"/>
                    </a:lnTo>
                    <a:lnTo>
                      <a:pt x="857" y="1152"/>
                    </a:lnTo>
                    <a:lnTo>
                      <a:pt x="857" y="1152"/>
                    </a:lnTo>
                    <a:lnTo>
                      <a:pt x="853" y="1157"/>
                    </a:lnTo>
                    <a:lnTo>
                      <a:pt x="853" y="1157"/>
                    </a:lnTo>
                    <a:lnTo>
                      <a:pt x="834" y="1170"/>
                    </a:lnTo>
                    <a:lnTo>
                      <a:pt x="815" y="1182"/>
                    </a:lnTo>
                    <a:lnTo>
                      <a:pt x="798" y="1192"/>
                    </a:lnTo>
                    <a:lnTo>
                      <a:pt x="779" y="1200"/>
                    </a:lnTo>
                    <a:lnTo>
                      <a:pt x="761" y="1206"/>
                    </a:lnTo>
                    <a:lnTo>
                      <a:pt x="743" y="1211"/>
                    </a:lnTo>
                    <a:lnTo>
                      <a:pt x="724" y="1214"/>
                    </a:lnTo>
                    <a:lnTo>
                      <a:pt x="706" y="1215"/>
                    </a:lnTo>
                    <a:lnTo>
                      <a:pt x="706" y="1215"/>
                    </a:lnTo>
                    <a:close/>
                    <a:moveTo>
                      <a:pt x="231" y="43"/>
                    </a:moveTo>
                    <a:lnTo>
                      <a:pt x="231" y="43"/>
                    </a:lnTo>
                    <a:lnTo>
                      <a:pt x="206" y="57"/>
                    </a:lnTo>
                    <a:lnTo>
                      <a:pt x="182" y="72"/>
                    </a:lnTo>
                    <a:lnTo>
                      <a:pt x="159" y="90"/>
                    </a:lnTo>
                    <a:lnTo>
                      <a:pt x="137" y="108"/>
                    </a:lnTo>
                    <a:lnTo>
                      <a:pt x="114" y="129"/>
                    </a:lnTo>
                    <a:lnTo>
                      <a:pt x="93" y="151"/>
                    </a:lnTo>
                    <a:lnTo>
                      <a:pt x="73" y="175"/>
                    </a:lnTo>
                    <a:lnTo>
                      <a:pt x="54" y="198"/>
                    </a:lnTo>
                    <a:lnTo>
                      <a:pt x="54" y="198"/>
                    </a:lnTo>
                    <a:lnTo>
                      <a:pt x="50" y="202"/>
                    </a:lnTo>
                    <a:lnTo>
                      <a:pt x="46" y="205"/>
                    </a:lnTo>
                    <a:lnTo>
                      <a:pt x="40" y="208"/>
                    </a:lnTo>
                    <a:lnTo>
                      <a:pt x="40" y="216"/>
                    </a:lnTo>
                    <a:lnTo>
                      <a:pt x="40" y="216"/>
                    </a:lnTo>
                    <a:lnTo>
                      <a:pt x="39" y="280"/>
                    </a:lnTo>
                    <a:lnTo>
                      <a:pt x="40" y="311"/>
                    </a:lnTo>
                    <a:lnTo>
                      <a:pt x="41" y="342"/>
                    </a:lnTo>
                    <a:lnTo>
                      <a:pt x="43" y="371"/>
                    </a:lnTo>
                    <a:lnTo>
                      <a:pt x="45" y="400"/>
                    </a:lnTo>
                    <a:lnTo>
                      <a:pt x="49" y="427"/>
                    </a:lnTo>
                    <a:lnTo>
                      <a:pt x="52" y="453"/>
                    </a:lnTo>
                    <a:lnTo>
                      <a:pt x="56" y="479"/>
                    </a:lnTo>
                    <a:lnTo>
                      <a:pt x="61" y="504"/>
                    </a:lnTo>
                    <a:lnTo>
                      <a:pt x="68" y="529"/>
                    </a:lnTo>
                    <a:lnTo>
                      <a:pt x="74" y="552"/>
                    </a:lnTo>
                    <a:lnTo>
                      <a:pt x="80" y="574"/>
                    </a:lnTo>
                    <a:lnTo>
                      <a:pt x="88" y="596"/>
                    </a:lnTo>
                    <a:lnTo>
                      <a:pt x="96" y="618"/>
                    </a:lnTo>
                    <a:lnTo>
                      <a:pt x="105" y="637"/>
                    </a:lnTo>
                    <a:lnTo>
                      <a:pt x="105" y="637"/>
                    </a:lnTo>
                    <a:lnTo>
                      <a:pt x="107" y="642"/>
                    </a:lnTo>
                    <a:lnTo>
                      <a:pt x="107" y="648"/>
                    </a:lnTo>
                    <a:lnTo>
                      <a:pt x="107" y="654"/>
                    </a:lnTo>
                    <a:lnTo>
                      <a:pt x="112" y="658"/>
                    </a:lnTo>
                    <a:lnTo>
                      <a:pt x="112" y="658"/>
                    </a:lnTo>
                    <a:lnTo>
                      <a:pt x="131" y="671"/>
                    </a:lnTo>
                    <a:lnTo>
                      <a:pt x="148" y="686"/>
                    </a:lnTo>
                    <a:lnTo>
                      <a:pt x="165" y="701"/>
                    </a:lnTo>
                    <a:lnTo>
                      <a:pt x="181" y="718"/>
                    </a:lnTo>
                    <a:lnTo>
                      <a:pt x="213" y="751"/>
                    </a:lnTo>
                    <a:lnTo>
                      <a:pt x="243" y="785"/>
                    </a:lnTo>
                    <a:lnTo>
                      <a:pt x="243" y="785"/>
                    </a:lnTo>
                    <a:lnTo>
                      <a:pt x="276" y="822"/>
                    </a:lnTo>
                    <a:lnTo>
                      <a:pt x="294" y="841"/>
                    </a:lnTo>
                    <a:lnTo>
                      <a:pt x="311" y="859"/>
                    </a:lnTo>
                    <a:lnTo>
                      <a:pt x="579" y="1127"/>
                    </a:lnTo>
                    <a:lnTo>
                      <a:pt x="582" y="1128"/>
                    </a:lnTo>
                    <a:lnTo>
                      <a:pt x="582" y="1128"/>
                    </a:lnTo>
                    <a:lnTo>
                      <a:pt x="585" y="1129"/>
                    </a:lnTo>
                    <a:lnTo>
                      <a:pt x="588" y="1131"/>
                    </a:lnTo>
                    <a:lnTo>
                      <a:pt x="588" y="1131"/>
                    </a:lnTo>
                    <a:lnTo>
                      <a:pt x="604" y="1142"/>
                    </a:lnTo>
                    <a:lnTo>
                      <a:pt x="618" y="1152"/>
                    </a:lnTo>
                    <a:lnTo>
                      <a:pt x="633" y="1159"/>
                    </a:lnTo>
                    <a:lnTo>
                      <a:pt x="647" y="1165"/>
                    </a:lnTo>
                    <a:lnTo>
                      <a:pt x="662" y="1170"/>
                    </a:lnTo>
                    <a:lnTo>
                      <a:pt x="677" y="1174"/>
                    </a:lnTo>
                    <a:lnTo>
                      <a:pt x="691" y="1177"/>
                    </a:lnTo>
                    <a:lnTo>
                      <a:pt x="706" y="1177"/>
                    </a:lnTo>
                    <a:lnTo>
                      <a:pt x="706" y="1177"/>
                    </a:lnTo>
                    <a:lnTo>
                      <a:pt x="720" y="1177"/>
                    </a:lnTo>
                    <a:lnTo>
                      <a:pt x="735" y="1174"/>
                    </a:lnTo>
                    <a:lnTo>
                      <a:pt x="750" y="1170"/>
                    </a:lnTo>
                    <a:lnTo>
                      <a:pt x="765" y="1165"/>
                    </a:lnTo>
                    <a:lnTo>
                      <a:pt x="779" y="1159"/>
                    </a:lnTo>
                    <a:lnTo>
                      <a:pt x="794" y="1152"/>
                    </a:lnTo>
                    <a:lnTo>
                      <a:pt x="808" y="1142"/>
                    </a:lnTo>
                    <a:lnTo>
                      <a:pt x="823" y="1131"/>
                    </a:lnTo>
                    <a:lnTo>
                      <a:pt x="823" y="1131"/>
                    </a:lnTo>
                    <a:lnTo>
                      <a:pt x="824" y="1130"/>
                    </a:lnTo>
                    <a:lnTo>
                      <a:pt x="825" y="1130"/>
                    </a:lnTo>
                    <a:lnTo>
                      <a:pt x="826" y="1129"/>
                    </a:lnTo>
                    <a:lnTo>
                      <a:pt x="865" y="1090"/>
                    </a:lnTo>
                    <a:lnTo>
                      <a:pt x="865" y="1090"/>
                    </a:lnTo>
                    <a:lnTo>
                      <a:pt x="934" y="1017"/>
                    </a:lnTo>
                    <a:lnTo>
                      <a:pt x="1002" y="949"/>
                    </a:lnTo>
                    <a:lnTo>
                      <a:pt x="1069" y="883"/>
                    </a:lnTo>
                    <a:lnTo>
                      <a:pt x="1105" y="850"/>
                    </a:lnTo>
                    <a:lnTo>
                      <a:pt x="1140" y="817"/>
                    </a:lnTo>
                    <a:lnTo>
                      <a:pt x="1143" y="815"/>
                    </a:lnTo>
                    <a:lnTo>
                      <a:pt x="1144" y="811"/>
                    </a:lnTo>
                    <a:lnTo>
                      <a:pt x="1144" y="811"/>
                    </a:lnTo>
                    <a:lnTo>
                      <a:pt x="1145" y="807"/>
                    </a:lnTo>
                    <a:lnTo>
                      <a:pt x="1147" y="803"/>
                    </a:lnTo>
                    <a:lnTo>
                      <a:pt x="1147" y="803"/>
                    </a:lnTo>
                    <a:lnTo>
                      <a:pt x="1157" y="786"/>
                    </a:lnTo>
                    <a:lnTo>
                      <a:pt x="1165" y="770"/>
                    </a:lnTo>
                    <a:lnTo>
                      <a:pt x="1173" y="753"/>
                    </a:lnTo>
                    <a:lnTo>
                      <a:pt x="1177" y="736"/>
                    </a:lnTo>
                    <a:lnTo>
                      <a:pt x="1180" y="720"/>
                    </a:lnTo>
                    <a:lnTo>
                      <a:pt x="1182" y="703"/>
                    </a:lnTo>
                    <a:lnTo>
                      <a:pt x="1182" y="688"/>
                    </a:lnTo>
                    <a:lnTo>
                      <a:pt x="1181" y="672"/>
                    </a:lnTo>
                    <a:lnTo>
                      <a:pt x="1179" y="657"/>
                    </a:lnTo>
                    <a:lnTo>
                      <a:pt x="1176" y="642"/>
                    </a:lnTo>
                    <a:lnTo>
                      <a:pt x="1173" y="628"/>
                    </a:lnTo>
                    <a:lnTo>
                      <a:pt x="1169" y="614"/>
                    </a:lnTo>
                    <a:lnTo>
                      <a:pt x="1158" y="588"/>
                    </a:lnTo>
                    <a:lnTo>
                      <a:pt x="1148" y="564"/>
                    </a:lnTo>
                    <a:lnTo>
                      <a:pt x="1146" y="560"/>
                    </a:lnTo>
                    <a:lnTo>
                      <a:pt x="1143" y="558"/>
                    </a:lnTo>
                    <a:lnTo>
                      <a:pt x="1143" y="558"/>
                    </a:lnTo>
                    <a:lnTo>
                      <a:pt x="1140" y="556"/>
                    </a:lnTo>
                    <a:lnTo>
                      <a:pt x="1140" y="556"/>
                    </a:lnTo>
                    <a:lnTo>
                      <a:pt x="1089" y="514"/>
                    </a:lnTo>
                    <a:lnTo>
                      <a:pt x="1039" y="471"/>
                    </a:lnTo>
                    <a:lnTo>
                      <a:pt x="991" y="427"/>
                    </a:lnTo>
                    <a:lnTo>
                      <a:pt x="942" y="381"/>
                    </a:lnTo>
                    <a:lnTo>
                      <a:pt x="894" y="335"/>
                    </a:lnTo>
                    <a:lnTo>
                      <a:pt x="846" y="289"/>
                    </a:lnTo>
                    <a:lnTo>
                      <a:pt x="752" y="196"/>
                    </a:lnTo>
                    <a:lnTo>
                      <a:pt x="752" y="196"/>
                    </a:lnTo>
                    <a:lnTo>
                      <a:pt x="629" y="75"/>
                    </a:lnTo>
                    <a:lnTo>
                      <a:pt x="627" y="72"/>
                    </a:lnTo>
                    <a:lnTo>
                      <a:pt x="623" y="72"/>
                    </a:lnTo>
                    <a:lnTo>
                      <a:pt x="622" y="71"/>
                    </a:lnTo>
                    <a:lnTo>
                      <a:pt x="622" y="71"/>
                    </a:lnTo>
                    <a:lnTo>
                      <a:pt x="590" y="64"/>
                    </a:lnTo>
                    <a:lnTo>
                      <a:pt x="558" y="57"/>
                    </a:lnTo>
                    <a:lnTo>
                      <a:pt x="525" y="52"/>
                    </a:lnTo>
                    <a:lnTo>
                      <a:pt x="491" y="46"/>
                    </a:lnTo>
                    <a:lnTo>
                      <a:pt x="455" y="43"/>
                    </a:lnTo>
                    <a:lnTo>
                      <a:pt x="417" y="40"/>
                    </a:lnTo>
                    <a:lnTo>
                      <a:pt x="377" y="39"/>
                    </a:lnTo>
                    <a:lnTo>
                      <a:pt x="336" y="38"/>
                    </a:lnTo>
                    <a:lnTo>
                      <a:pt x="336" y="38"/>
                    </a:lnTo>
                    <a:lnTo>
                      <a:pt x="291" y="39"/>
                    </a:lnTo>
                    <a:lnTo>
                      <a:pt x="241" y="40"/>
                    </a:lnTo>
                    <a:lnTo>
                      <a:pt x="236" y="40"/>
                    </a:lnTo>
                    <a:lnTo>
                      <a:pt x="232" y="42"/>
                    </a:lnTo>
                    <a:lnTo>
                      <a:pt x="232" y="42"/>
                    </a:lnTo>
                    <a:lnTo>
                      <a:pt x="231" y="43"/>
                    </a:lnTo>
                    <a:lnTo>
                      <a:pt x="231" y="43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9" name="Freeform 927"/>
              <p:cNvSpPr>
                <a:spLocks noEditPoints="1"/>
              </p:cNvSpPr>
              <p:nvPr/>
            </p:nvSpPr>
            <p:spPr bwMode="auto">
              <a:xfrm>
                <a:off x="3424238" y="1154113"/>
                <a:ext cx="557213" cy="225425"/>
              </a:xfrm>
              <a:custGeom>
                <a:avLst/>
                <a:gdLst/>
                <a:ahLst/>
                <a:cxnLst>
                  <a:cxn ang="0">
                    <a:pos x="77" y="421"/>
                  </a:cxn>
                  <a:cxn ang="0">
                    <a:pos x="65" y="420"/>
                  </a:cxn>
                  <a:cxn ang="0">
                    <a:pos x="28" y="385"/>
                  </a:cxn>
                  <a:cxn ang="0">
                    <a:pos x="2" y="324"/>
                  </a:cxn>
                  <a:cxn ang="0">
                    <a:pos x="1" y="253"/>
                  </a:cxn>
                  <a:cxn ang="0">
                    <a:pos x="3" y="188"/>
                  </a:cxn>
                  <a:cxn ang="0">
                    <a:pos x="40" y="100"/>
                  </a:cxn>
                  <a:cxn ang="0">
                    <a:pos x="87" y="65"/>
                  </a:cxn>
                  <a:cxn ang="0">
                    <a:pos x="160" y="37"/>
                  </a:cxn>
                  <a:cxn ang="0">
                    <a:pos x="250" y="24"/>
                  </a:cxn>
                  <a:cxn ang="0">
                    <a:pos x="311" y="37"/>
                  </a:cxn>
                  <a:cxn ang="0">
                    <a:pos x="412" y="72"/>
                  </a:cxn>
                  <a:cxn ang="0">
                    <a:pos x="529" y="127"/>
                  </a:cxn>
                  <a:cxn ang="0">
                    <a:pos x="587" y="70"/>
                  </a:cxn>
                  <a:cxn ang="0">
                    <a:pos x="661" y="29"/>
                  </a:cxn>
                  <a:cxn ang="0">
                    <a:pos x="790" y="1"/>
                  </a:cxn>
                  <a:cxn ang="0">
                    <a:pos x="894" y="10"/>
                  </a:cxn>
                  <a:cxn ang="0">
                    <a:pos x="971" y="35"/>
                  </a:cxn>
                  <a:cxn ang="0">
                    <a:pos x="1030" y="87"/>
                  </a:cxn>
                  <a:cxn ang="0">
                    <a:pos x="1052" y="163"/>
                  </a:cxn>
                  <a:cxn ang="0">
                    <a:pos x="1025" y="252"/>
                  </a:cxn>
                  <a:cxn ang="0">
                    <a:pos x="951" y="306"/>
                  </a:cxn>
                  <a:cxn ang="0">
                    <a:pos x="871" y="326"/>
                  </a:cxn>
                  <a:cxn ang="0">
                    <a:pos x="769" y="315"/>
                  </a:cxn>
                  <a:cxn ang="0">
                    <a:pos x="623" y="246"/>
                  </a:cxn>
                  <a:cxn ang="0">
                    <a:pos x="524" y="190"/>
                  </a:cxn>
                  <a:cxn ang="0">
                    <a:pos x="479" y="259"/>
                  </a:cxn>
                  <a:cxn ang="0">
                    <a:pos x="458" y="261"/>
                  </a:cxn>
                  <a:cxn ang="0">
                    <a:pos x="451" y="244"/>
                  </a:cxn>
                  <a:cxn ang="0">
                    <a:pos x="504" y="162"/>
                  </a:cxn>
                  <a:cxn ang="0">
                    <a:pos x="394" y="95"/>
                  </a:cxn>
                  <a:cxn ang="0">
                    <a:pos x="310" y="68"/>
                  </a:cxn>
                  <a:cxn ang="0">
                    <a:pos x="213" y="57"/>
                  </a:cxn>
                  <a:cxn ang="0">
                    <a:pos x="142" y="76"/>
                  </a:cxn>
                  <a:cxn ang="0">
                    <a:pos x="89" y="99"/>
                  </a:cxn>
                  <a:cxn ang="0">
                    <a:pos x="47" y="159"/>
                  </a:cxn>
                  <a:cxn ang="0">
                    <a:pos x="30" y="231"/>
                  </a:cxn>
                  <a:cxn ang="0">
                    <a:pos x="41" y="335"/>
                  </a:cxn>
                  <a:cxn ang="0">
                    <a:pos x="65" y="372"/>
                  </a:cxn>
                  <a:cxn ang="0">
                    <a:pos x="101" y="397"/>
                  </a:cxn>
                  <a:cxn ang="0">
                    <a:pos x="117" y="394"/>
                  </a:cxn>
                  <a:cxn ang="0">
                    <a:pos x="127" y="410"/>
                  </a:cxn>
                  <a:cxn ang="0">
                    <a:pos x="112" y="425"/>
                  </a:cxn>
                  <a:cxn ang="0">
                    <a:pos x="819" y="29"/>
                  </a:cxn>
                  <a:cxn ang="0">
                    <a:pos x="736" y="41"/>
                  </a:cxn>
                  <a:cxn ang="0">
                    <a:pos x="628" y="80"/>
                  </a:cxn>
                  <a:cxn ang="0">
                    <a:pos x="550" y="152"/>
                  </a:cxn>
                  <a:cxn ang="0">
                    <a:pos x="632" y="213"/>
                  </a:cxn>
                  <a:cxn ang="0">
                    <a:pos x="723" y="264"/>
                  </a:cxn>
                  <a:cxn ang="0">
                    <a:pos x="808" y="289"/>
                  </a:cxn>
                  <a:cxn ang="0">
                    <a:pos x="922" y="285"/>
                  </a:cxn>
                  <a:cxn ang="0">
                    <a:pos x="994" y="243"/>
                  </a:cxn>
                  <a:cxn ang="0">
                    <a:pos x="1021" y="169"/>
                  </a:cxn>
                  <a:cxn ang="0">
                    <a:pos x="1014" y="119"/>
                  </a:cxn>
                  <a:cxn ang="0">
                    <a:pos x="991" y="91"/>
                  </a:cxn>
                  <a:cxn ang="0">
                    <a:pos x="938" y="55"/>
                  </a:cxn>
                  <a:cxn ang="0">
                    <a:pos x="849" y="32"/>
                  </a:cxn>
                </a:cxnLst>
                <a:rect l="0" t="0" r="r" b="b"/>
                <a:pathLst>
                  <a:path w="1052" h="426">
                    <a:moveTo>
                      <a:pt x="96" y="426"/>
                    </a:moveTo>
                    <a:lnTo>
                      <a:pt x="96" y="426"/>
                    </a:lnTo>
                    <a:lnTo>
                      <a:pt x="90" y="425"/>
                    </a:lnTo>
                    <a:lnTo>
                      <a:pt x="85" y="425"/>
                    </a:lnTo>
                    <a:lnTo>
                      <a:pt x="80" y="423"/>
                    </a:lnTo>
                    <a:lnTo>
                      <a:pt x="77" y="421"/>
                    </a:lnTo>
                    <a:lnTo>
                      <a:pt x="74" y="418"/>
                    </a:lnTo>
                    <a:lnTo>
                      <a:pt x="68" y="423"/>
                    </a:lnTo>
                    <a:lnTo>
                      <a:pt x="68" y="421"/>
                    </a:lnTo>
                    <a:lnTo>
                      <a:pt x="68" y="421"/>
                    </a:lnTo>
                    <a:lnTo>
                      <a:pt x="65" y="420"/>
                    </a:lnTo>
                    <a:lnTo>
                      <a:pt x="65" y="420"/>
                    </a:lnTo>
                    <a:lnTo>
                      <a:pt x="59" y="417"/>
                    </a:lnTo>
                    <a:lnTo>
                      <a:pt x="53" y="413"/>
                    </a:lnTo>
                    <a:lnTo>
                      <a:pt x="53" y="413"/>
                    </a:lnTo>
                    <a:lnTo>
                      <a:pt x="44" y="405"/>
                    </a:lnTo>
                    <a:lnTo>
                      <a:pt x="36" y="396"/>
                    </a:lnTo>
                    <a:lnTo>
                      <a:pt x="28" y="385"/>
                    </a:lnTo>
                    <a:lnTo>
                      <a:pt x="21" y="373"/>
                    </a:lnTo>
                    <a:lnTo>
                      <a:pt x="14" y="361"/>
                    </a:lnTo>
                    <a:lnTo>
                      <a:pt x="9" y="349"/>
                    </a:lnTo>
                    <a:lnTo>
                      <a:pt x="5" y="336"/>
                    </a:lnTo>
                    <a:lnTo>
                      <a:pt x="2" y="324"/>
                    </a:lnTo>
                    <a:lnTo>
                      <a:pt x="2" y="324"/>
                    </a:lnTo>
                    <a:lnTo>
                      <a:pt x="0" y="313"/>
                    </a:lnTo>
                    <a:lnTo>
                      <a:pt x="0" y="300"/>
                    </a:lnTo>
                    <a:lnTo>
                      <a:pt x="0" y="275"/>
                    </a:lnTo>
                    <a:lnTo>
                      <a:pt x="0" y="275"/>
                    </a:lnTo>
                    <a:lnTo>
                      <a:pt x="1" y="253"/>
                    </a:lnTo>
                    <a:lnTo>
                      <a:pt x="1" y="253"/>
                    </a:lnTo>
                    <a:lnTo>
                      <a:pt x="1" y="234"/>
                    </a:lnTo>
                    <a:lnTo>
                      <a:pt x="1" y="234"/>
                    </a:lnTo>
                    <a:lnTo>
                      <a:pt x="0" y="210"/>
                    </a:lnTo>
                    <a:lnTo>
                      <a:pt x="1" y="198"/>
                    </a:lnTo>
                    <a:lnTo>
                      <a:pt x="3" y="188"/>
                    </a:lnTo>
                    <a:lnTo>
                      <a:pt x="3" y="188"/>
                    </a:lnTo>
                    <a:lnTo>
                      <a:pt x="8" y="166"/>
                    </a:lnTo>
                    <a:lnTo>
                      <a:pt x="13" y="153"/>
                    </a:lnTo>
                    <a:lnTo>
                      <a:pt x="18" y="139"/>
                    </a:lnTo>
                    <a:lnTo>
                      <a:pt x="25" y="126"/>
                    </a:lnTo>
                    <a:lnTo>
                      <a:pt x="32" y="112"/>
                    </a:lnTo>
                    <a:lnTo>
                      <a:pt x="40" y="100"/>
                    </a:lnTo>
                    <a:lnTo>
                      <a:pt x="44" y="95"/>
                    </a:lnTo>
                    <a:lnTo>
                      <a:pt x="49" y="89"/>
                    </a:lnTo>
                    <a:lnTo>
                      <a:pt x="49" y="89"/>
                    </a:lnTo>
                    <a:lnTo>
                      <a:pt x="62" y="80"/>
                    </a:lnTo>
                    <a:lnTo>
                      <a:pt x="73" y="72"/>
                    </a:lnTo>
                    <a:lnTo>
                      <a:pt x="87" y="65"/>
                    </a:lnTo>
                    <a:lnTo>
                      <a:pt x="100" y="58"/>
                    </a:lnTo>
                    <a:lnTo>
                      <a:pt x="114" y="53"/>
                    </a:lnTo>
                    <a:lnTo>
                      <a:pt x="127" y="47"/>
                    </a:lnTo>
                    <a:lnTo>
                      <a:pt x="156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80" y="31"/>
                    </a:lnTo>
                    <a:lnTo>
                      <a:pt x="198" y="27"/>
                    </a:lnTo>
                    <a:lnTo>
                      <a:pt x="218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50" y="24"/>
                    </a:lnTo>
                    <a:lnTo>
                      <a:pt x="262" y="25"/>
                    </a:lnTo>
                    <a:lnTo>
                      <a:pt x="275" y="27"/>
                    </a:lnTo>
                    <a:lnTo>
                      <a:pt x="287" y="31"/>
                    </a:lnTo>
                    <a:lnTo>
                      <a:pt x="287" y="31"/>
                    </a:lnTo>
                    <a:lnTo>
                      <a:pt x="309" y="36"/>
                    </a:lnTo>
                    <a:lnTo>
                      <a:pt x="311" y="37"/>
                    </a:lnTo>
                    <a:lnTo>
                      <a:pt x="311" y="37"/>
                    </a:lnTo>
                    <a:lnTo>
                      <a:pt x="338" y="44"/>
                    </a:lnTo>
                    <a:lnTo>
                      <a:pt x="362" y="51"/>
                    </a:lnTo>
                    <a:lnTo>
                      <a:pt x="387" y="60"/>
                    </a:lnTo>
                    <a:lnTo>
                      <a:pt x="400" y="66"/>
                    </a:lnTo>
                    <a:lnTo>
                      <a:pt x="412" y="72"/>
                    </a:lnTo>
                    <a:lnTo>
                      <a:pt x="412" y="72"/>
                    </a:lnTo>
                    <a:lnTo>
                      <a:pt x="438" y="85"/>
                    </a:lnTo>
                    <a:lnTo>
                      <a:pt x="464" y="100"/>
                    </a:lnTo>
                    <a:lnTo>
                      <a:pt x="513" y="130"/>
                    </a:lnTo>
                    <a:lnTo>
                      <a:pt x="523" y="136"/>
                    </a:lnTo>
                    <a:lnTo>
                      <a:pt x="529" y="127"/>
                    </a:lnTo>
                    <a:lnTo>
                      <a:pt x="529" y="127"/>
                    </a:lnTo>
                    <a:lnTo>
                      <a:pt x="540" y="113"/>
                    </a:lnTo>
                    <a:lnTo>
                      <a:pt x="551" y="101"/>
                    </a:lnTo>
                    <a:lnTo>
                      <a:pt x="563" y="89"/>
                    </a:lnTo>
                    <a:lnTo>
                      <a:pt x="574" y="79"/>
                    </a:lnTo>
                    <a:lnTo>
                      <a:pt x="587" y="70"/>
                    </a:lnTo>
                    <a:lnTo>
                      <a:pt x="599" y="60"/>
                    </a:lnTo>
                    <a:lnTo>
                      <a:pt x="611" y="52"/>
                    </a:lnTo>
                    <a:lnTo>
                      <a:pt x="625" y="45"/>
                    </a:lnTo>
                    <a:lnTo>
                      <a:pt x="625" y="45"/>
                    </a:lnTo>
                    <a:lnTo>
                      <a:pt x="642" y="37"/>
                    </a:lnTo>
                    <a:lnTo>
                      <a:pt x="661" y="29"/>
                    </a:lnTo>
                    <a:lnTo>
                      <a:pt x="680" y="23"/>
                    </a:lnTo>
                    <a:lnTo>
                      <a:pt x="698" y="18"/>
                    </a:lnTo>
                    <a:lnTo>
                      <a:pt x="734" y="10"/>
                    </a:lnTo>
                    <a:lnTo>
                      <a:pt x="767" y="4"/>
                    </a:lnTo>
                    <a:lnTo>
                      <a:pt x="767" y="4"/>
                    </a:lnTo>
                    <a:lnTo>
                      <a:pt x="790" y="1"/>
                    </a:lnTo>
                    <a:lnTo>
                      <a:pt x="813" y="0"/>
                    </a:lnTo>
                    <a:lnTo>
                      <a:pt x="813" y="0"/>
                    </a:lnTo>
                    <a:lnTo>
                      <a:pt x="826" y="0"/>
                    </a:lnTo>
                    <a:lnTo>
                      <a:pt x="841" y="1"/>
                    </a:lnTo>
                    <a:lnTo>
                      <a:pt x="868" y="5"/>
                    </a:lnTo>
                    <a:lnTo>
                      <a:pt x="894" y="10"/>
                    </a:lnTo>
                    <a:lnTo>
                      <a:pt x="922" y="16"/>
                    </a:lnTo>
                    <a:lnTo>
                      <a:pt x="922" y="16"/>
                    </a:lnTo>
                    <a:lnTo>
                      <a:pt x="935" y="19"/>
                    </a:lnTo>
                    <a:lnTo>
                      <a:pt x="947" y="23"/>
                    </a:lnTo>
                    <a:lnTo>
                      <a:pt x="959" y="28"/>
                    </a:lnTo>
                    <a:lnTo>
                      <a:pt x="971" y="35"/>
                    </a:lnTo>
                    <a:lnTo>
                      <a:pt x="982" y="42"/>
                    </a:lnTo>
                    <a:lnTo>
                      <a:pt x="994" y="49"/>
                    </a:lnTo>
                    <a:lnTo>
                      <a:pt x="1004" y="57"/>
                    </a:lnTo>
                    <a:lnTo>
                      <a:pt x="1013" y="67"/>
                    </a:lnTo>
                    <a:lnTo>
                      <a:pt x="1022" y="77"/>
                    </a:lnTo>
                    <a:lnTo>
                      <a:pt x="1030" y="87"/>
                    </a:lnTo>
                    <a:lnTo>
                      <a:pt x="1037" y="99"/>
                    </a:lnTo>
                    <a:lnTo>
                      <a:pt x="1043" y="110"/>
                    </a:lnTo>
                    <a:lnTo>
                      <a:pt x="1047" y="122"/>
                    </a:lnTo>
                    <a:lnTo>
                      <a:pt x="1050" y="135"/>
                    </a:lnTo>
                    <a:lnTo>
                      <a:pt x="1052" y="148"/>
                    </a:lnTo>
                    <a:lnTo>
                      <a:pt x="1052" y="163"/>
                    </a:lnTo>
                    <a:lnTo>
                      <a:pt x="1052" y="163"/>
                    </a:lnTo>
                    <a:lnTo>
                      <a:pt x="1050" y="183"/>
                    </a:lnTo>
                    <a:lnTo>
                      <a:pt x="1047" y="203"/>
                    </a:lnTo>
                    <a:lnTo>
                      <a:pt x="1041" y="221"/>
                    </a:lnTo>
                    <a:lnTo>
                      <a:pt x="1034" y="237"/>
                    </a:lnTo>
                    <a:lnTo>
                      <a:pt x="1025" y="252"/>
                    </a:lnTo>
                    <a:lnTo>
                      <a:pt x="1014" y="264"/>
                    </a:lnTo>
                    <a:lnTo>
                      <a:pt x="1003" y="275"/>
                    </a:lnTo>
                    <a:lnTo>
                      <a:pt x="991" y="285"/>
                    </a:lnTo>
                    <a:lnTo>
                      <a:pt x="978" y="293"/>
                    </a:lnTo>
                    <a:lnTo>
                      <a:pt x="965" y="300"/>
                    </a:lnTo>
                    <a:lnTo>
                      <a:pt x="951" y="306"/>
                    </a:lnTo>
                    <a:lnTo>
                      <a:pt x="938" y="311"/>
                    </a:lnTo>
                    <a:lnTo>
                      <a:pt x="924" y="316"/>
                    </a:lnTo>
                    <a:lnTo>
                      <a:pt x="912" y="320"/>
                    </a:lnTo>
                    <a:lnTo>
                      <a:pt x="887" y="324"/>
                    </a:lnTo>
                    <a:lnTo>
                      <a:pt x="887" y="324"/>
                    </a:lnTo>
                    <a:lnTo>
                      <a:pt x="871" y="326"/>
                    </a:lnTo>
                    <a:lnTo>
                      <a:pt x="854" y="327"/>
                    </a:lnTo>
                    <a:lnTo>
                      <a:pt x="854" y="327"/>
                    </a:lnTo>
                    <a:lnTo>
                      <a:pt x="841" y="326"/>
                    </a:lnTo>
                    <a:lnTo>
                      <a:pt x="827" y="325"/>
                    </a:lnTo>
                    <a:lnTo>
                      <a:pt x="799" y="321"/>
                    </a:lnTo>
                    <a:lnTo>
                      <a:pt x="769" y="315"/>
                    </a:lnTo>
                    <a:lnTo>
                      <a:pt x="740" y="305"/>
                    </a:lnTo>
                    <a:lnTo>
                      <a:pt x="711" y="294"/>
                    </a:lnTo>
                    <a:lnTo>
                      <a:pt x="681" y="281"/>
                    </a:lnTo>
                    <a:lnTo>
                      <a:pt x="652" y="265"/>
                    </a:lnTo>
                    <a:lnTo>
                      <a:pt x="623" y="246"/>
                    </a:lnTo>
                    <a:lnTo>
                      <a:pt x="623" y="246"/>
                    </a:lnTo>
                    <a:lnTo>
                      <a:pt x="597" y="229"/>
                    </a:lnTo>
                    <a:lnTo>
                      <a:pt x="571" y="209"/>
                    </a:lnTo>
                    <a:lnTo>
                      <a:pt x="571" y="209"/>
                    </a:lnTo>
                    <a:lnTo>
                      <a:pt x="541" y="187"/>
                    </a:lnTo>
                    <a:lnTo>
                      <a:pt x="531" y="179"/>
                    </a:lnTo>
                    <a:lnTo>
                      <a:pt x="524" y="190"/>
                    </a:lnTo>
                    <a:lnTo>
                      <a:pt x="524" y="190"/>
                    </a:lnTo>
                    <a:lnTo>
                      <a:pt x="500" y="227"/>
                    </a:lnTo>
                    <a:lnTo>
                      <a:pt x="500" y="227"/>
                    </a:lnTo>
                    <a:lnTo>
                      <a:pt x="482" y="256"/>
                    </a:lnTo>
                    <a:lnTo>
                      <a:pt x="482" y="256"/>
                    </a:lnTo>
                    <a:lnTo>
                      <a:pt x="479" y="259"/>
                    </a:lnTo>
                    <a:lnTo>
                      <a:pt x="476" y="262"/>
                    </a:lnTo>
                    <a:lnTo>
                      <a:pt x="473" y="263"/>
                    </a:lnTo>
                    <a:lnTo>
                      <a:pt x="469" y="263"/>
                    </a:lnTo>
                    <a:lnTo>
                      <a:pt x="469" y="263"/>
                    </a:lnTo>
                    <a:lnTo>
                      <a:pt x="464" y="263"/>
                    </a:lnTo>
                    <a:lnTo>
                      <a:pt x="458" y="261"/>
                    </a:lnTo>
                    <a:lnTo>
                      <a:pt x="455" y="258"/>
                    </a:lnTo>
                    <a:lnTo>
                      <a:pt x="452" y="254"/>
                    </a:lnTo>
                    <a:lnTo>
                      <a:pt x="452" y="254"/>
                    </a:lnTo>
                    <a:lnTo>
                      <a:pt x="451" y="251"/>
                    </a:lnTo>
                    <a:lnTo>
                      <a:pt x="450" y="247"/>
                    </a:lnTo>
                    <a:lnTo>
                      <a:pt x="451" y="244"/>
                    </a:lnTo>
                    <a:lnTo>
                      <a:pt x="453" y="240"/>
                    </a:lnTo>
                    <a:lnTo>
                      <a:pt x="453" y="240"/>
                    </a:lnTo>
                    <a:lnTo>
                      <a:pt x="474" y="208"/>
                    </a:lnTo>
                    <a:lnTo>
                      <a:pt x="474" y="208"/>
                    </a:lnTo>
                    <a:lnTo>
                      <a:pt x="498" y="172"/>
                    </a:lnTo>
                    <a:lnTo>
                      <a:pt x="504" y="162"/>
                    </a:lnTo>
                    <a:lnTo>
                      <a:pt x="477" y="144"/>
                    </a:lnTo>
                    <a:lnTo>
                      <a:pt x="477" y="144"/>
                    </a:lnTo>
                    <a:lnTo>
                      <a:pt x="445" y="123"/>
                    </a:lnTo>
                    <a:lnTo>
                      <a:pt x="429" y="113"/>
                    </a:lnTo>
                    <a:lnTo>
                      <a:pt x="412" y="104"/>
                    </a:lnTo>
                    <a:lnTo>
                      <a:pt x="394" y="95"/>
                    </a:lnTo>
                    <a:lnTo>
                      <a:pt x="377" y="86"/>
                    </a:lnTo>
                    <a:lnTo>
                      <a:pt x="359" y="80"/>
                    </a:lnTo>
                    <a:lnTo>
                      <a:pt x="343" y="75"/>
                    </a:lnTo>
                    <a:lnTo>
                      <a:pt x="335" y="74"/>
                    </a:lnTo>
                    <a:lnTo>
                      <a:pt x="335" y="74"/>
                    </a:lnTo>
                    <a:lnTo>
                      <a:pt x="310" y="68"/>
                    </a:lnTo>
                    <a:lnTo>
                      <a:pt x="284" y="63"/>
                    </a:lnTo>
                    <a:lnTo>
                      <a:pt x="256" y="58"/>
                    </a:lnTo>
                    <a:lnTo>
                      <a:pt x="243" y="57"/>
                    </a:lnTo>
                    <a:lnTo>
                      <a:pt x="229" y="57"/>
                    </a:lnTo>
                    <a:lnTo>
                      <a:pt x="229" y="57"/>
                    </a:lnTo>
                    <a:lnTo>
                      <a:pt x="213" y="57"/>
                    </a:lnTo>
                    <a:lnTo>
                      <a:pt x="196" y="59"/>
                    </a:lnTo>
                    <a:lnTo>
                      <a:pt x="182" y="64"/>
                    </a:lnTo>
                    <a:lnTo>
                      <a:pt x="167" y="68"/>
                    </a:lnTo>
                    <a:lnTo>
                      <a:pt x="167" y="68"/>
                    </a:lnTo>
                    <a:lnTo>
                      <a:pt x="156" y="72"/>
                    </a:lnTo>
                    <a:lnTo>
                      <a:pt x="142" y="76"/>
                    </a:lnTo>
                    <a:lnTo>
                      <a:pt x="142" y="76"/>
                    </a:lnTo>
                    <a:lnTo>
                      <a:pt x="128" y="81"/>
                    </a:lnTo>
                    <a:lnTo>
                      <a:pt x="115" y="86"/>
                    </a:lnTo>
                    <a:lnTo>
                      <a:pt x="101" y="91"/>
                    </a:lnTo>
                    <a:lnTo>
                      <a:pt x="89" y="99"/>
                    </a:lnTo>
                    <a:lnTo>
                      <a:pt x="89" y="99"/>
                    </a:lnTo>
                    <a:lnTo>
                      <a:pt x="81" y="106"/>
                    </a:lnTo>
                    <a:lnTo>
                      <a:pt x="74" y="112"/>
                    </a:lnTo>
                    <a:lnTo>
                      <a:pt x="68" y="119"/>
                    </a:lnTo>
                    <a:lnTo>
                      <a:pt x="63" y="127"/>
                    </a:lnTo>
                    <a:lnTo>
                      <a:pt x="55" y="143"/>
                    </a:lnTo>
                    <a:lnTo>
                      <a:pt x="47" y="159"/>
                    </a:lnTo>
                    <a:lnTo>
                      <a:pt x="44" y="166"/>
                    </a:lnTo>
                    <a:lnTo>
                      <a:pt x="44" y="166"/>
                    </a:lnTo>
                    <a:lnTo>
                      <a:pt x="40" y="175"/>
                    </a:lnTo>
                    <a:lnTo>
                      <a:pt x="37" y="184"/>
                    </a:lnTo>
                    <a:lnTo>
                      <a:pt x="33" y="207"/>
                    </a:lnTo>
                    <a:lnTo>
                      <a:pt x="30" y="231"/>
                    </a:lnTo>
                    <a:lnTo>
                      <a:pt x="29" y="256"/>
                    </a:lnTo>
                    <a:lnTo>
                      <a:pt x="30" y="281"/>
                    </a:lnTo>
                    <a:lnTo>
                      <a:pt x="33" y="304"/>
                    </a:lnTo>
                    <a:lnTo>
                      <a:pt x="35" y="316"/>
                    </a:lnTo>
                    <a:lnTo>
                      <a:pt x="38" y="326"/>
                    </a:lnTo>
                    <a:lnTo>
                      <a:pt x="41" y="335"/>
                    </a:lnTo>
                    <a:lnTo>
                      <a:pt x="45" y="344"/>
                    </a:lnTo>
                    <a:lnTo>
                      <a:pt x="45" y="344"/>
                    </a:lnTo>
                    <a:lnTo>
                      <a:pt x="49" y="353"/>
                    </a:lnTo>
                    <a:lnTo>
                      <a:pt x="55" y="360"/>
                    </a:lnTo>
                    <a:lnTo>
                      <a:pt x="60" y="366"/>
                    </a:lnTo>
                    <a:lnTo>
                      <a:pt x="65" y="372"/>
                    </a:lnTo>
                    <a:lnTo>
                      <a:pt x="71" y="378"/>
                    </a:lnTo>
                    <a:lnTo>
                      <a:pt x="77" y="382"/>
                    </a:lnTo>
                    <a:lnTo>
                      <a:pt x="92" y="391"/>
                    </a:lnTo>
                    <a:lnTo>
                      <a:pt x="92" y="391"/>
                    </a:lnTo>
                    <a:lnTo>
                      <a:pt x="97" y="394"/>
                    </a:lnTo>
                    <a:lnTo>
                      <a:pt x="101" y="397"/>
                    </a:lnTo>
                    <a:lnTo>
                      <a:pt x="108" y="390"/>
                    </a:lnTo>
                    <a:lnTo>
                      <a:pt x="109" y="393"/>
                    </a:lnTo>
                    <a:lnTo>
                      <a:pt x="109" y="393"/>
                    </a:lnTo>
                    <a:lnTo>
                      <a:pt x="112" y="393"/>
                    </a:lnTo>
                    <a:lnTo>
                      <a:pt x="112" y="393"/>
                    </a:lnTo>
                    <a:lnTo>
                      <a:pt x="117" y="394"/>
                    </a:lnTo>
                    <a:lnTo>
                      <a:pt x="121" y="395"/>
                    </a:lnTo>
                    <a:lnTo>
                      <a:pt x="123" y="397"/>
                    </a:lnTo>
                    <a:lnTo>
                      <a:pt x="125" y="400"/>
                    </a:lnTo>
                    <a:lnTo>
                      <a:pt x="127" y="405"/>
                    </a:lnTo>
                    <a:lnTo>
                      <a:pt x="127" y="410"/>
                    </a:lnTo>
                    <a:lnTo>
                      <a:pt x="127" y="410"/>
                    </a:lnTo>
                    <a:lnTo>
                      <a:pt x="127" y="413"/>
                    </a:lnTo>
                    <a:lnTo>
                      <a:pt x="125" y="419"/>
                    </a:lnTo>
                    <a:lnTo>
                      <a:pt x="123" y="421"/>
                    </a:lnTo>
                    <a:lnTo>
                      <a:pt x="121" y="423"/>
                    </a:lnTo>
                    <a:lnTo>
                      <a:pt x="117" y="425"/>
                    </a:lnTo>
                    <a:lnTo>
                      <a:pt x="112" y="425"/>
                    </a:lnTo>
                    <a:lnTo>
                      <a:pt x="112" y="425"/>
                    </a:lnTo>
                    <a:lnTo>
                      <a:pt x="103" y="426"/>
                    </a:lnTo>
                    <a:lnTo>
                      <a:pt x="103" y="426"/>
                    </a:lnTo>
                    <a:lnTo>
                      <a:pt x="96" y="426"/>
                    </a:lnTo>
                    <a:lnTo>
                      <a:pt x="96" y="426"/>
                    </a:lnTo>
                    <a:close/>
                    <a:moveTo>
                      <a:pt x="819" y="29"/>
                    </a:moveTo>
                    <a:lnTo>
                      <a:pt x="819" y="29"/>
                    </a:lnTo>
                    <a:lnTo>
                      <a:pt x="805" y="31"/>
                    </a:lnTo>
                    <a:lnTo>
                      <a:pt x="788" y="32"/>
                    </a:lnTo>
                    <a:lnTo>
                      <a:pt x="771" y="34"/>
                    </a:lnTo>
                    <a:lnTo>
                      <a:pt x="754" y="37"/>
                    </a:lnTo>
                    <a:lnTo>
                      <a:pt x="736" y="41"/>
                    </a:lnTo>
                    <a:lnTo>
                      <a:pt x="717" y="46"/>
                    </a:lnTo>
                    <a:lnTo>
                      <a:pt x="675" y="58"/>
                    </a:lnTo>
                    <a:lnTo>
                      <a:pt x="675" y="58"/>
                    </a:lnTo>
                    <a:lnTo>
                      <a:pt x="659" y="65"/>
                    </a:lnTo>
                    <a:lnTo>
                      <a:pt x="643" y="72"/>
                    </a:lnTo>
                    <a:lnTo>
                      <a:pt x="628" y="80"/>
                    </a:lnTo>
                    <a:lnTo>
                      <a:pt x="613" y="90"/>
                    </a:lnTo>
                    <a:lnTo>
                      <a:pt x="599" y="101"/>
                    </a:lnTo>
                    <a:lnTo>
                      <a:pt x="586" y="113"/>
                    </a:lnTo>
                    <a:lnTo>
                      <a:pt x="572" y="127"/>
                    </a:lnTo>
                    <a:lnTo>
                      <a:pt x="559" y="142"/>
                    </a:lnTo>
                    <a:lnTo>
                      <a:pt x="550" y="152"/>
                    </a:lnTo>
                    <a:lnTo>
                      <a:pt x="562" y="160"/>
                    </a:lnTo>
                    <a:lnTo>
                      <a:pt x="562" y="160"/>
                    </a:lnTo>
                    <a:lnTo>
                      <a:pt x="582" y="174"/>
                    </a:lnTo>
                    <a:lnTo>
                      <a:pt x="602" y="190"/>
                    </a:lnTo>
                    <a:lnTo>
                      <a:pt x="602" y="190"/>
                    </a:lnTo>
                    <a:lnTo>
                      <a:pt x="632" y="213"/>
                    </a:lnTo>
                    <a:lnTo>
                      <a:pt x="648" y="224"/>
                    </a:lnTo>
                    <a:lnTo>
                      <a:pt x="664" y="234"/>
                    </a:lnTo>
                    <a:lnTo>
                      <a:pt x="664" y="234"/>
                    </a:lnTo>
                    <a:lnTo>
                      <a:pt x="688" y="246"/>
                    </a:lnTo>
                    <a:lnTo>
                      <a:pt x="704" y="255"/>
                    </a:lnTo>
                    <a:lnTo>
                      <a:pt x="723" y="264"/>
                    </a:lnTo>
                    <a:lnTo>
                      <a:pt x="744" y="272"/>
                    </a:lnTo>
                    <a:lnTo>
                      <a:pt x="765" y="279"/>
                    </a:lnTo>
                    <a:lnTo>
                      <a:pt x="787" y="286"/>
                    </a:lnTo>
                    <a:lnTo>
                      <a:pt x="797" y="288"/>
                    </a:lnTo>
                    <a:lnTo>
                      <a:pt x="808" y="289"/>
                    </a:lnTo>
                    <a:lnTo>
                      <a:pt x="808" y="289"/>
                    </a:lnTo>
                    <a:lnTo>
                      <a:pt x="834" y="291"/>
                    </a:lnTo>
                    <a:lnTo>
                      <a:pt x="859" y="292"/>
                    </a:lnTo>
                    <a:lnTo>
                      <a:pt x="859" y="292"/>
                    </a:lnTo>
                    <a:lnTo>
                      <a:pt x="882" y="291"/>
                    </a:lnTo>
                    <a:lnTo>
                      <a:pt x="903" y="289"/>
                    </a:lnTo>
                    <a:lnTo>
                      <a:pt x="922" y="285"/>
                    </a:lnTo>
                    <a:lnTo>
                      <a:pt x="940" y="279"/>
                    </a:lnTo>
                    <a:lnTo>
                      <a:pt x="955" y="273"/>
                    </a:lnTo>
                    <a:lnTo>
                      <a:pt x="970" y="265"/>
                    </a:lnTo>
                    <a:lnTo>
                      <a:pt x="983" y="255"/>
                    </a:lnTo>
                    <a:lnTo>
                      <a:pt x="994" y="243"/>
                    </a:lnTo>
                    <a:lnTo>
                      <a:pt x="994" y="243"/>
                    </a:lnTo>
                    <a:lnTo>
                      <a:pt x="1001" y="233"/>
                    </a:lnTo>
                    <a:lnTo>
                      <a:pt x="1007" y="222"/>
                    </a:lnTo>
                    <a:lnTo>
                      <a:pt x="1012" y="209"/>
                    </a:lnTo>
                    <a:lnTo>
                      <a:pt x="1016" y="197"/>
                    </a:lnTo>
                    <a:lnTo>
                      <a:pt x="1019" y="182"/>
                    </a:lnTo>
                    <a:lnTo>
                      <a:pt x="1021" y="169"/>
                    </a:lnTo>
                    <a:lnTo>
                      <a:pt x="1021" y="156"/>
                    </a:lnTo>
                    <a:lnTo>
                      <a:pt x="1020" y="142"/>
                    </a:lnTo>
                    <a:lnTo>
                      <a:pt x="1020" y="142"/>
                    </a:lnTo>
                    <a:lnTo>
                      <a:pt x="1019" y="134"/>
                    </a:lnTo>
                    <a:lnTo>
                      <a:pt x="1016" y="127"/>
                    </a:lnTo>
                    <a:lnTo>
                      <a:pt x="1014" y="119"/>
                    </a:lnTo>
                    <a:lnTo>
                      <a:pt x="1010" y="113"/>
                    </a:lnTo>
                    <a:lnTo>
                      <a:pt x="1007" y="107"/>
                    </a:lnTo>
                    <a:lnTo>
                      <a:pt x="1002" y="101"/>
                    </a:lnTo>
                    <a:lnTo>
                      <a:pt x="997" y="96"/>
                    </a:lnTo>
                    <a:lnTo>
                      <a:pt x="991" y="91"/>
                    </a:lnTo>
                    <a:lnTo>
                      <a:pt x="991" y="91"/>
                    </a:lnTo>
                    <a:lnTo>
                      <a:pt x="973" y="79"/>
                    </a:lnTo>
                    <a:lnTo>
                      <a:pt x="973" y="79"/>
                    </a:lnTo>
                    <a:lnTo>
                      <a:pt x="956" y="67"/>
                    </a:lnTo>
                    <a:lnTo>
                      <a:pt x="947" y="60"/>
                    </a:lnTo>
                    <a:lnTo>
                      <a:pt x="938" y="55"/>
                    </a:lnTo>
                    <a:lnTo>
                      <a:pt x="938" y="55"/>
                    </a:lnTo>
                    <a:lnTo>
                      <a:pt x="926" y="50"/>
                    </a:lnTo>
                    <a:lnTo>
                      <a:pt x="914" y="46"/>
                    </a:lnTo>
                    <a:lnTo>
                      <a:pt x="889" y="39"/>
                    </a:lnTo>
                    <a:lnTo>
                      <a:pt x="865" y="35"/>
                    </a:lnTo>
                    <a:lnTo>
                      <a:pt x="849" y="32"/>
                    </a:lnTo>
                    <a:lnTo>
                      <a:pt x="849" y="32"/>
                    </a:lnTo>
                    <a:lnTo>
                      <a:pt x="834" y="31"/>
                    </a:lnTo>
                    <a:lnTo>
                      <a:pt x="819" y="29"/>
                    </a:lnTo>
                    <a:lnTo>
                      <a:pt x="819" y="29"/>
                    </a:lnTo>
                    <a:close/>
                  </a:path>
                </a:pathLst>
              </a:custGeom>
              <a:grpFill/>
              <a:ln w="9525">
                <a:solidFill>
                  <a:srgbClr val="745349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图片 2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" y="2815771"/>
            <a:ext cx="12192000" cy="1393372"/>
          </a:xfrm>
          <a:prstGeom prst="rect">
            <a:avLst/>
          </a:prstGeom>
          <a:solidFill>
            <a:srgbClr val="E5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4" name="圆角矩形 4"/>
          <p:cNvSpPr/>
          <p:nvPr/>
        </p:nvSpPr>
        <p:spPr>
          <a:xfrm>
            <a:off x="7905765" y="1410454"/>
            <a:ext cx="3388659" cy="5109883"/>
          </a:xfrm>
          <a:prstGeom prst="roundRect">
            <a:avLst>
              <a:gd name="adj" fmla="val 50000"/>
            </a:avLst>
          </a:prstGeom>
          <a:solidFill>
            <a:srgbClr val="E5D7D1"/>
          </a:solidFill>
          <a:ln>
            <a:noFill/>
          </a:ln>
          <a:effectLst>
            <a:outerShdw blurRad="63500" sx="102000" sy="102000" algn="c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01663" y="429182"/>
            <a:ext cx="475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餐 饮 之 礼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9306" y="101600"/>
            <a:ext cx="912357" cy="912357"/>
          </a:xfrm>
          <a:prstGeom prst="rect">
            <a:avLst/>
          </a:prstGeom>
        </p:spPr>
      </p:pic>
      <p:pic>
        <p:nvPicPr>
          <p:cNvPr id="261" name="Picture 6" descr="餐饮之礼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96822" y="1464855"/>
            <a:ext cx="3570215" cy="500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5" name="图片 29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4012" y="1931988"/>
            <a:ext cx="2987803" cy="492601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497008" y="2664622"/>
            <a:ext cx="2206172" cy="260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讲究卫生    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爱惜粮食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节俭用餐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u"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食相文雅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4" grpId="0" animBg="1"/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1663" y="429182"/>
            <a:ext cx="475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餐 饮 之 礼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306" y="101600"/>
            <a:ext cx="912357" cy="91235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484170" y="734343"/>
            <a:ext cx="9107692" cy="5389313"/>
            <a:chOff x="1484170" y="734343"/>
            <a:chExt cx="9107692" cy="5389313"/>
          </a:xfrm>
        </p:grpSpPr>
        <p:sp>
          <p:nvSpPr>
            <p:cNvPr id="10" name="椭圆 5"/>
            <p:cNvSpPr/>
            <p:nvPr/>
          </p:nvSpPr>
          <p:spPr>
            <a:xfrm>
              <a:off x="1484170" y="734343"/>
              <a:ext cx="9107692" cy="5389313"/>
            </a:xfrm>
            <a:custGeom>
              <a:avLst/>
              <a:gdLst>
                <a:gd name="connsiteX0" fmla="*/ 0 w 9315450"/>
                <a:gd name="connsiteY0" fmla="*/ 2676525 h 5353050"/>
                <a:gd name="connsiteX1" fmla="*/ 4657725 w 9315450"/>
                <a:gd name="connsiteY1" fmla="*/ 0 h 5353050"/>
                <a:gd name="connsiteX2" fmla="*/ 9315450 w 9315450"/>
                <a:gd name="connsiteY2" fmla="*/ 2676525 h 5353050"/>
                <a:gd name="connsiteX3" fmla="*/ 4657725 w 9315450"/>
                <a:gd name="connsiteY3" fmla="*/ 5353050 h 5353050"/>
                <a:gd name="connsiteX4" fmla="*/ 0 w 9315450"/>
                <a:gd name="connsiteY4" fmla="*/ 2676525 h 5353050"/>
                <a:gd name="connsiteX0-1" fmla="*/ 132543 w 9447993"/>
                <a:gd name="connsiteY0-2" fmla="*/ 2676525 h 5512764"/>
                <a:gd name="connsiteX1-3" fmla="*/ 4790268 w 9447993"/>
                <a:gd name="connsiteY1-4" fmla="*/ 0 h 5512764"/>
                <a:gd name="connsiteX2-5" fmla="*/ 9447993 w 9447993"/>
                <a:gd name="connsiteY2-6" fmla="*/ 2676525 h 5512764"/>
                <a:gd name="connsiteX3-7" fmla="*/ 4790268 w 9447993"/>
                <a:gd name="connsiteY3-8" fmla="*/ 5353050 h 5512764"/>
                <a:gd name="connsiteX4-9" fmla="*/ 1580343 w 9447993"/>
                <a:gd name="connsiteY4-10" fmla="*/ 4933950 h 5512764"/>
                <a:gd name="connsiteX5" fmla="*/ 132543 w 9447993"/>
                <a:gd name="connsiteY5" fmla="*/ 2676525 h 5512764"/>
                <a:gd name="connsiteX0-11" fmla="*/ 1243 w 9316693"/>
                <a:gd name="connsiteY0-12" fmla="*/ 2790057 h 5626296"/>
                <a:gd name="connsiteX1-13" fmla="*/ 1658594 w 9316693"/>
                <a:gd name="connsiteY1-14" fmla="*/ 723132 h 5626296"/>
                <a:gd name="connsiteX2-15" fmla="*/ 4658968 w 9316693"/>
                <a:gd name="connsiteY2-16" fmla="*/ 113532 h 5626296"/>
                <a:gd name="connsiteX3-17" fmla="*/ 9316693 w 9316693"/>
                <a:gd name="connsiteY3-18" fmla="*/ 2790057 h 5626296"/>
                <a:gd name="connsiteX4-19" fmla="*/ 4658968 w 9316693"/>
                <a:gd name="connsiteY4-20" fmla="*/ 5466582 h 5626296"/>
                <a:gd name="connsiteX5-21" fmla="*/ 1449043 w 9316693"/>
                <a:gd name="connsiteY5-22" fmla="*/ 5047482 h 5626296"/>
                <a:gd name="connsiteX6" fmla="*/ 1243 w 9316693"/>
                <a:gd name="connsiteY6" fmla="*/ 2790057 h 5626296"/>
                <a:gd name="connsiteX0-23" fmla="*/ 1243 w 9386532"/>
                <a:gd name="connsiteY0-24" fmla="*/ 2676697 h 5512936"/>
                <a:gd name="connsiteX1-25" fmla="*/ 1658594 w 9386532"/>
                <a:gd name="connsiteY1-26" fmla="*/ 609772 h 5512936"/>
                <a:gd name="connsiteX2-27" fmla="*/ 4658968 w 9386532"/>
                <a:gd name="connsiteY2-28" fmla="*/ 172 h 5512936"/>
                <a:gd name="connsiteX3-29" fmla="*/ 7468844 w 9386532"/>
                <a:gd name="connsiteY3-30" fmla="*/ 647872 h 5512936"/>
                <a:gd name="connsiteX4-31" fmla="*/ 9316693 w 9386532"/>
                <a:gd name="connsiteY4-32" fmla="*/ 2676697 h 5512936"/>
                <a:gd name="connsiteX5-33" fmla="*/ 4658968 w 9386532"/>
                <a:gd name="connsiteY5-34" fmla="*/ 5353222 h 5512936"/>
                <a:gd name="connsiteX6-35" fmla="*/ 1449043 w 9386532"/>
                <a:gd name="connsiteY6-36" fmla="*/ 4934122 h 5512936"/>
                <a:gd name="connsiteX7" fmla="*/ 1243 w 9386532"/>
                <a:gd name="connsiteY7" fmla="*/ 2676697 h 5512936"/>
                <a:gd name="connsiteX0-37" fmla="*/ 1243 w 9316755"/>
                <a:gd name="connsiteY0-38" fmla="*/ 2676697 h 5389313"/>
                <a:gd name="connsiteX1-39" fmla="*/ 1658594 w 9316755"/>
                <a:gd name="connsiteY1-40" fmla="*/ 609772 h 5389313"/>
                <a:gd name="connsiteX2-41" fmla="*/ 4658968 w 9316755"/>
                <a:gd name="connsiteY2-42" fmla="*/ 172 h 5389313"/>
                <a:gd name="connsiteX3-43" fmla="*/ 7468844 w 9316755"/>
                <a:gd name="connsiteY3-44" fmla="*/ 647872 h 5389313"/>
                <a:gd name="connsiteX4-45" fmla="*/ 9316693 w 9316755"/>
                <a:gd name="connsiteY4-46" fmla="*/ 2676697 h 5389313"/>
                <a:gd name="connsiteX5-47" fmla="*/ 7564093 w 9316755"/>
                <a:gd name="connsiteY5-48" fmla="*/ 4381672 h 5389313"/>
                <a:gd name="connsiteX6-49" fmla="*/ 4658968 w 9316755"/>
                <a:gd name="connsiteY6-50" fmla="*/ 5353222 h 5389313"/>
                <a:gd name="connsiteX7-51" fmla="*/ 1449043 w 9316755"/>
                <a:gd name="connsiteY7-52" fmla="*/ 4934122 h 5389313"/>
                <a:gd name="connsiteX8" fmla="*/ 1243 w 9316755"/>
                <a:gd name="connsiteY8" fmla="*/ 2676697 h 5389313"/>
                <a:gd name="connsiteX0-53" fmla="*/ 1243 w 9316755"/>
                <a:gd name="connsiteY0-54" fmla="*/ 2676697 h 5389313"/>
                <a:gd name="connsiteX1-55" fmla="*/ 1658594 w 9316755"/>
                <a:gd name="connsiteY1-56" fmla="*/ 609772 h 5389313"/>
                <a:gd name="connsiteX2-57" fmla="*/ 4658968 w 9316755"/>
                <a:gd name="connsiteY2-58" fmla="*/ 172 h 5389313"/>
                <a:gd name="connsiteX3-59" fmla="*/ 7468844 w 9316755"/>
                <a:gd name="connsiteY3-60" fmla="*/ 647872 h 5389313"/>
                <a:gd name="connsiteX4-61" fmla="*/ 9316693 w 9316755"/>
                <a:gd name="connsiteY4-62" fmla="*/ 2676697 h 5389313"/>
                <a:gd name="connsiteX5-63" fmla="*/ 7564093 w 9316755"/>
                <a:gd name="connsiteY5-64" fmla="*/ 4381672 h 5389313"/>
                <a:gd name="connsiteX6-65" fmla="*/ 4658968 w 9316755"/>
                <a:gd name="connsiteY6-66" fmla="*/ 5353222 h 5389313"/>
                <a:gd name="connsiteX7-67" fmla="*/ 1449043 w 9316755"/>
                <a:gd name="connsiteY7-68" fmla="*/ 4934122 h 5389313"/>
                <a:gd name="connsiteX8-69" fmla="*/ 1243 w 9316755"/>
                <a:gd name="connsiteY8-70" fmla="*/ 2676697 h 5389313"/>
                <a:gd name="connsiteX0-71" fmla="*/ 1730 w 9107692"/>
                <a:gd name="connsiteY0-72" fmla="*/ 2943397 h 5389313"/>
                <a:gd name="connsiteX1-73" fmla="*/ 1449531 w 9107692"/>
                <a:gd name="connsiteY1-74" fmla="*/ 609772 h 5389313"/>
                <a:gd name="connsiteX2-75" fmla="*/ 4449905 w 9107692"/>
                <a:gd name="connsiteY2-76" fmla="*/ 172 h 5389313"/>
                <a:gd name="connsiteX3-77" fmla="*/ 7259781 w 9107692"/>
                <a:gd name="connsiteY3-78" fmla="*/ 647872 h 5389313"/>
                <a:gd name="connsiteX4-79" fmla="*/ 9107630 w 9107692"/>
                <a:gd name="connsiteY4-80" fmla="*/ 2676697 h 5389313"/>
                <a:gd name="connsiteX5-81" fmla="*/ 7355030 w 9107692"/>
                <a:gd name="connsiteY5-82" fmla="*/ 4381672 h 5389313"/>
                <a:gd name="connsiteX6-83" fmla="*/ 4449905 w 9107692"/>
                <a:gd name="connsiteY6-84" fmla="*/ 5353222 h 5389313"/>
                <a:gd name="connsiteX7-85" fmla="*/ 1239980 w 9107692"/>
                <a:gd name="connsiteY7-86" fmla="*/ 4934122 h 5389313"/>
                <a:gd name="connsiteX8-87" fmla="*/ 1730 w 9107692"/>
                <a:gd name="connsiteY8-88" fmla="*/ 2943397 h 53893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51" y="connsiteY7-52"/>
                </a:cxn>
                <a:cxn ang="0">
                  <a:pos x="connsiteX8-69" y="connsiteY8-70"/>
                </a:cxn>
              </a:cxnLst>
              <a:rect l="l" t="t" r="r" b="b"/>
              <a:pathLst>
                <a:path w="9107692" h="5389313">
                  <a:moveTo>
                    <a:pt x="1730" y="2943397"/>
                  </a:moveTo>
                  <a:cubicBezTo>
                    <a:pt x="36655" y="2222672"/>
                    <a:pt x="673244" y="1055860"/>
                    <a:pt x="1449531" y="609772"/>
                  </a:cubicBezTo>
                  <a:cubicBezTo>
                    <a:pt x="2225819" y="163685"/>
                    <a:pt x="3481530" y="-6178"/>
                    <a:pt x="4449905" y="172"/>
                  </a:cubicBezTo>
                  <a:cubicBezTo>
                    <a:pt x="5418280" y="6522"/>
                    <a:pt x="6483494" y="201785"/>
                    <a:pt x="7259781" y="647872"/>
                  </a:cubicBezTo>
                  <a:cubicBezTo>
                    <a:pt x="8036069" y="1093960"/>
                    <a:pt x="9117155" y="2095672"/>
                    <a:pt x="9107630" y="2676697"/>
                  </a:cubicBezTo>
                  <a:cubicBezTo>
                    <a:pt x="9098105" y="3257722"/>
                    <a:pt x="8131318" y="3935585"/>
                    <a:pt x="7355030" y="4381672"/>
                  </a:cubicBezTo>
                  <a:cubicBezTo>
                    <a:pt x="6578743" y="4827760"/>
                    <a:pt x="5469080" y="5261147"/>
                    <a:pt x="4449905" y="5353222"/>
                  </a:cubicBezTo>
                  <a:cubicBezTo>
                    <a:pt x="3430730" y="5445297"/>
                    <a:pt x="2016268" y="5380210"/>
                    <a:pt x="1239980" y="4934122"/>
                  </a:cubicBezTo>
                  <a:cubicBezTo>
                    <a:pt x="463692" y="4488035"/>
                    <a:pt x="-33195" y="3664122"/>
                    <a:pt x="1730" y="2943397"/>
                  </a:cubicBezTo>
                  <a:close/>
                </a:path>
              </a:pathLst>
            </a:custGeom>
            <a:solidFill>
              <a:srgbClr val="745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5"/>
            <p:cNvSpPr/>
            <p:nvPr/>
          </p:nvSpPr>
          <p:spPr>
            <a:xfrm>
              <a:off x="1636570" y="886743"/>
              <a:ext cx="8748000" cy="5029200"/>
            </a:xfrm>
            <a:custGeom>
              <a:avLst/>
              <a:gdLst>
                <a:gd name="connsiteX0" fmla="*/ 0 w 9315450"/>
                <a:gd name="connsiteY0" fmla="*/ 2676525 h 5353050"/>
                <a:gd name="connsiteX1" fmla="*/ 4657725 w 9315450"/>
                <a:gd name="connsiteY1" fmla="*/ 0 h 5353050"/>
                <a:gd name="connsiteX2" fmla="*/ 9315450 w 9315450"/>
                <a:gd name="connsiteY2" fmla="*/ 2676525 h 5353050"/>
                <a:gd name="connsiteX3" fmla="*/ 4657725 w 9315450"/>
                <a:gd name="connsiteY3" fmla="*/ 5353050 h 5353050"/>
                <a:gd name="connsiteX4" fmla="*/ 0 w 9315450"/>
                <a:gd name="connsiteY4" fmla="*/ 2676525 h 5353050"/>
                <a:gd name="connsiteX0-1" fmla="*/ 132543 w 9447993"/>
                <a:gd name="connsiteY0-2" fmla="*/ 2676525 h 5512764"/>
                <a:gd name="connsiteX1-3" fmla="*/ 4790268 w 9447993"/>
                <a:gd name="connsiteY1-4" fmla="*/ 0 h 5512764"/>
                <a:gd name="connsiteX2-5" fmla="*/ 9447993 w 9447993"/>
                <a:gd name="connsiteY2-6" fmla="*/ 2676525 h 5512764"/>
                <a:gd name="connsiteX3-7" fmla="*/ 4790268 w 9447993"/>
                <a:gd name="connsiteY3-8" fmla="*/ 5353050 h 5512764"/>
                <a:gd name="connsiteX4-9" fmla="*/ 1580343 w 9447993"/>
                <a:gd name="connsiteY4-10" fmla="*/ 4933950 h 5512764"/>
                <a:gd name="connsiteX5" fmla="*/ 132543 w 9447993"/>
                <a:gd name="connsiteY5" fmla="*/ 2676525 h 5512764"/>
                <a:gd name="connsiteX0-11" fmla="*/ 1243 w 9316693"/>
                <a:gd name="connsiteY0-12" fmla="*/ 2790057 h 5626296"/>
                <a:gd name="connsiteX1-13" fmla="*/ 1658594 w 9316693"/>
                <a:gd name="connsiteY1-14" fmla="*/ 723132 h 5626296"/>
                <a:gd name="connsiteX2-15" fmla="*/ 4658968 w 9316693"/>
                <a:gd name="connsiteY2-16" fmla="*/ 113532 h 5626296"/>
                <a:gd name="connsiteX3-17" fmla="*/ 9316693 w 9316693"/>
                <a:gd name="connsiteY3-18" fmla="*/ 2790057 h 5626296"/>
                <a:gd name="connsiteX4-19" fmla="*/ 4658968 w 9316693"/>
                <a:gd name="connsiteY4-20" fmla="*/ 5466582 h 5626296"/>
                <a:gd name="connsiteX5-21" fmla="*/ 1449043 w 9316693"/>
                <a:gd name="connsiteY5-22" fmla="*/ 5047482 h 5626296"/>
                <a:gd name="connsiteX6" fmla="*/ 1243 w 9316693"/>
                <a:gd name="connsiteY6" fmla="*/ 2790057 h 5626296"/>
                <a:gd name="connsiteX0-23" fmla="*/ 1243 w 9386532"/>
                <a:gd name="connsiteY0-24" fmla="*/ 2676697 h 5512936"/>
                <a:gd name="connsiteX1-25" fmla="*/ 1658594 w 9386532"/>
                <a:gd name="connsiteY1-26" fmla="*/ 609772 h 5512936"/>
                <a:gd name="connsiteX2-27" fmla="*/ 4658968 w 9386532"/>
                <a:gd name="connsiteY2-28" fmla="*/ 172 h 5512936"/>
                <a:gd name="connsiteX3-29" fmla="*/ 7468844 w 9386532"/>
                <a:gd name="connsiteY3-30" fmla="*/ 647872 h 5512936"/>
                <a:gd name="connsiteX4-31" fmla="*/ 9316693 w 9386532"/>
                <a:gd name="connsiteY4-32" fmla="*/ 2676697 h 5512936"/>
                <a:gd name="connsiteX5-33" fmla="*/ 4658968 w 9386532"/>
                <a:gd name="connsiteY5-34" fmla="*/ 5353222 h 5512936"/>
                <a:gd name="connsiteX6-35" fmla="*/ 1449043 w 9386532"/>
                <a:gd name="connsiteY6-36" fmla="*/ 4934122 h 5512936"/>
                <a:gd name="connsiteX7" fmla="*/ 1243 w 9386532"/>
                <a:gd name="connsiteY7" fmla="*/ 2676697 h 5512936"/>
                <a:gd name="connsiteX0-37" fmla="*/ 1243 w 9316755"/>
                <a:gd name="connsiteY0-38" fmla="*/ 2676697 h 5389313"/>
                <a:gd name="connsiteX1-39" fmla="*/ 1658594 w 9316755"/>
                <a:gd name="connsiteY1-40" fmla="*/ 609772 h 5389313"/>
                <a:gd name="connsiteX2-41" fmla="*/ 4658968 w 9316755"/>
                <a:gd name="connsiteY2-42" fmla="*/ 172 h 5389313"/>
                <a:gd name="connsiteX3-43" fmla="*/ 7468844 w 9316755"/>
                <a:gd name="connsiteY3-44" fmla="*/ 647872 h 5389313"/>
                <a:gd name="connsiteX4-45" fmla="*/ 9316693 w 9316755"/>
                <a:gd name="connsiteY4-46" fmla="*/ 2676697 h 5389313"/>
                <a:gd name="connsiteX5-47" fmla="*/ 7564093 w 9316755"/>
                <a:gd name="connsiteY5-48" fmla="*/ 4381672 h 5389313"/>
                <a:gd name="connsiteX6-49" fmla="*/ 4658968 w 9316755"/>
                <a:gd name="connsiteY6-50" fmla="*/ 5353222 h 5389313"/>
                <a:gd name="connsiteX7-51" fmla="*/ 1449043 w 9316755"/>
                <a:gd name="connsiteY7-52" fmla="*/ 4934122 h 5389313"/>
                <a:gd name="connsiteX8" fmla="*/ 1243 w 9316755"/>
                <a:gd name="connsiteY8" fmla="*/ 2676697 h 5389313"/>
                <a:gd name="connsiteX0-53" fmla="*/ 1243 w 9316755"/>
                <a:gd name="connsiteY0-54" fmla="*/ 2676697 h 5389313"/>
                <a:gd name="connsiteX1-55" fmla="*/ 1658594 w 9316755"/>
                <a:gd name="connsiteY1-56" fmla="*/ 609772 h 5389313"/>
                <a:gd name="connsiteX2-57" fmla="*/ 4658968 w 9316755"/>
                <a:gd name="connsiteY2-58" fmla="*/ 172 h 5389313"/>
                <a:gd name="connsiteX3-59" fmla="*/ 7468844 w 9316755"/>
                <a:gd name="connsiteY3-60" fmla="*/ 647872 h 5389313"/>
                <a:gd name="connsiteX4-61" fmla="*/ 9316693 w 9316755"/>
                <a:gd name="connsiteY4-62" fmla="*/ 2676697 h 5389313"/>
                <a:gd name="connsiteX5-63" fmla="*/ 7564093 w 9316755"/>
                <a:gd name="connsiteY5-64" fmla="*/ 4381672 h 5389313"/>
                <a:gd name="connsiteX6-65" fmla="*/ 4658968 w 9316755"/>
                <a:gd name="connsiteY6-66" fmla="*/ 5353222 h 5389313"/>
                <a:gd name="connsiteX7-67" fmla="*/ 1449043 w 9316755"/>
                <a:gd name="connsiteY7-68" fmla="*/ 4934122 h 5389313"/>
                <a:gd name="connsiteX8-69" fmla="*/ 1243 w 9316755"/>
                <a:gd name="connsiteY8-70" fmla="*/ 2676697 h 5389313"/>
                <a:gd name="connsiteX0-71" fmla="*/ 1730 w 9107692"/>
                <a:gd name="connsiteY0-72" fmla="*/ 2943397 h 5389313"/>
                <a:gd name="connsiteX1-73" fmla="*/ 1449531 w 9107692"/>
                <a:gd name="connsiteY1-74" fmla="*/ 609772 h 5389313"/>
                <a:gd name="connsiteX2-75" fmla="*/ 4449905 w 9107692"/>
                <a:gd name="connsiteY2-76" fmla="*/ 172 h 5389313"/>
                <a:gd name="connsiteX3-77" fmla="*/ 7259781 w 9107692"/>
                <a:gd name="connsiteY3-78" fmla="*/ 647872 h 5389313"/>
                <a:gd name="connsiteX4-79" fmla="*/ 9107630 w 9107692"/>
                <a:gd name="connsiteY4-80" fmla="*/ 2676697 h 5389313"/>
                <a:gd name="connsiteX5-81" fmla="*/ 7355030 w 9107692"/>
                <a:gd name="connsiteY5-82" fmla="*/ 4381672 h 5389313"/>
                <a:gd name="connsiteX6-83" fmla="*/ 4449905 w 9107692"/>
                <a:gd name="connsiteY6-84" fmla="*/ 5353222 h 5389313"/>
                <a:gd name="connsiteX7-85" fmla="*/ 1239980 w 9107692"/>
                <a:gd name="connsiteY7-86" fmla="*/ 4934122 h 5389313"/>
                <a:gd name="connsiteX8-87" fmla="*/ 1730 w 9107692"/>
                <a:gd name="connsiteY8-88" fmla="*/ 2943397 h 53893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51" y="connsiteY7-52"/>
                </a:cxn>
                <a:cxn ang="0">
                  <a:pos x="connsiteX8-69" y="connsiteY8-70"/>
                </a:cxn>
              </a:cxnLst>
              <a:rect l="l" t="t" r="r" b="b"/>
              <a:pathLst>
                <a:path w="9107692" h="5389313">
                  <a:moveTo>
                    <a:pt x="1730" y="2943397"/>
                  </a:moveTo>
                  <a:cubicBezTo>
                    <a:pt x="36655" y="2222672"/>
                    <a:pt x="673244" y="1055860"/>
                    <a:pt x="1449531" y="609772"/>
                  </a:cubicBezTo>
                  <a:cubicBezTo>
                    <a:pt x="2225819" y="163685"/>
                    <a:pt x="3481530" y="-6178"/>
                    <a:pt x="4449905" y="172"/>
                  </a:cubicBezTo>
                  <a:cubicBezTo>
                    <a:pt x="5418280" y="6522"/>
                    <a:pt x="6483494" y="201785"/>
                    <a:pt x="7259781" y="647872"/>
                  </a:cubicBezTo>
                  <a:cubicBezTo>
                    <a:pt x="8036069" y="1093960"/>
                    <a:pt x="9117155" y="2095672"/>
                    <a:pt x="9107630" y="2676697"/>
                  </a:cubicBezTo>
                  <a:cubicBezTo>
                    <a:pt x="9098105" y="3257722"/>
                    <a:pt x="8131318" y="3935585"/>
                    <a:pt x="7355030" y="4381672"/>
                  </a:cubicBezTo>
                  <a:cubicBezTo>
                    <a:pt x="6578743" y="4827760"/>
                    <a:pt x="5469080" y="5261147"/>
                    <a:pt x="4449905" y="5353222"/>
                  </a:cubicBezTo>
                  <a:cubicBezTo>
                    <a:pt x="3430730" y="5445297"/>
                    <a:pt x="2016268" y="5380210"/>
                    <a:pt x="1239980" y="4934122"/>
                  </a:cubicBezTo>
                  <a:cubicBezTo>
                    <a:pt x="463692" y="4488035"/>
                    <a:pt x="-33195" y="3664122"/>
                    <a:pt x="1730" y="29433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3222172" y="1637659"/>
            <a:ext cx="6096000" cy="37828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就餐时保持餐桌、地面整洁。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在公共场所就餐时不大声喧哗。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适量盛取食物，不剩饭，不剩菜。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在食堂用餐后，主动整理归放餐具。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用餐时先请长辈、客人就座再动筷。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为别人夹菜要用公筷。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不发出很大的咀嚼声，尽量不起身夹菜。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提前离席，向长辈、客人礼貌打招呼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吃不完的食物要打包。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690182" y="2589173"/>
            <a:ext cx="4279990" cy="3950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01663" y="429182"/>
            <a:ext cx="475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言 谈 之 礼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9306" y="101600"/>
            <a:ext cx="912357" cy="91235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001663" y="1928754"/>
            <a:ext cx="4629251" cy="4260114"/>
            <a:chOff x="1001663" y="1507840"/>
            <a:chExt cx="5716699" cy="5260849"/>
          </a:xfrm>
        </p:grpSpPr>
        <p:grpSp>
          <p:nvGrpSpPr>
            <p:cNvPr id="13" name="组合 12"/>
            <p:cNvGrpSpPr/>
            <p:nvPr/>
          </p:nvGrpSpPr>
          <p:grpSpPr>
            <a:xfrm>
              <a:off x="1001663" y="1507840"/>
              <a:ext cx="1053545" cy="1119809"/>
              <a:chOff x="5758072" y="954157"/>
              <a:chExt cx="1053545" cy="1119809"/>
            </a:xfrm>
          </p:grpSpPr>
          <p:sp>
            <p:nvSpPr>
              <p:cNvPr id="14" name="菱形 13"/>
              <p:cNvSpPr/>
              <p:nvPr/>
            </p:nvSpPr>
            <p:spPr>
              <a:xfrm>
                <a:off x="5764696" y="954157"/>
                <a:ext cx="1046921" cy="1046921"/>
              </a:xfrm>
              <a:prstGeom prst="diamond">
                <a:avLst/>
              </a:prstGeom>
              <a:noFill/>
              <a:ln w="28575">
                <a:solidFill>
                  <a:srgbClr val="7453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汉仪小麦体简" panose="00020600040101010101" pitchFamily="18" charset="-122"/>
                  <a:cs typeface="+mn-cs"/>
                </a:endParaRPr>
              </a:p>
            </p:txBody>
          </p:sp>
          <p:sp>
            <p:nvSpPr>
              <p:cNvPr id="15" name="菱形 14"/>
              <p:cNvSpPr/>
              <p:nvPr/>
            </p:nvSpPr>
            <p:spPr>
              <a:xfrm>
                <a:off x="5758072" y="1027045"/>
                <a:ext cx="1046921" cy="1046921"/>
              </a:xfrm>
              <a:prstGeom prst="diamond">
                <a:avLst/>
              </a:prstGeom>
              <a:noFill/>
              <a:ln w="12700">
                <a:solidFill>
                  <a:srgbClr val="7453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汉仪小麦体简" panose="00020600040101010101" pitchFamily="18" charset="-122"/>
                  <a:cs typeface="+mn-cs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1137109" y="1783201"/>
              <a:ext cx="802531" cy="57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汉仪小麦体简" panose="00020600040101010101" pitchFamily="18" charset="-122"/>
                  <a:cs typeface="+mn-cs"/>
                </a:rPr>
                <a:t>01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汉仪小麦体简" panose="00020600040101010101" pitchFamily="18" charset="-122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008292" y="2858481"/>
              <a:ext cx="1053545" cy="1119809"/>
              <a:chOff x="5758072" y="954157"/>
              <a:chExt cx="1053545" cy="1119809"/>
            </a:xfrm>
          </p:grpSpPr>
          <p:sp>
            <p:nvSpPr>
              <p:cNvPr id="18" name="菱形 17"/>
              <p:cNvSpPr/>
              <p:nvPr/>
            </p:nvSpPr>
            <p:spPr>
              <a:xfrm>
                <a:off x="5764696" y="954157"/>
                <a:ext cx="1046921" cy="1046921"/>
              </a:xfrm>
              <a:prstGeom prst="diamond">
                <a:avLst/>
              </a:prstGeom>
              <a:noFill/>
              <a:ln w="28575">
                <a:solidFill>
                  <a:srgbClr val="E5D7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汉仪小麦体简" panose="00020600040101010101" pitchFamily="18" charset="-122"/>
                  <a:cs typeface="+mn-cs"/>
                </a:endParaRPr>
              </a:p>
            </p:txBody>
          </p:sp>
          <p:sp>
            <p:nvSpPr>
              <p:cNvPr id="19" name="菱形 18"/>
              <p:cNvSpPr/>
              <p:nvPr/>
            </p:nvSpPr>
            <p:spPr>
              <a:xfrm>
                <a:off x="5758072" y="1027045"/>
                <a:ext cx="1046921" cy="1046921"/>
              </a:xfrm>
              <a:prstGeom prst="diamond">
                <a:avLst/>
              </a:prstGeom>
              <a:noFill/>
              <a:ln w="12700">
                <a:solidFill>
                  <a:srgbClr val="E5D7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汉仪小麦体简" panose="00020600040101010101" pitchFamily="18" charset="-122"/>
                  <a:cs typeface="+mn-cs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1112101" y="3096884"/>
              <a:ext cx="852545" cy="57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汉仪小麦体简" panose="00020600040101010101" pitchFamily="18" charset="-122"/>
                  <a:cs typeface="+mn-cs"/>
                </a:rPr>
                <a:t>02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汉仪小麦体简" panose="00020600040101010101" pitchFamily="18" charset="-122"/>
                <a:cs typeface="+mn-cs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001663" y="4239982"/>
              <a:ext cx="1053545" cy="1119809"/>
              <a:chOff x="5758072" y="954157"/>
              <a:chExt cx="1053545" cy="1119809"/>
            </a:xfrm>
          </p:grpSpPr>
          <p:sp>
            <p:nvSpPr>
              <p:cNvPr id="22" name="菱形 21"/>
              <p:cNvSpPr/>
              <p:nvPr/>
            </p:nvSpPr>
            <p:spPr>
              <a:xfrm>
                <a:off x="5764696" y="954157"/>
                <a:ext cx="1046921" cy="1046921"/>
              </a:xfrm>
              <a:prstGeom prst="diamond">
                <a:avLst/>
              </a:prstGeom>
              <a:noFill/>
              <a:ln w="28575">
                <a:solidFill>
                  <a:srgbClr val="7453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汉仪小麦体简" panose="00020600040101010101" pitchFamily="18" charset="-122"/>
                  <a:cs typeface="+mn-cs"/>
                </a:endParaRPr>
              </a:p>
            </p:txBody>
          </p:sp>
          <p:sp>
            <p:nvSpPr>
              <p:cNvPr id="23" name="菱形 22"/>
              <p:cNvSpPr/>
              <p:nvPr/>
            </p:nvSpPr>
            <p:spPr>
              <a:xfrm>
                <a:off x="5758072" y="1027045"/>
                <a:ext cx="1046921" cy="1046921"/>
              </a:xfrm>
              <a:prstGeom prst="diamond">
                <a:avLst/>
              </a:prstGeom>
              <a:noFill/>
              <a:ln w="12700">
                <a:solidFill>
                  <a:srgbClr val="7453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汉仪小麦体简" panose="00020600040101010101" pitchFamily="18" charset="-122"/>
                  <a:cs typeface="+mn-cs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1147175" y="4478384"/>
              <a:ext cx="744325" cy="57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汉仪小麦体简" panose="00020600040101010101" pitchFamily="18" charset="-122"/>
                  <a:cs typeface="+mn-cs"/>
                </a:rPr>
                <a:t>03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汉仪小麦体简" panose="00020600040101010101" pitchFamily="18" charset="-122"/>
                <a:cs typeface="+mn-cs"/>
              </a:endParaRPr>
            </a:p>
          </p:txBody>
        </p:sp>
        <p:sp>
          <p:nvSpPr>
            <p:cNvPr id="25" name="文本框 22"/>
            <p:cNvSpPr txBox="1">
              <a:spLocks noChangeArrowheads="1"/>
            </p:cNvSpPr>
            <p:nvPr/>
          </p:nvSpPr>
          <p:spPr bwMode="auto">
            <a:xfrm>
              <a:off x="2432074" y="1560850"/>
              <a:ext cx="3515459" cy="4560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>
                <a:lnSpc>
                  <a:spcPct val="90000"/>
                </a:lnSpc>
                <a:buSzPct val="100000"/>
                <a:buFont typeface="Wingdings" panose="05000000000000000000" pitchFamily="2" charset="2"/>
                <a:buChar char="v"/>
              </a:pPr>
              <a:r>
                <a:rPr lang="zh-CN" altLang="en-US" sz="2000" b="1" dirty="0">
                  <a:solidFill>
                    <a:srgbClr val="9966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用文明语言</a:t>
              </a:r>
            </a:p>
          </p:txBody>
        </p:sp>
        <p:sp>
          <p:nvSpPr>
            <p:cNvPr id="26" name="矩形 23"/>
            <p:cNvSpPr>
              <a:spLocks noChangeArrowheads="1"/>
            </p:cNvSpPr>
            <p:nvPr/>
          </p:nvSpPr>
          <p:spPr bwMode="auto">
            <a:xfrm>
              <a:off x="2438699" y="2022515"/>
              <a:ext cx="4238088" cy="7190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>
                <a:lnSpc>
                  <a:spcPts val="2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endParaRPr>
            </a:p>
          </p:txBody>
        </p:sp>
        <p:sp>
          <p:nvSpPr>
            <p:cNvPr id="27" name="文本框 26"/>
            <p:cNvSpPr txBox="1">
              <a:spLocks noChangeArrowheads="1"/>
            </p:cNvSpPr>
            <p:nvPr/>
          </p:nvSpPr>
          <p:spPr bwMode="auto">
            <a:xfrm>
              <a:off x="2460396" y="2858481"/>
              <a:ext cx="3515459" cy="4560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>
                <a:lnSpc>
                  <a:spcPct val="90000"/>
                </a:lnSpc>
                <a:buSzPct val="100000"/>
                <a:buFont typeface="Wingdings" panose="05000000000000000000" pitchFamily="2" charset="2"/>
                <a:buChar char="v"/>
              </a:pPr>
              <a:r>
                <a:rPr lang="zh-CN" altLang="en-US" sz="2000" b="1" dirty="0">
                  <a:solidFill>
                    <a:srgbClr val="9966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心平气和</a:t>
              </a:r>
            </a:p>
          </p:txBody>
        </p:sp>
        <p:sp>
          <p:nvSpPr>
            <p:cNvPr id="28" name="矩形 27"/>
            <p:cNvSpPr>
              <a:spLocks noChangeArrowheads="1"/>
            </p:cNvSpPr>
            <p:nvPr/>
          </p:nvSpPr>
          <p:spPr bwMode="auto">
            <a:xfrm>
              <a:off x="2467020" y="3320147"/>
              <a:ext cx="4238089" cy="7190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endParaRPr>
            </a:p>
          </p:txBody>
        </p:sp>
        <p:sp>
          <p:nvSpPr>
            <p:cNvPr id="29" name="文本框 28"/>
            <p:cNvSpPr txBox="1">
              <a:spLocks noChangeArrowheads="1"/>
            </p:cNvSpPr>
            <p:nvPr/>
          </p:nvSpPr>
          <p:spPr bwMode="auto">
            <a:xfrm>
              <a:off x="2451183" y="4239981"/>
              <a:ext cx="3515459" cy="4560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marL="0" lvl="1" indent="0">
                <a:lnSpc>
                  <a:spcPct val="90000"/>
                </a:lnSpc>
                <a:buSzPct val="100000"/>
                <a:buFont typeface="Wingdings" panose="05000000000000000000" pitchFamily="2" charset="2"/>
                <a:buChar char="v"/>
              </a:pPr>
              <a:r>
                <a:rPr lang="zh-CN" altLang="en-US" sz="2000" b="1" dirty="0">
                  <a:solidFill>
                    <a:srgbClr val="9966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耐心倾听</a:t>
              </a:r>
            </a:p>
          </p:txBody>
        </p:sp>
        <p:sp>
          <p:nvSpPr>
            <p:cNvPr id="30" name="矩形 29"/>
            <p:cNvSpPr>
              <a:spLocks noChangeArrowheads="1"/>
            </p:cNvSpPr>
            <p:nvPr/>
          </p:nvSpPr>
          <p:spPr bwMode="auto">
            <a:xfrm>
              <a:off x="2457807" y="4701647"/>
              <a:ext cx="4247302" cy="7190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014916" y="5587968"/>
              <a:ext cx="1053545" cy="1119809"/>
              <a:chOff x="5758072" y="954157"/>
              <a:chExt cx="1053545" cy="1119809"/>
            </a:xfrm>
          </p:grpSpPr>
          <p:sp>
            <p:nvSpPr>
              <p:cNvPr id="32" name="菱形 31"/>
              <p:cNvSpPr/>
              <p:nvPr/>
            </p:nvSpPr>
            <p:spPr>
              <a:xfrm>
                <a:off x="5764696" y="954157"/>
                <a:ext cx="1046921" cy="1046921"/>
              </a:xfrm>
              <a:prstGeom prst="diamond">
                <a:avLst/>
              </a:prstGeom>
              <a:noFill/>
              <a:ln w="28575">
                <a:solidFill>
                  <a:srgbClr val="E5D7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汉仪小麦体简" panose="00020600040101010101" pitchFamily="18" charset="-122"/>
                  <a:cs typeface="+mn-cs"/>
                </a:endParaRPr>
              </a:p>
            </p:txBody>
          </p:sp>
          <p:sp>
            <p:nvSpPr>
              <p:cNvPr id="33" name="菱形 32"/>
              <p:cNvSpPr/>
              <p:nvPr/>
            </p:nvSpPr>
            <p:spPr>
              <a:xfrm>
                <a:off x="5758072" y="1027045"/>
                <a:ext cx="1046921" cy="1046921"/>
              </a:xfrm>
              <a:prstGeom prst="diamond">
                <a:avLst/>
              </a:prstGeom>
              <a:noFill/>
              <a:ln w="12700">
                <a:solidFill>
                  <a:srgbClr val="E5D7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汉仪小麦体简" panose="00020600040101010101" pitchFamily="18" charset="-122"/>
                  <a:cs typeface="+mn-cs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1178714" y="5855476"/>
              <a:ext cx="706066" cy="57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汉仪小麦体简" panose="00020600040101010101" pitchFamily="18" charset="-122"/>
                  <a:cs typeface="+mn-cs"/>
                </a:rPr>
                <a:t>04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汉仪小麦体简" panose="00020600040101010101" pitchFamily="18" charset="-122"/>
                <a:cs typeface="+mn-cs"/>
              </a:endParaRPr>
            </a:p>
          </p:txBody>
        </p:sp>
        <p:sp>
          <p:nvSpPr>
            <p:cNvPr id="35" name="文本框 34"/>
            <p:cNvSpPr txBox="1">
              <a:spLocks noChangeArrowheads="1"/>
            </p:cNvSpPr>
            <p:nvPr/>
          </p:nvSpPr>
          <p:spPr bwMode="auto">
            <a:xfrm>
              <a:off x="2464436" y="5587967"/>
              <a:ext cx="3515459" cy="4560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>
                <a:lnSpc>
                  <a:spcPct val="90000"/>
                </a:lnSpc>
                <a:buSzPct val="100000"/>
                <a:buFont typeface="Wingdings" panose="05000000000000000000" pitchFamily="2" charset="2"/>
                <a:buChar char="v"/>
              </a:pPr>
              <a:r>
                <a:rPr lang="zh-CN" altLang="en-US" sz="2000" b="1" dirty="0">
                  <a:solidFill>
                    <a:srgbClr val="9966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诚恳友善</a:t>
              </a:r>
            </a:p>
          </p:txBody>
        </p:sp>
        <p:sp>
          <p:nvSpPr>
            <p:cNvPr id="36" name="矩形 35"/>
            <p:cNvSpPr>
              <a:spLocks noChangeArrowheads="1"/>
            </p:cNvSpPr>
            <p:nvPr/>
          </p:nvSpPr>
          <p:spPr bwMode="auto">
            <a:xfrm>
              <a:off x="2471060" y="6049633"/>
              <a:ext cx="4247302" cy="7190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n-lt"/>
                  <a:sym typeface="+mn-ea"/>
                </a:rPr>
                <a:t>请在此处添加具体内容，文字尽量言简意赅，简单说明即可，不必过于繁琐，注意版面美观度。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endParaRPr>
            </a:p>
          </p:txBody>
        </p:sp>
      </p:grpSp>
      <p:pic>
        <p:nvPicPr>
          <p:cNvPr id="37" name="Picture 3" descr="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6930" y="2382567"/>
            <a:ext cx="5535613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1663" y="429182"/>
            <a:ext cx="475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言 谈 之 礼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306" y="101600"/>
            <a:ext cx="912357" cy="912357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screen"/>
          <a:srcRect t="10079" b="11569"/>
          <a:stretch>
            <a:fillRect/>
          </a:stretch>
        </p:blipFill>
        <p:spPr>
          <a:xfrm>
            <a:off x="2577699" y="1144586"/>
            <a:ext cx="7036601" cy="55134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904342" y="2711494"/>
            <a:ext cx="4020457" cy="263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与人交谈时目视对方，不东张西望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不随意打断别人的话。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不强迫别人回答不愿意说的问题。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讲话音量、语速适中，让别人听的清楚。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不打听不泄露别人隐私，不说使别人感到伤心羞愧的话。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多人交谈时不滔滔不绝。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66482" y="4182036"/>
            <a:ext cx="4572965" cy="191909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58341">
            <a:off x="8822113" y="3407571"/>
            <a:ext cx="2879165" cy="287916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089997" y="-336534"/>
            <a:ext cx="4012697" cy="40126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1663" y="429182"/>
            <a:ext cx="475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待 人 之 礼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306" y="101600"/>
            <a:ext cx="912357" cy="912357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45484" y="1727200"/>
            <a:ext cx="5698851" cy="4209143"/>
            <a:chOff x="885371" y="1669143"/>
            <a:chExt cx="5698851" cy="4209143"/>
          </a:xfrm>
        </p:grpSpPr>
        <p:sp>
          <p:nvSpPr>
            <p:cNvPr id="5" name="矩形 4"/>
            <p:cNvSpPr/>
            <p:nvPr/>
          </p:nvSpPr>
          <p:spPr>
            <a:xfrm>
              <a:off x="885371" y="1669143"/>
              <a:ext cx="4751437" cy="4209143"/>
            </a:xfrm>
            <a:prstGeom prst="rect">
              <a:avLst/>
            </a:prstGeom>
            <a:solidFill>
              <a:srgbClr val="745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Picture 2" descr="言谈之礼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1663" y="1802891"/>
              <a:ext cx="4419600" cy="388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组合 7"/>
            <p:cNvGrpSpPr/>
            <p:nvPr/>
          </p:nvGrpSpPr>
          <p:grpSpPr>
            <a:xfrm>
              <a:off x="5421262" y="2133600"/>
              <a:ext cx="1155811" cy="584775"/>
              <a:chOff x="5421262" y="2133600"/>
              <a:chExt cx="1155811" cy="58477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5421262" y="2133600"/>
                <a:ext cx="863423" cy="584775"/>
              </a:xfrm>
              <a:prstGeom prst="rect">
                <a:avLst/>
              </a:prstGeom>
              <a:solidFill>
                <a:srgbClr val="7453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5992298" y="2133600"/>
                <a:ext cx="584775" cy="584775"/>
              </a:xfrm>
              <a:prstGeom prst="ellipse">
                <a:avLst/>
              </a:prstGeom>
              <a:solidFill>
                <a:srgbClr val="74534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01</a:t>
                </a:r>
                <a:endParaRPr lang="zh-CN" altLang="en-US" sz="1600" dirty="0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421262" y="3152448"/>
              <a:ext cx="1155811" cy="584775"/>
              <a:chOff x="5421262" y="2133600"/>
              <a:chExt cx="1155811" cy="584775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5421262" y="2133600"/>
                <a:ext cx="863423" cy="584775"/>
              </a:xfrm>
              <a:prstGeom prst="rect">
                <a:avLst/>
              </a:prstGeom>
              <a:solidFill>
                <a:srgbClr val="7453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5992298" y="2133600"/>
                <a:ext cx="584775" cy="584775"/>
              </a:xfrm>
              <a:prstGeom prst="ellipse">
                <a:avLst/>
              </a:prstGeom>
              <a:solidFill>
                <a:srgbClr val="74534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02</a:t>
                </a:r>
                <a:endParaRPr lang="zh-CN" altLang="en-US" sz="1600" dirty="0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5421262" y="4222979"/>
              <a:ext cx="1155811" cy="584775"/>
              <a:chOff x="5421262" y="2133600"/>
              <a:chExt cx="1155811" cy="584775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5421262" y="2133600"/>
                <a:ext cx="863423" cy="584775"/>
              </a:xfrm>
              <a:prstGeom prst="rect">
                <a:avLst/>
              </a:prstGeom>
              <a:solidFill>
                <a:srgbClr val="7453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5992298" y="2133600"/>
                <a:ext cx="584775" cy="584775"/>
              </a:xfrm>
              <a:prstGeom prst="ellipse">
                <a:avLst/>
              </a:prstGeom>
              <a:solidFill>
                <a:srgbClr val="74534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03</a:t>
                </a:r>
                <a:endParaRPr lang="zh-CN" altLang="en-US" sz="1600" dirty="0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428411" y="5188857"/>
              <a:ext cx="1155811" cy="584775"/>
              <a:chOff x="5421262" y="2133600"/>
              <a:chExt cx="1155811" cy="584775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5421262" y="2133600"/>
                <a:ext cx="863423" cy="584775"/>
              </a:xfrm>
              <a:prstGeom prst="rect">
                <a:avLst/>
              </a:prstGeom>
              <a:solidFill>
                <a:srgbClr val="7453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5992298" y="2133600"/>
                <a:ext cx="584775" cy="584775"/>
              </a:xfrm>
              <a:prstGeom prst="ellipse">
                <a:avLst/>
              </a:prstGeom>
              <a:solidFill>
                <a:srgbClr val="74534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04</a:t>
                </a:r>
                <a:endParaRPr lang="zh-CN" altLang="en-US" sz="1600" dirty="0"/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6498224" y="2313228"/>
            <a:ext cx="219162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SzPct val="100000"/>
              <a:buFont typeface="Wingdings" panose="05000000000000000000" pitchFamily="2" charset="2"/>
              <a:buChar char="v"/>
            </a:pPr>
            <a:r>
              <a:rPr lang="zh-CN" altLang="en-US" sz="3200" b="1" dirty="0">
                <a:solidFill>
                  <a:srgbClr val="996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尊敬师长</a:t>
            </a:r>
          </a:p>
        </p:txBody>
      </p:sp>
      <p:sp>
        <p:nvSpPr>
          <p:cNvPr id="12" name="矩形 11"/>
          <p:cNvSpPr/>
          <p:nvPr/>
        </p:nvSpPr>
        <p:spPr>
          <a:xfrm>
            <a:off x="6498224" y="3340425"/>
            <a:ext cx="219162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SzPct val="100000"/>
              <a:buFont typeface="Wingdings" panose="05000000000000000000" pitchFamily="2" charset="2"/>
              <a:buChar char="v"/>
            </a:pPr>
            <a:r>
              <a:rPr lang="zh-CN" altLang="en-US" sz="3200" b="1" dirty="0">
                <a:solidFill>
                  <a:srgbClr val="996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友爱伙伴</a:t>
            </a:r>
          </a:p>
        </p:txBody>
      </p:sp>
      <p:sp>
        <p:nvSpPr>
          <p:cNvPr id="13" name="矩形 12"/>
          <p:cNvSpPr/>
          <p:nvPr/>
        </p:nvSpPr>
        <p:spPr>
          <a:xfrm>
            <a:off x="6498224" y="4402607"/>
            <a:ext cx="219162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SzPct val="100000"/>
              <a:buFont typeface="Wingdings" panose="05000000000000000000" pitchFamily="2" charset="2"/>
              <a:buChar char="v"/>
            </a:pPr>
            <a:r>
              <a:rPr lang="zh-CN" altLang="en-US" sz="3200" b="1" dirty="0">
                <a:solidFill>
                  <a:srgbClr val="996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宽容礼让</a:t>
            </a:r>
          </a:p>
        </p:txBody>
      </p:sp>
      <p:sp>
        <p:nvSpPr>
          <p:cNvPr id="23" name="矩形 22"/>
          <p:cNvSpPr/>
          <p:nvPr/>
        </p:nvSpPr>
        <p:spPr>
          <a:xfrm>
            <a:off x="6498224" y="5405165"/>
            <a:ext cx="219162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SzPct val="100000"/>
              <a:buFont typeface="Wingdings" panose="05000000000000000000" pitchFamily="2" charset="2"/>
              <a:buChar char="v"/>
            </a:pPr>
            <a:r>
              <a:rPr lang="zh-CN" altLang="en-US" sz="3200" b="1" dirty="0">
                <a:solidFill>
                  <a:srgbClr val="996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诚信待人</a:t>
            </a:r>
          </a:p>
        </p:txBody>
      </p:sp>
      <p:sp>
        <p:nvSpPr>
          <p:cNvPr id="29" name="矩形 23"/>
          <p:cNvSpPr>
            <a:spLocks noChangeArrowheads="1"/>
          </p:cNvSpPr>
          <p:nvPr/>
        </p:nvSpPr>
        <p:spPr bwMode="auto">
          <a:xfrm>
            <a:off x="8689850" y="2266484"/>
            <a:ext cx="3060663" cy="5524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+mn-ea"/>
            </a:endParaRPr>
          </a:p>
        </p:txBody>
      </p:sp>
      <p:sp>
        <p:nvSpPr>
          <p:cNvPr id="30" name="矩形 23"/>
          <p:cNvSpPr>
            <a:spLocks noChangeArrowheads="1"/>
          </p:cNvSpPr>
          <p:nvPr/>
        </p:nvSpPr>
        <p:spPr bwMode="auto">
          <a:xfrm>
            <a:off x="8689850" y="3285970"/>
            <a:ext cx="3060663" cy="5524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+mn-ea"/>
            </a:endParaRPr>
          </a:p>
        </p:txBody>
      </p:sp>
      <p:sp>
        <p:nvSpPr>
          <p:cNvPr id="31" name="矩形 23"/>
          <p:cNvSpPr>
            <a:spLocks noChangeArrowheads="1"/>
          </p:cNvSpPr>
          <p:nvPr/>
        </p:nvSpPr>
        <p:spPr bwMode="auto">
          <a:xfrm>
            <a:off x="8689849" y="4337326"/>
            <a:ext cx="3060663" cy="5524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+mn-ea"/>
            </a:endParaRPr>
          </a:p>
        </p:txBody>
      </p:sp>
      <p:sp>
        <p:nvSpPr>
          <p:cNvPr id="32" name="矩形 23"/>
          <p:cNvSpPr>
            <a:spLocks noChangeArrowheads="1"/>
          </p:cNvSpPr>
          <p:nvPr/>
        </p:nvSpPr>
        <p:spPr bwMode="auto">
          <a:xfrm>
            <a:off x="8689848" y="5382482"/>
            <a:ext cx="3060663" cy="5524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23" grpId="0"/>
      <p:bldP spid="29" grpId="0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01663" y="429182"/>
            <a:ext cx="475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待 人 之 礼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9306" y="101600"/>
            <a:ext cx="912357" cy="91235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01647">
            <a:off x="1290216" y="715053"/>
            <a:ext cx="9577077" cy="573426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310742" y="2885102"/>
            <a:ext cx="6096000" cy="29627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学会原谅他人。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尽力完成答应别人的事。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上网聊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天用语文明，不编发、转发恶意造谣、诽谤帖子。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不与陌生网友见面。 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记住爸爸妈妈的生日并表示祝福。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尊重老师劳动，上课认真听讲。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遇人面带微笑。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进别人房间先敲门，得到应允再进入。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用他人的东西，应先征得他人同意，用后及时归还并致谢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screen"/>
          <a:srcRect l="13545" t="10564" b="1944"/>
          <a:stretch>
            <a:fillRect/>
          </a:stretch>
        </p:blipFill>
        <p:spPr>
          <a:xfrm>
            <a:off x="7474321" y="0"/>
            <a:ext cx="3098827" cy="32366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9407" y="-207539"/>
            <a:ext cx="6285506" cy="6858000"/>
          </a:xfrm>
          <a:prstGeom prst="rect">
            <a:avLst/>
          </a:prstGeom>
        </p:spPr>
      </p:pic>
      <p:sp>
        <p:nvSpPr>
          <p:cNvPr id="5" name="任意多边形: 形状 4"/>
          <p:cNvSpPr/>
          <p:nvPr/>
        </p:nvSpPr>
        <p:spPr>
          <a:xfrm>
            <a:off x="216791" y="1185052"/>
            <a:ext cx="11836396" cy="4513537"/>
          </a:xfrm>
          <a:custGeom>
            <a:avLst/>
            <a:gdLst>
              <a:gd name="connsiteX0" fmla="*/ 120093 w 11836396"/>
              <a:gd name="connsiteY0" fmla="*/ 483327 h 4513537"/>
              <a:gd name="connsiteX1" fmla="*/ 1836598 w 11836396"/>
              <a:gd name="connsiteY1" fmla="*/ 146443 h 4513537"/>
              <a:gd name="connsiteX2" fmla="*/ 6007546 w 11836396"/>
              <a:gd name="connsiteY2" fmla="*/ 2064 h 4513537"/>
              <a:gd name="connsiteX3" fmla="*/ 11333525 w 11836396"/>
              <a:gd name="connsiteY3" fmla="*/ 242695 h 4513537"/>
              <a:gd name="connsiteX4" fmla="*/ 11028725 w 11836396"/>
              <a:gd name="connsiteY4" fmla="*/ 1221264 h 4513537"/>
              <a:gd name="connsiteX5" fmla="*/ 6167967 w 11836396"/>
              <a:gd name="connsiteY5" fmla="*/ 3723832 h 4513537"/>
              <a:gd name="connsiteX6" fmla="*/ 3216220 w 11836396"/>
              <a:gd name="connsiteY6" fmla="*/ 4461769 h 4513537"/>
              <a:gd name="connsiteX7" fmla="*/ 681567 w 11836396"/>
              <a:gd name="connsiteY7" fmla="*/ 2536716 h 4513537"/>
              <a:gd name="connsiteX8" fmla="*/ 7798 w 11836396"/>
              <a:gd name="connsiteY8" fmla="*/ 884380 h 4513537"/>
              <a:gd name="connsiteX9" fmla="*/ 296556 w 11836396"/>
              <a:gd name="connsiteY9" fmla="*/ 451243 h 4513537"/>
              <a:gd name="connsiteX10" fmla="*/ 312598 w 11836396"/>
              <a:gd name="connsiteY10" fmla="*/ 435201 h 451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36396" h="4513537">
                <a:moveTo>
                  <a:pt x="120093" y="483327"/>
                </a:moveTo>
                <a:cubicBezTo>
                  <a:pt x="487724" y="354990"/>
                  <a:pt x="855356" y="226653"/>
                  <a:pt x="1836598" y="146443"/>
                </a:cubicBezTo>
                <a:cubicBezTo>
                  <a:pt x="2817840" y="66233"/>
                  <a:pt x="4424725" y="-13978"/>
                  <a:pt x="6007546" y="2064"/>
                </a:cubicBezTo>
                <a:cubicBezTo>
                  <a:pt x="7590367" y="18106"/>
                  <a:pt x="10496662" y="39495"/>
                  <a:pt x="11333525" y="242695"/>
                </a:cubicBezTo>
                <a:cubicBezTo>
                  <a:pt x="12170388" y="445895"/>
                  <a:pt x="11889651" y="641075"/>
                  <a:pt x="11028725" y="1221264"/>
                </a:cubicBezTo>
                <a:cubicBezTo>
                  <a:pt x="10167799" y="1801454"/>
                  <a:pt x="7470051" y="3183748"/>
                  <a:pt x="6167967" y="3723832"/>
                </a:cubicBezTo>
                <a:cubicBezTo>
                  <a:pt x="4865883" y="4263916"/>
                  <a:pt x="4130620" y="4659622"/>
                  <a:pt x="3216220" y="4461769"/>
                </a:cubicBezTo>
                <a:cubicBezTo>
                  <a:pt x="2301820" y="4263916"/>
                  <a:pt x="1216304" y="3132947"/>
                  <a:pt x="681567" y="2536716"/>
                </a:cubicBezTo>
                <a:cubicBezTo>
                  <a:pt x="146830" y="1940485"/>
                  <a:pt x="71966" y="1231959"/>
                  <a:pt x="7798" y="884380"/>
                </a:cubicBezTo>
                <a:cubicBezTo>
                  <a:pt x="-56370" y="536801"/>
                  <a:pt x="296556" y="451243"/>
                  <a:pt x="296556" y="451243"/>
                </a:cubicBezTo>
                <a:cubicBezTo>
                  <a:pt x="347356" y="376380"/>
                  <a:pt x="329977" y="405790"/>
                  <a:pt x="312598" y="435201"/>
                </a:cubicBezTo>
              </a:path>
            </a:pathLst>
          </a:custGeom>
          <a:solidFill>
            <a:srgbClr val="E5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679670" y="0"/>
            <a:ext cx="6442923" cy="644292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12019" y="1373875"/>
            <a:ext cx="4681288" cy="326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华夏大地，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礼仪之邦，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几千年源源流长的是我们祖辈世世代代传承下来的文明礼仪，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这是我们的骄傲和财富。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文明，使人举止文雅；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礼仪，使人风度翩翩。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025616" y="4643488"/>
            <a:ext cx="3738813" cy="1800000"/>
            <a:chOff x="6433437" y="1649610"/>
            <a:chExt cx="3738813" cy="1800000"/>
          </a:xfrm>
        </p:grpSpPr>
        <p:sp>
          <p:nvSpPr>
            <p:cNvPr id="8" name="等腰三角形 3"/>
            <p:cNvSpPr/>
            <p:nvPr/>
          </p:nvSpPr>
          <p:spPr>
            <a:xfrm flipV="1">
              <a:off x="6572250" y="1649610"/>
              <a:ext cx="3600000" cy="1800000"/>
            </a:xfrm>
            <a:custGeom>
              <a:avLst/>
              <a:gdLst>
                <a:gd name="connsiteX0" fmla="*/ 0 w 5391150"/>
                <a:gd name="connsiteY0" fmla="*/ 3924300 h 3924300"/>
                <a:gd name="connsiteX1" fmla="*/ 2695575 w 5391150"/>
                <a:gd name="connsiteY1" fmla="*/ 0 h 3924300"/>
                <a:gd name="connsiteX2" fmla="*/ 5391150 w 5391150"/>
                <a:gd name="connsiteY2" fmla="*/ 3924300 h 3924300"/>
                <a:gd name="connsiteX3" fmla="*/ 0 w 5391150"/>
                <a:gd name="connsiteY3" fmla="*/ 3924300 h 3924300"/>
                <a:gd name="connsiteX0-1" fmla="*/ 0 w 5449899"/>
                <a:gd name="connsiteY0-2" fmla="*/ 3924300 h 4414837"/>
                <a:gd name="connsiteX1-3" fmla="*/ 2695575 w 5449899"/>
                <a:gd name="connsiteY1-4" fmla="*/ 0 h 4414837"/>
                <a:gd name="connsiteX2-5" fmla="*/ 5391150 w 5449899"/>
                <a:gd name="connsiteY2-6" fmla="*/ 3924300 h 4414837"/>
                <a:gd name="connsiteX3-7" fmla="*/ 0 w 5449899"/>
                <a:gd name="connsiteY3-8" fmla="*/ 3924300 h 4414837"/>
                <a:gd name="connsiteX0-9" fmla="*/ 58749 w 5508648"/>
                <a:gd name="connsiteY0-10" fmla="*/ 3924300 h 4414837"/>
                <a:gd name="connsiteX1-11" fmla="*/ 2754324 w 5508648"/>
                <a:gd name="connsiteY1-12" fmla="*/ 0 h 4414837"/>
                <a:gd name="connsiteX2-13" fmla="*/ 5449899 w 5508648"/>
                <a:gd name="connsiteY2-14" fmla="*/ 3924300 h 4414837"/>
                <a:gd name="connsiteX3-15" fmla="*/ 58749 w 5508648"/>
                <a:gd name="connsiteY3-16" fmla="*/ 3924300 h 4414837"/>
                <a:gd name="connsiteX0-17" fmla="*/ 105698 w 5511026"/>
                <a:gd name="connsiteY0-18" fmla="*/ 3943350 h 4435078"/>
                <a:gd name="connsiteX1-19" fmla="*/ 1628046 w 5511026"/>
                <a:gd name="connsiteY1-20" fmla="*/ 0 h 4435078"/>
                <a:gd name="connsiteX2-21" fmla="*/ 5496848 w 5511026"/>
                <a:gd name="connsiteY2-22" fmla="*/ 3943350 h 4435078"/>
                <a:gd name="connsiteX3-23" fmla="*/ 105698 w 5511026"/>
                <a:gd name="connsiteY3-24" fmla="*/ 3943350 h 443507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511026" h="4435078">
                  <a:moveTo>
                    <a:pt x="105698" y="3943350"/>
                  </a:moveTo>
                  <a:cubicBezTo>
                    <a:pt x="-343564" y="3289300"/>
                    <a:pt x="729521" y="0"/>
                    <a:pt x="1628046" y="0"/>
                  </a:cubicBezTo>
                  <a:cubicBezTo>
                    <a:pt x="2526571" y="0"/>
                    <a:pt x="5750573" y="3286125"/>
                    <a:pt x="5496848" y="3943350"/>
                  </a:cubicBezTo>
                  <a:cubicBezTo>
                    <a:pt x="5243123" y="4600575"/>
                    <a:pt x="554960" y="4597400"/>
                    <a:pt x="105698" y="39433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433437" y="1935485"/>
              <a:ext cx="3429001" cy="825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序言</a:t>
              </a:r>
              <a:endPara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等腰三角形 3"/>
            <p:cNvSpPr/>
            <p:nvPr/>
          </p:nvSpPr>
          <p:spPr>
            <a:xfrm flipV="1">
              <a:off x="6743700" y="1809750"/>
              <a:ext cx="3200400" cy="1420950"/>
            </a:xfrm>
            <a:custGeom>
              <a:avLst/>
              <a:gdLst>
                <a:gd name="connsiteX0" fmla="*/ 0 w 5391150"/>
                <a:gd name="connsiteY0" fmla="*/ 3924300 h 3924300"/>
                <a:gd name="connsiteX1" fmla="*/ 2695575 w 5391150"/>
                <a:gd name="connsiteY1" fmla="*/ 0 h 3924300"/>
                <a:gd name="connsiteX2" fmla="*/ 5391150 w 5391150"/>
                <a:gd name="connsiteY2" fmla="*/ 3924300 h 3924300"/>
                <a:gd name="connsiteX3" fmla="*/ 0 w 5391150"/>
                <a:gd name="connsiteY3" fmla="*/ 3924300 h 3924300"/>
                <a:gd name="connsiteX0-1" fmla="*/ 0 w 5449899"/>
                <a:gd name="connsiteY0-2" fmla="*/ 3924300 h 4414837"/>
                <a:gd name="connsiteX1-3" fmla="*/ 2695575 w 5449899"/>
                <a:gd name="connsiteY1-4" fmla="*/ 0 h 4414837"/>
                <a:gd name="connsiteX2-5" fmla="*/ 5391150 w 5449899"/>
                <a:gd name="connsiteY2-6" fmla="*/ 3924300 h 4414837"/>
                <a:gd name="connsiteX3-7" fmla="*/ 0 w 5449899"/>
                <a:gd name="connsiteY3-8" fmla="*/ 3924300 h 4414837"/>
                <a:gd name="connsiteX0-9" fmla="*/ 58749 w 5508648"/>
                <a:gd name="connsiteY0-10" fmla="*/ 3924300 h 4414837"/>
                <a:gd name="connsiteX1-11" fmla="*/ 2754324 w 5508648"/>
                <a:gd name="connsiteY1-12" fmla="*/ 0 h 4414837"/>
                <a:gd name="connsiteX2-13" fmla="*/ 5449899 w 5508648"/>
                <a:gd name="connsiteY2-14" fmla="*/ 3924300 h 4414837"/>
                <a:gd name="connsiteX3-15" fmla="*/ 58749 w 5508648"/>
                <a:gd name="connsiteY3-16" fmla="*/ 3924300 h 4414837"/>
                <a:gd name="connsiteX0-17" fmla="*/ 105698 w 5511026"/>
                <a:gd name="connsiteY0-18" fmla="*/ 3943350 h 4435078"/>
                <a:gd name="connsiteX1-19" fmla="*/ 1628046 w 5511026"/>
                <a:gd name="connsiteY1-20" fmla="*/ 0 h 4435078"/>
                <a:gd name="connsiteX2-21" fmla="*/ 5496848 w 5511026"/>
                <a:gd name="connsiteY2-22" fmla="*/ 3943350 h 4435078"/>
                <a:gd name="connsiteX3-23" fmla="*/ 105698 w 5511026"/>
                <a:gd name="connsiteY3-24" fmla="*/ 3943350 h 443507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511026" h="4435078">
                  <a:moveTo>
                    <a:pt x="105698" y="3943350"/>
                  </a:moveTo>
                  <a:cubicBezTo>
                    <a:pt x="-343564" y="3289300"/>
                    <a:pt x="729521" y="0"/>
                    <a:pt x="1628046" y="0"/>
                  </a:cubicBezTo>
                  <a:cubicBezTo>
                    <a:pt x="2526571" y="0"/>
                    <a:pt x="5750573" y="3286125"/>
                    <a:pt x="5496848" y="3943350"/>
                  </a:cubicBezTo>
                  <a:cubicBezTo>
                    <a:pt x="5243123" y="4600575"/>
                    <a:pt x="554960" y="4597400"/>
                    <a:pt x="105698" y="3943350"/>
                  </a:cubicBezTo>
                  <a:close/>
                </a:path>
              </a:pathLst>
            </a:custGeom>
            <a:noFill/>
            <a:ln w="28575">
              <a:solidFill>
                <a:srgbClr val="74534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" descr="行走之礼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43775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01663" y="429182"/>
            <a:ext cx="475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 走 之 礼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9306" y="101600"/>
            <a:ext cx="912357" cy="91235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41487" y="2068504"/>
            <a:ext cx="219162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SzPct val="100000"/>
              <a:buFont typeface="Wingdings" panose="05000000000000000000" pitchFamily="2" charset="2"/>
              <a:buChar char="v"/>
            </a:pPr>
            <a:r>
              <a:rPr lang="zh-CN" altLang="en-US" sz="3200" b="1" dirty="0">
                <a:solidFill>
                  <a:srgbClr val="996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尊敬师长</a:t>
            </a:r>
          </a:p>
        </p:txBody>
      </p:sp>
      <p:sp>
        <p:nvSpPr>
          <p:cNvPr id="12" name="矩形 11"/>
          <p:cNvSpPr/>
          <p:nvPr/>
        </p:nvSpPr>
        <p:spPr>
          <a:xfrm>
            <a:off x="441487" y="3095701"/>
            <a:ext cx="219162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SzPct val="100000"/>
              <a:buFont typeface="Wingdings" panose="05000000000000000000" pitchFamily="2" charset="2"/>
              <a:buChar char="v"/>
            </a:pPr>
            <a:r>
              <a:rPr lang="zh-CN" altLang="en-US" sz="3200" b="1" dirty="0">
                <a:solidFill>
                  <a:srgbClr val="996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友爱伙伴</a:t>
            </a:r>
          </a:p>
        </p:txBody>
      </p:sp>
      <p:sp>
        <p:nvSpPr>
          <p:cNvPr id="13" name="矩形 12"/>
          <p:cNvSpPr/>
          <p:nvPr/>
        </p:nvSpPr>
        <p:spPr>
          <a:xfrm>
            <a:off x="441487" y="4157883"/>
            <a:ext cx="219162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SzPct val="100000"/>
              <a:buFont typeface="Wingdings" panose="05000000000000000000" pitchFamily="2" charset="2"/>
              <a:buChar char="v"/>
            </a:pPr>
            <a:r>
              <a:rPr lang="zh-CN" altLang="en-US" sz="3200" b="1" dirty="0">
                <a:solidFill>
                  <a:srgbClr val="996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宽容礼让</a:t>
            </a:r>
          </a:p>
        </p:txBody>
      </p:sp>
      <p:sp>
        <p:nvSpPr>
          <p:cNvPr id="23" name="矩形 22"/>
          <p:cNvSpPr/>
          <p:nvPr/>
        </p:nvSpPr>
        <p:spPr>
          <a:xfrm>
            <a:off x="441487" y="5160441"/>
            <a:ext cx="219162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SzPct val="100000"/>
              <a:buFont typeface="Wingdings" panose="05000000000000000000" pitchFamily="2" charset="2"/>
              <a:buChar char="v"/>
            </a:pPr>
            <a:r>
              <a:rPr lang="zh-CN" altLang="en-US" sz="3200" b="1" dirty="0">
                <a:solidFill>
                  <a:srgbClr val="9966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诚信待人</a:t>
            </a:r>
          </a:p>
        </p:txBody>
      </p:sp>
      <p:sp>
        <p:nvSpPr>
          <p:cNvPr id="29" name="矩形 23"/>
          <p:cNvSpPr>
            <a:spLocks noChangeArrowheads="1"/>
          </p:cNvSpPr>
          <p:nvPr/>
        </p:nvSpPr>
        <p:spPr bwMode="auto">
          <a:xfrm>
            <a:off x="2737149" y="2068504"/>
            <a:ext cx="3060663" cy="5524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+mn-ea"/>
            </a:endParaRPr>
          </a:p>
        </p:txBody>
      </p:sp>
      <p:sp>
        <p:nvSpPr>
          <p:cNvPr id="30" name="矩形 23"/>
          <p:cNvSpPr>
            <a:spLocks noChangeArrowheads="1"/>
          </p:cNvSpPr>
          <p:nvPr/>
        </p:nvSpPr>
        <p:spPr bwMode="auto">
          <a:xfrm>
            <a:off x="2737149" y="3087990"/>
            <a:ext cx="3060663" cy="5524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+mn-ea"/>
            </a:endParaRPr>
          </a:p>
        </p:txBody>
      </p:sp>
      <p:sp>
        <p:nvSpPr>
          <p:cNvPr id="31" name="矩形 23"/>
          <p:cNvSpPr>
            <a:spLocks noChangeArrowheads="1"/>
          </p:cNvSpPr>
          <p:nvPr/>
        </p:nvSpPr>
        <p:spPr bwMode="auto">
          <a:xfrm>
            <a:off x="2737148" y="4139346"/>
            <a:ext cx="3060663" cy="5524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+mn-ea"/>
            </a:endParaRPr>
          </a:p>
        </p:txBody>
      </p:sp>
      <p:sp>
        <p:nvSpPr>
          <p:cNvPr id="32" name="矩形 23"/>
          <p:cNvSpPr>
            <a:spLocks noChangeArrowheads="1"/>
          </p:cNvSpPr>
          <p:nvPr/>
        </p:nvSpPr>
        <p:spPr bwMode="auto">
          <a:xfrm>
            <a:off x="2737147" y="5184502"/>
            <a:ext cx="3060663" cy="5524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205935" y="2055940"/>
            <a:ext cx="1173782" cy="3664653"/>
            <a:chOff x="4283423" y="2133600"/>
            <a:chExt cx="1173782" cy="3664653"/>
          </a:xfrm>
        </p:grpSpPr>
        <p:grpSp>
          <p:nvGrpSpPr>
            <p:cNvPr id="8" name="组合 7"/>
            <p:cNvGrpSpPr/>
            <p:nvPr/>
          </p:nvGrpSpPr>
          <p:grpSpPr>
            <a:xfrm>
              <a:off x="4366364" y="2133600"/>
              <a:ext cx="1062047" cy="584775"/>
              <a:chOff x="4366364" y="2133600"/>
              <a:chExt cx="1062047" cy="58477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629724" y="2133600"/>
                <a:ext cx="798687" cy="584775"/>
              </a:xfrm>
              <a:prstGeom prst="rect">
                <a:avLst/>
              </a:prstGeom>
              <a:solidFill>
                <a:srgbClr val="7453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366364" y="2133600"/>
                <a:ext cx="584775" cy="584775"/>
              </a:xfrm>
              <a:prstGeom prst="ellipse">
                <a:avLst/>
              </a:prstGeom>
              <a:solidFill>
                <a:srgbClr val="74534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01</a:t>
                </a:r>
                <a:endParaRPr lang="zh-CN" altLang="en-US" sz="1600" dirty="0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333538" y="3168704"/>
              <a:ext cx="1123667" cy="589432"/>
              <a:chOff x="4333538" y="2149856"/>
              <a:chExt cx="1123667" cy="589432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4593782" y="2154513"/>
                <a:ext cx="863423" cy="584775"/>
              </a:xfrm>
              <a:prstGeom prst="rect">
                <a:avLst/>
              </a:prstGeom>
              <a:solidFill>
                <a:srgbClr val="7453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4333538" y="2149856"/>
                <a:ext cx="584775" cy="584775"/>
              </a:xfrm>
              <a:prstGeom prst="ellipse">
                <a:avLst/>
              </a:prstGeom>
              <a:solidFill>
                <a:srgbClr val="74534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02</a:t>
                </a:r>
                <a:endParaRPr lang="zh-CN" altLang="en-US" sz="1600" dirty="0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341380" y="4222979"/>
              <a:ext cx="1115825" cy="584775"/>
              <a:chOff x="4341380" y="2133600"/>
              <a:chExt cx="1115825" cy="584775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4593782" y="2133600"/>
                <a:ext cx="863423" cy="584775"/>
              </a:xfrm>
              <a:prstGeom prst="rect">
                <a:avLst/>
              </a:prstGeom>
              <a:solidFill>
                <a:srgbClr val="7453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4341380" y="2133600"/>
                <a:ext cx="584775" cy="584775"/>
              </a:xfrm>
              <a:prstGeom prst="ellipse">
                <a:avLst/>
              </a:prstGeom>
              <a:solidFill>
                <a:srgbClr val="74534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03</a:t>
                </a:r>
                <a:endParaRPr lang="zh-CN" altLang="en-US" sz="1600" dirty="0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4283423" y="5213478"/>
              <a:ext cx="1155811" cy="584775"/>
              <a:chOff x="4276274" y="2158221"/>
              <a:chExt cx="1155811" cy="584775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4568662" y="2158221"/>
                <a:ext cx="863423" cy="584775"/>
              </a:xfrm>
              <a:prstGeom prst="rect">
                <a:avLst/>
              </a:prstGeom>
              <a:solidFill>
                <a:srgbClr val="7453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276274" y="2158221"/>
                <a:ext cx="584775" cy="584775"/>
              </a:xfrm>
              <a:prstGeom prst="ellipse">
                <a:avLst/>
              </a:prstGeom>
              <a:solidFill>
                <a:srgbClr val="74534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04</a:t>
                </a:r>
                <a:endParaRPr lang="zh-CN" altLang="en-US" sz="1600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23" grpId="0"/>
      <p:bldP spid="29" grpId="0"/>
      <p:bldP spid="30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01663" y="429182"/>
            <a:ext cx="475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 走 之 礼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9306" y="101600"/>
            <a:ext cx="912357" cy="912357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849626" y="1341539"/>
            <a:ext cx="5982222" cy="3035818"/>
            <a:chOff x="1120800" y="723600"/>
            <a:chExt cx="9950400" cy="5410800"/>
          </a:xfrm>
        </p:grpSpPr>
        <p:sp>
          <p:nvSpPr>
            <p:cNvPr id="28" name="圆角矩形 16"/>
            <p:cNvSpPr/>
            <p:nvPr/>
          </p:nvSpPr>
          <p:spPr>
            <a:xfrm>
              <a:off x="1120800" y="723600"/>
              <a:ext cx="9950400" cy="5410800"/>
            </a:xfrm>
            <a:custGeom>
              <a:avLst/>
              <a:gdLst>
                <a:gd name="connsiteX0" fmla="*/ 0 w 8248650"/>
                <a:gd name="connsiteY0" fmla="*/ 765190 h 4591050"/>
                <a:gd name="connsiteX1" fmla="*/ 765190 w 8248650"/>
                <a:gd name="connsiteY1" fmla="*/ 0 h 4591050"/>
                <a:gd name="connsiteX2" fmla="*/ 7483460 w 8248650"/>
                <a:gd name="connsiteY2" fmla="*/ 0 h 4591050"/>
                <a:gd name="connsiteX3" fmla="*/ 8248650 w 8248650"/>
                <a:gd name="connsiteY3" fmla="*/ 765190 h 4591050"/>
                <a:gd name="connsiteX4" fmla="*/ 8248650 w 8248650"/>
                <a:gd name="connsiteY4" fmla="*/ 3825860 h 4591050"/>
                <a:gd name="connsiteX5" fmla="*/ 7483460 w 8248650"/>
                <a:gd name="connsiteY5" fmla="*/ 4591050 h 4591050"/>
                <a:gd name="connsiteX6" fmla="*/ 765190 w 8248650"/>
                <a:gd name="connsiteY6" fmla="*/ 4591050 h 4591050"/>
                <a:gd name="connsiteX7" fmla="*/ 0 w 8248650"/>
                <a:gd name="connsiteY7" fmla="*/ 3825860 h 4591050"/>
                <a:gd name="connsiteX8" fmla="*/ 0 w 8248650"/>
                <a:gd name="connsiteY8" fmla="*/ 765190 h 4591050"/>
                <a:gd name="connsiteX0-1" fmla="*/ 0 w 8534400"/>
                <a:gd name="connsiteY0-2" fmla="*/ 803290 h 4591050"/>
                <a:gd name="connsiteX1-3" fmla="*/ 1050940 w 8534400"/>
                <a:gd name="connsiteY1-4" fmla="*/ 0 h 4591050"/>
                <a:gd name="connsiteX2-5" fmla="*/ 7769210 w 8534400"/>
                <a:gd name="connsiteY2-6" fmla="*/ 0 h 4591050"/>
                <a:gd name="connsiteX3-7" fmla="*/ 8534400 w 8534400"/>
                <a:gd name="connsiteY3-8" fmla="*/ 765190 h 4591050"/>
                <a:gd name="connsiteX4-9" fmla="*/ 8534400 w 8534400"/>
                <a:gd name="connsiteY4-10" fmla="*/ 3825860 h 4591050"/>
                <a:gd name="connsiteX5-11" fmla="*/ 7769210 w 8534400"/>
                <a:gd name="connsiteY5-12" fmla="*/ 4591050 h 4591050"/>
                <a:gd name="connsiteX6-13" fmla="*/ 1050940 w 8534400"/>
                <a:gd name="connsiteY6-14" fmla="*/ 4591050 h 4591050"/>
                <a:gd name="connsiteX7-15" fmla="*/ 285750 w 8534400"/>
                <a:gd name="connsiteY7-16" fmla="*/ 3825860 h 4591050"/>
                <a:gd name="connsiteX8-17" fmla="*/ 0 w 8534400"/>
                <a:gd name="connsiteY8-18" fmla="*/ 803290 h 4591050"/>
                <a:gd name="connsiteX0-19" fmla="*/ 414600 w 8949000"/>
                <a:gd name="connsiteY0-20" fmla="*/ 803290 h 4591050"/>
                <a:gd name="connsiteX1-21" fmla="*/ 1465540 w 8949000"/>
                <a:gd name="connsiteY1-22" fmla="*/ 0 h 4591050"/>
                <a:gd name="connsiteX2-23" fmla="*/ 8183810 w 8949000"/>
                <a:gd name="connsiteY2-24" fmla="*/ 0 h 4591050"/>
                <a:gd name="connsiteX3-25" fmla="*/ 8949000 w 8949000"/>
                <a:gd name="connsiteY3-26" fmla="*/ 765190 h 4591050"/>
                <a:gd name="connsiteX4-27" fmla="*/ 8949000 w 8949000"/>
                <a:gd name="connsiteY4-28" fmla="*/ 3825860 h 4591050"/>
                <a:gd name="connsiteX5-29" fmla="*/ 8183810 w 8949000"/>
                <a:gd name="connsiteY5-30" fmla="*/ 4591050 h 4591050"/>
                <a:gd name="connsiteX6-31" fmla="*/ 1465540 w 8949000"/>
                <a:gd name="connsiteY6-32" fmla="*/ 4591050 h 4591050"/>
                <a:gd name="connsiteX7-33" fmla="*/ 700350 w 8949000"/>
                <a:gd name="connsiteY7-34" fmla="*/ 3825860 h 4591050"/>
                <a:gd name="connsiteX8-35" fmla="*/ 5025 w 8949000"/>
                <a:gd name="connsiteY8-36" fmla="*/ 2571750 h 4591050"/>
                <a:gd name="connsiteX9" fmla="*/ 414600 w 8949000"/>
                <a:gd name="connsiteY9" fmla="*/ 803290 h 4591050"/>
                <a:gd name="connsiteX0-37" fmla="*/ 414600 w 8949000"/>
                <a:gd name="connsiteY0-38" fmla="*/ 803290 h 4591050"/>
                <a:gd name="connsiteX1-39" fmla="*/ 1465540 w 8949000"/>
                <a:gd name="connsiteY1-40" fmla="*/ 0 h 4591050"/>
                <a:gd name="connsiteX2-41" fmla="*/ 8183810 w 8949000"/>
                <a:gd name="connsiteY2-42" fmla="*/ 0 h 4591050"/>
                <a:gd name="connsiteX3-43" fmla="*/ 8949000 w 8949000"/>
                <a:gd name="connsiteY3-44" fmla="*/ 765190 h 4591050"/>
                <a:gd name="connsiteX4-45" fmla="*/ 8949000 w 8949000"/>
                <a:gd name="connsiteY4-46" fmla="*/ 3825860 h 4591050"/>
                <a:gd name="connsiteX5-47" fmla="*/ 8183810 w 8949000"/>
                <a:gd name="connsiteY5-48" fmla="*/ 4591050 h 4591050"/>
                <a:gd name="connsiteX6-49" fmla="*/ 1465540 w 8949000"/>
                <a:gd name="connsiteY6-50" fmla="*/ 4591050 h 4591050"/>
                <a:gd name="connsiteX7-51" fmla="*/ 224100 w 8949000"/>
                <a:gd name="connsiteY7-52" fmla="*/ 3844910 h 4591050"/>
                <a:gd name="connsiteX8-53" fmla="*/ 5025 w 8949000"/>
                <a:gd name="connsiteY8-54" fmla="*/ 2571750 h 4591050"/>
                <a:gd name="connsiteX9-55" fmla="*/ 414600 w 8949000"/>
                <a:gd name="connsiteY9-56" fmla="*/ 803290 h 4591050"/>
                <a:gd name="connsiteX0-57" fmla="*/ 414600 w 9530037"/>
                <a:gd name="connsiteY0-58" fmla="*/ 803290 h 4591050"/>
                <a:gd name="connsiteX1-59" fmla="*/ 1465540 w 9530037"/>
                <a:gd name="connsiteY1-60" fmla="*/ 0 h 4591050"/>
                <a:gd name="connsiteX2-61" fmla="*/ 8183810 w 9530037"/>
                <a:gd name="connsiteY2-62" fmla="*/ 0 h 4591050"/>
                <a:gd name="connsiteX3-63" fmla="*/ 8949000 w 9530037"/>
                <a:gd name="connsiteY3-64" fmla="*/ 765190 h 4591050"/>
                <a:gd name="connsiteX4-65" fmla="*/ 9530025 w 9530037"/>
                <a:gd name="connsiteY4-66" fmla="*/ 2057400 h 4591050"/>
                <a:gd name="connsiteX5-67" fmla="*/ 8949000 w 9530037"/>
                <a:gd name="connsiteY5-68" fmla="*/ 3825860 h 4591050"/>
                <a:gd name="connsiteX6-69" fmla="*/ 8183810 w 9530037"/>
                <a:gd name="connsiteY6-70" fmla="*/ 4591050 h 4591050"/>
                <a:gd name="connsiteX7-71" fmla="*/ 1465540 w 9530037"/>
                <a:gd name="connsiteY7-72" fmla="*/ 4591050 h 4591050"/>
                <a:gd name="connsiteX8-73" fmla="*/ 224100 w 9530037"/>
                <a:gd name="connsiteY8-74" fmla="*/ 3844910 h 4591050"/>
                <a:gd name="connsiteX9-75" fmla="*/ 5025 w 9530037"/>
                <a:gd name="connsiteY9-76" fmla="*/ 2571750 h 4591050"/>
                <a:gd name="connsiteX10" fmla="*/ 414600 w 9530037"/>
                <a:gd name="connsiteY10" fmla="*/ 803290 h 4591050"/>
                <a:gd name="connsiteX0-77" fmla="*/ 414600 w 9577650"/>
                <a:gd name="connsiteY0-78" fmla="*/ 803290 h 4591050"/>
                <a:gd name="connsiteX1-79" fmla="*/ 1465540 w 9577650"/>
                <a:gd name="connsiteY1-80" fmla="*/ 0 h 4591050"/>
                <a:gd name="connsiteX2-81" fmla="*/ 8183810 w 9577650"/>
                <a:gd name="connsiteY2-82" fmla="*/ 0 h 4591050"/>
                <a:gd name="connsiteX3-83" fmla="*/ 9577650 w 9577650"/>
                <a:gd name="connsiteY3-84" fmla="*/ 708040 h 4591050"/>
                <a:gd name="connsiteX4-85" fmla="*/ 9530025 w 9577650"/>
                <a:gd name="connsiteY4-86" fmla="*/ 2057400 h 4591050"/>
                <a:gd name="connsiteX5-87" fmla="*/ 8949000 w 9577650"/>
                <a:gd name="connsiteY5-88" fmla="*/ 3825860 h 4591050"/>
                <a:gd name="connsiteX6-89" fmla="*/ 8183810 w 9577650"/>
                <a:gd name="connsiteY6-90" fmla="*/ 4591050 h 4591050"/>
                <a:gd name="connsiteX7-91" fmla="*/ 1465540 w 9577650"/>
                <a:gd name="connsiteY7-92" fmla="*/ 4591050 h 4591050"/>
                <a:gd name="connsiteX8-93" fmla="*/ 224100 w 9577650"/>
                <a:gd name="connsiteY8-94" fmla="*/ 3844910 h 4591050"/>
                <a:gd name="connsiteX9-95" fmla="*/ 5025 w 9577650"/>
                <a:gd name="connsiteY9-96" fmla="*/ 2571750 h 4591050"/>
                <a:gd name="connsiteX10-97" fmla="*/ 414600 w 9577650"/>
                <a:gd name="connsiteY10-98" fmla="*/ 803290 h 4591050"/>
                <a:gd name="connsiteX0-99" fmla="*/ 414600 w 9577650"/>
                <a:gd name="connsiteY0-100" fmla="*/ 803290 h 4611117"/>
                <a:gd name="connsiteX1-101" fmla="*/ 1465540 w 9577650"/>
                <a:gd name="connsiteY1-102" fmla="*/ 0 h 4611117"/>
                <a:gd name="connsiteX2-103" fmla="*/ 8183810 w 9577650"/>
                <a:gd name="connsiteY2-104" fmla="*/ 0 h 4611117"/>
                <a:gd name="connsiteX3-105" fmla="*/ 9577650 w 9577650"/>
                <a:gd name="connsiteY3-106" fmla="*/ 708040 h 4611117"/>
                <a:gd name="connsiteX4-107" fmla="*/ 9530025 w 9577650"/>
                <a:gd name="connsiteY4-108" fmla="*/ 2057400 h 4611117"/>
                <a:gd name="connsiteX5-109" fmla="*/ 9577650 w 9577650"/>
                <a:gd name="connsiteY5-110" fmla="*/ 4302110 h 4611117"/>
                <a:gd name="connsiteX6-111" fmla="*/ 8183810 w 9577650"/>
                <a:gd name="connsiteY6-112" fmla="*/ 4591050 h 4611117"/>
                <a:gd name="connsiteX7-113" fmla="*/ 1465540 w 9577650"/>
                <a:gd name="connsiteY7-114" fmla="*/ 4591050 h 4611117"/>
                <a:gd name="connsiteX8-115" fmla="*/ 224100 w 9577650"/>
                <a:gd name="connsiteY8-116" fmla="*/ 3844910 h 4611117"/>
                <a:gd name="connsiteX9-117" fmla="*/ 5025 w 9577650"/>
                <a:gd name="connsiteY9-118" fmla="*/ 2571750 h 4611117"/>
                <a:gd name="connsiteX10-119" fmla="*/ 414600 w 9577650"/>
                <a:gd name="connsiteY10-120" fmla="*/ 803290 h 4611117"/>
                <a:gd name="connsiteX0-121" fmla="*/ 414600 w 9577650"/>
                <a:gd name="connsiteY0-122" fmla="*/ 803290 h 4724400"/>
                <a:gd name="connsiteX1-123" fmla="*/ 1465540 w 9577650"/>
                <a:gd name="connsiteY1-124" fmla="*/ 0 h 4724400"/>
                <a:gd name="connsiteX2-125" fmla="*/ 8183810 w 9577650"/>
                <a:gd name="connsiteY2-126" fmla="*/ 0 h 4724400"/>
                <a:gd name="connsiteX3-127" fmla="*/ 9577650 w 9577650"/>
                <a:gd name="connsiteY3-128" fmla="*/ 708040 h 4724400"/>
                <a:gd name="connsiteX4-129" fmla="*/ 9530025 w 9577650"/>
                <a:gd name="connsiteY4-130" fmla="*/ 2057400 h 4724400"/>
                <a:gd name="connsiteX5-131" fmla="*/ 9577650 w 9577650"/>
                <a:gd name="connsiteY5-132" fmla="*/ 4302110 h 4724400"/>
                <a:gd name="connsiteX6-133" fmla="*/ 8126660 w 9577650"/>
                <a:gd name="connsiteY6-134" fmla="*/ 4724400 h 4724400"/>
                <a:gd name="connsiteX7-135" fmla="*/ 1465540 w 9577650"/>
                <a:gd name="connsiteY7-136" fmla="*/ 4591050 h 4724400"/>
                <a:gd name="connsiteX8-137" fmla="*/ 224100 w 9577650"/>
                <a:gd name="connsiteY8-138" fmla="*/ 3844910 h 4724400"/>
                <a:gd name="connsiteX9-139" fmla="*/ 5025 w 9577650"/>
                <a:gd name="connsiteY9-140" fmla="*/ 2571750 h 4724400"/>
                <a:gd name="connsiteX10-141" fmla="*/ 414600 w 9577650"/>
                <a:gd name="connsiteY10-142" fmla="*/ 803290 h 4724400"/>
                <a:gd name="connsiteX0-143" fmla="*/ 414600 w 9577650"/>
                <a:gd name="connsiteY0-144" fmla="*/ 803290 h 4724400"/>
                <a:gd name="connsiteX1-145" fmla="*/ 1465540 w 9577650"/>
                <a:gd name="connsiteY1-146" fmla="*/ 0 h 4724400"/>
                <a:gd name="connsiteX2-147" fmla="*/ 8183810 w 9577650"/>
                <a:gd name="connsiteY2-148" fmla="*/ 0 h 4724400"/>
                <a:gd name="connsiteX3-149" fmla="*/ 9577650 w 9577650"/>
                <a:gd name="connsiteY3-150" fmla="*/ 708040 h 4724400"/>
                <a:gd name="connsiteX4-151" fmla="*/ 9530025 w 9577650"/>
                <a:gd name="connsiteY4-152" fmla="*/ 2057400 h 4724400"/>
                <a:gd name="connsiteX5-153" fmla="*/ 9577650 w 9577650"/>
                <a:gd name="connsiteY5-154" fmla="*/ 4302110 h 4724400"/>
                <a:gd name="connsiteX6-155" fmla="*/ 8126660 w 9577650"/>
                <a:gd name="connsiteY6-156" fmla="*/ 4724400 h 4724400"/>
                <a:gd name="connsiteX7-157" fmla="*/ 1389340 w 9577650"/>
                <a:gd name="connsiteY7-158" fmla="*/ 4629150 h 4724400"/>
                <a:gd name="connsiteX8-159" fmla="*/ 224100 w 9577650"/>
                <a:gd name="connsiteY8-160" fmla="*/ 3844910 h 4724400"/>
                <a:gd name="connsiteX9-161" fmla="*/ 5025 w 9577650"/>
                <a:gd name="connsiteY9-162" fmla="*/ 2571750 h 4724400"/>
                <a:gd name="connsiteX10-163" fmla="*/ 414600 w 9577650"/>
                <a:gd name="connsiteY10-164" fmla="*/ 803290 h 4724400"/>
                <a:gd name="connsiteX0-165" fmla="*/ 414600 w 9577650"/>
                <a:gd name="connsiteY0-166" fmla="*/ 1031890 h 4953000"/>
                <a:gd name="connsiteX1-167" fmla="*/ 1465540 w 9577650"/>
                <a:gd name="connsiteY1-168" fmla="*/ 228600 h 4953000"/>
                <a:gd name="connsiteX2-169" fmla="*/ 8202860 w 9577650"/>
                <a:gd name="connsiteY2-170" fmla="*/ 0 h 4953000"/>
                <a:gd name="connsiteX3-171" fmla="*/ 9577650 w 9577650"/>
                <a:gd name="connsiteY3-172" fmla="*/ 936640 h 4953000"/>
                <a:gd name="connsiteX4-173" fmla="*/ 9530025 w 9577650"/>
                <a:gd name="connsiteY4-174" fmla="*/ 2286000 h 4953000"/>
                <a:gd name="connsiteX5-175" fmla="*/ 9577650 w 9577650"/>
                <a:gd name="connsiteY5-176" fmla="*/ 4530710 h 4953000"/>
                <a:gd name="connsiteX6-177" fmla="*/ 8126660 w 9577650"/>
                <a:gd name="connsiteY6-178" fmla="*/ 4953000 h 4953000"/>
                <a:gd name="connsiteX7-179" fmla="*/ 1389340 w 9577650"/>
                <a:gd name="connsiteY7-180" fmla="*/ 4857750 h 4953000"/>
                <a:gd name="connsiteX8-181" fmla="*/ 224100 w 9577650"/>
                <a:gd name="connsiteY8-182" fmla="*/ 4073510 h 4953000"/>
                <a:gd name="connsiteX9-183" fmla="*/ 5025 w 9577650"/>
                <a:gd name="connsiteY9-184" fmla="*/ 2800350 h 4953000"/>
                <a:gd name="connsiteX10-185" fmla="*/ 414600 w 9577650"/>
                <a:gd name="connsiteY10-186" fmla="*/ 1031890 h 4953000"/>
                <a:gd name="connsiteX0-187" fmla="*/ 414600 w 9653396"/>
                <a:gd name="connsiteY0-188" fmla="*/ 1038198 h 4959308"/>
                <a:gd name="connsiteX1-189" fmla="*/ 1465540 w 9653396"/>
                <a:gd name="connsiteY1-190" fmla="*/ 234908 h 4959308"/>
                <a:gd name="connsiteX2-191" fmla="*/ 8202860 w 9653396"/>
                <a:gd name="connsiteY2-192" fmla="*/ 6308 h 4959308"/>
                <a:gd name="connsiteX3-193" fmla="*/ 9577650 w 9653396"/>
                <a:gd name="connsiteY3-194" fmla="*/ 942948 h 4959308"/>
                <a:gd name="connsiteX4-195" fmla="*/ 9530025 w 9653396"/>
                <a:gd name="connsiteY4-196" fmla="*/ 2292308 h 4959308"/>
                <a:gd name="connsiteX5-197" fmla="*/ 9577650 w 9653396"/>
                <a:gd name="connsiteY5-198" fmla="*/ 4537018 h 4959308"/>
                <a:gd name="connsiteX6-199" fmla="*/ 8126660 w 9653396"/>
                <a:gd name="connsiteY6-200" fmla="*/ 4959308 h 4959308"/>
                <a:gd name="connsiteX7-201" fmla="*/ 1389340 w 9653396"/>
                <a:gd name="connsiteY7-202" fmla="*/ 4864058 h 4959308"/>
                <a:gd name="connsiteX8-203" fmla="*/ 224100 w 9653396"/>
                <a:gd name="connsiteY8-204" fmla="*/ 4079818 h 4959308"/>
                <a:gd name="connsiteX9-205" fmla="*/ 5025 w 9653396"/>
                <a:gd name="connsiteY9-206" fmla="*/ 2806658 h 4959308"/>
                <a:gd name="connsiteX10-207" fmla="*/ 414600 w 9653396"/>
                <a:gd name="connsiteY10-208" fmla="*/ 1038198 h 4959308"/>
                <a:gd name="connsiteX0-209" fmla="*/ 414600 w 9577822"/>
                <a:gd name="connsiteY0-210" fmla="*/ 1031890 h 4953000"/>
                <a:gd name="connsiteX1-211" fmla="*/ 1465540 w 9577822"/>
                <a:gd name="connsiteY1-212" fmla="*/ 228600 h 4953000"/>
                <a:gd name="connsiteX2-213" fmla="*/ 8202860 w 9577822"/>
                <a:gd name="connsiteY2-214" fmla="*/ 0 h 4953000"/>
                <a:gd name="connsiteX3-215" fmla="*/ 9577650 w 9577822"/>
                <a:gd name="connsiteY3-216" fmla="*/ 936640 h 4953000"/>
                <a:gd name="connsiteX4-217" fmla="*/ 9530025 w 9577822"/>
                <a:gd name="connsiteY4-218" fmla="*/ 2286000 h 4953000"/>
                <a:gd name="connsiteX5-219" fmla="*/ 9577650 w 9577822"/>
                <a:gd name="connsiteY5-220" fmla="*/ 4530710 h 4953000"/>
                <a:gd name="connsiteX6-221" fmla="*/ 8126660 w 9577822"/>
                <a:gd name="connsiteY6-222" fmla="*/ 4953000 h 4953000"/>
                <a:gd name="connsiteX7-223" fmla="*/ 1389340 w 9577822"/>
                <a:gd name="connsiteY7-224" fmla="*/ 4857750 h 4953000"/>
                <a:gd name="connsiteX8-225" fmla="*/ 224100 w 9577822"/>
                <a:gd name="connsiteY8-226" fmla="*/ 4073510 h 4953000"/>
                <a:gd name="connsiteX9-227" fmla="*/ 5025 w 9577822"/>
                <a:gd name="connsiteY9-228" fmla="*/ 2800350 h 4953000"/>
                <a:gd name="connsiteX10-229" fmla="*/ 414600 w 9577822"/>
                <a:gd name="connsiteY10-230" fmla="*/ 1031890 h 4953000"/>
                <a:gd name="connsiteX0-231" fmla="*/ 414600 w 9577822"/>
                <a:gd name="connsiteY0-232" fmla="*/ 1031890 h 4953000"/>
                <a:gd name="connsiteX1-233" fmla="*/ 1465540 w 9577822"/>
                <a:gd name="connsiteY1-234" fmla="*/ 228600 h 4953000"/>
                <a:gd name="connsiteX2-235" fmla="*/ 8202860 w 9577822"/>
                <a:gd name="connsiteY2-236" fmla="*/ 0 h 4953000"/>
                <a:gd name="connsiteX3-237" fmla="*/ 9577650 w 9577822"/>
                <a:gd name="connsiteY3-238" fmla="*/ 936640 h 4953000"/>
                <a:gd name="connsiteX4-239" fmla="*/ 9530025 w 9577822"/>
                <a:gd name="connsiteY4-240" fmla="*/ 2286000 h 4953000"/>
                <a:gd name="connsiteX5-241" fmla="*/ 9577650 w 9577822"/>
                <a:gd name="connsiteY5-242" fmla="*/ 4530710 h 4953000"/>
                <a:gd name="connsiteX6-243" fmla="*/ 8126660 w 9577822"/>
                <a:gd name="connsiteY6-244" fmla="*/ 4953000 h 4953000"/>
                <a:gd name="connsiteX7-245" fmla="*/ 1389340 w 9577822"/>
                <a:gd name="connsiteY7-246" fmla="*/ 4857750 h 4953000"/>
                <a:gd name="connsiteX8-247" fmla="*/ 224100 w 9577822"/>
                <a:gd name="connsiteY8-248" fmla="*/ 4073510 h 4953000"/>
                <a:gd name="connsiteX9-249" fmla="*/ 5025 w 9577822"/>
                <a:gd name="connsiteY9-250" fmla="*/ 2800350 h 4953000"/>
                <a:gd name="connsiteX10-251" fmla="*/ 414600 w 9577822"/>
                <a:gd name="connsiteY10-252" fmla="*/ 1031890 h 4953000"/>
                <a:gd name="connsiteX0-253" fmla="*/ 414600 w 9577822"/>
                <a:gd name="connsiteY0-254" fmla="*/ 1092110 h 5013220"/>
                <a:gd name="connsiteX1-255" fmla="*/ 1465540 w 9577822"/>
                <a:gd name="connsiteY1-256" fmla="*/ 98320 h 5013220"/>
                <a:gd name="connsiteX2-257" fmla="*/ 8202860 w 9577822"/>
                <a:gd name="connsiteY2-258" fmla="*/ 60220 h 5013220"/>
                <a:gd name="connsiteX3-259" fmla="*/ 9577650 w 9577822"/>
                <a:gd name="connsiteY3-260" fmla="*/ 996860 h 5013220"/>
                <a:gd name="connsiteX4-261" fmla="*/ 9530025 w 9577822"/>
                <a:gd name="connsiteY4-262" fmla="*/ 2346220 h 5013220"/>
                <a:gd name="connsiteX5-263" fmla="*/ 9577650 w 9577822"/>
                <a:gd name="connsiteY5-264" fmla="*/ 4590930 h 5013220"/>
                <a:gd name="connsiteX6-265" fmla="*/ 8126660 w 9577822"/>
                <a:gd name="connsiteY6-266" fmla="*/ 5013220 h 5013220"/>
                <a:gd name="connsiteX7-267" fmla="*/ 1389340 w 9577822"/>
                <a:gd name="connsiteY7-268" fmla="*/ 4917970 h 5013220"/>
                <a:gd name="connsiteX8-269" fmla="*/ 224100 w 9577822"/>
                <a:gd name="connsiteY8-270" fmla="*/ 4133730 h 5013220"/>
                <a:gd name="connsiteX9-271" fmla="*/ 5025 w 9577822"/>
                <a:gd name="connsiteY9-272" fmla="*/ 2860570 h 5013220"/>
                <a:gd name="connsiteX10-273" fmla="*/ 414600 w 9577822"/>
                <a:gd name="connsiteY10-274" fmla="*/ 1092110 h 5013220"/>
                <a:gd name="connsiteX0-275" fmla="*/ 414600 w 9577822"/>
                <a:gd name="connsiteY0-276" fmla="*/ 1092110 h 5013220"/>
                <a:gd name="connsiteX1-277" fmla="*/ 1465540 w 9577822"/>
                <a:gd name="connsiteY1-278" fmla="*/ 98320 h 5013220"/>
                <a:gd name="connsiteX2-279" fmla="*/ 8202860 w 9577822"/>
                <a:gd name="connsiteY2-280" fmla="*/ 60220 h 5013220"/>
                <a:gd name="connsiteX3-281" fmla="*/ 9577650 w 9577822"/>
                <a:gd name="connsiteY3-282" fmla="*/ 996860 h 5013220"/>
                <a:gd name="connsiteX4-283" fmla="*/ 9530025 w 9577822"/>
                <a:gd name="connsiteY4-284" fmla="*/ 2346220 h 5013220"/>
                <a:gd name="connsiteX5-285" fmla="*/ 9577650 w 9577822"/>
                <a:gd name="connsiteY5-286" fmla="*/ 4590930 h 5013220"/>
                <a:gd name="connsiteX6-287" fmla="*/ 8126660 w 9577822"/>
                <a:gd name="connsiteY6-288" fmla="*/ 5013220 h 5013220"/>
                <a:gd name="connsiteX7-289" fmla="*/ 1389340 w 9577822"/>
                <a:gd name="connsiteY7-290" fmla="*/ 4917970 h 5013220"/>
                <a:gd name="connsiteX8-291" fmla="*/ 224100 w 9577822"/>
                <a:gd name="connsiteY8-292" fmla="*/ 4133730 h 5013220"/>
                <a:gd name="connsiteX9-293" fmla="*/ 5025 w 9577822"/>
                <a:gd name="connsiteY9-294" fmla="*/ 2860570 h 5013220"/>
                <a:gd name="connsiteX10-295" fmla="*/ 414600 w 9577822"/>
                <a:gd name="connsiteY10-296" fmla="*/ 1092110 h 5013220"/>
                <a:gd name="connsiteX0-297" fmla="*/ 413054 w 9576276"/>
                <a:gd name="connsiteY0-298" fmla="*/ 1092110 h 5013220"/>
                <a:gd name="connsiteX1-299" fmla="*/ 1463994 w 9576276"/>
                <a:gd name="connsiteY1-300" fmla="*/ 98320 h 5013220"/>
                <a:gd name="connsiteX2-301" fmla="*/ 8201314 w 9576276"/>
                <a:gd name="connsiteY2-302" fmla="*/ 60220 h 5013220"/>
                <a:gd name="connsiteX3-303" fmla="*/ 9576104 w 9576276"/>
                <a:gd name="connsiteY3-304" fmla="*/ 996860 h 5013220"/>
                <a:gd name="connsiteX4-305" fmla="*/ 9528479 w 9576276"/>
                <a:gd name="connsiteY4-306" fmla="*/ 2346220 h 5013220"/>
                <a:gd name="connsiteX5-307" fmla="*/ 9576104 w 9576276"/>
                <a:gd name="connsiteY5-308" fmla="*/ 4590930 h 5013220"/>
                <a:gd name="connsiteX6-309" fmla="*/ 8125114 w 9576276"/>
                <a:gd name="connsiteY6-310" fmla="*/ 5013220 h 5013220"/>
                <a:gd name="connsiteX7-311" fmla="*/ 1387794 w 9576276"/>
                <a:gd name="connsiteY7-312" fmla="*/ 4917970 h 5013220"/>
                <a:gd name="connsiteX8-313" fmla="*/ 222554 w 9576276"/>
                <a:gd name="connsiteY8-314" fmla="*/ 4133730 h 5013220"/>
                <a:gd name="connsiteX9-315" fmla="*/ 3479 w 9576276"/>
                <a:gd name="connsiteY9-316" fmla="*/ 2860570 h 5013220"/>
                <a:gd name="connsiteX10-317" fmla="*/ 413054 w 9576276"/>
                <a:gd name="connsiteY10-318" fmla="*/ 1092110 h 5013220"/>
                <a:gd name="connsiteX0-319" fmla="*/ 44234 w 9588456"/>
                <a:gd name="connsiteY0-320" fmla="*/ 1033773 h 5050133"/>
                <a:gd name="connsiteX1-321" fmla="*/ 1476174 w 9588456"/>
                <a:gd name="connsiteY1-322" fmla="*/ 135233 h 5050133"/>
                <a:gd name="connsiteX2-323" fmla="*/ 8213494 w 9588456"/>
                <a:gd name="connsiteY2-324" fmla="*/ 97133 h 5050133"/>
                <a:gd name="connsiteX3-325" fmla="*/ 9588284 w 9588456"/>
                <a:gd name="connsiteY3-326" fmla="*/ 1033773 h 5050133"/>
                <a:gd name="connsiteX4-327" fmla="*/ 9540659 w 9588456"/>
                <a:gd name="connsiteY4-328" fmla="*/ 2383133 h 5050133"/>
                <a:gd name="connsiteX5-329" fmla="*/ 9588284 w 9588456"/>
                <a:gd name="connsiteY5-330" fmla="*/ 4627843 h 5050133"/>
                <a:gd name="connsiteX6-331" fmla="*/ 8137294 w 9588456"/>
                <a:gd name="connsiteY6-332" fmla="*/ 5050133 h 5050133"/>
                <a:gd name="connsiteX7-333" fmla="*/ 1399974 w 9588456"/>
                <a:gd name="connsiteY7-334" fmla="*/ 4954883 h 5050133"/>
                <a:gd name="connsiteX8-335" fmla="*/ 234734 w 9588456"/>
                <a:gd name="connsiteY8-336" fmla="*/ 4170643 h 5050133"/>
                <a:gd name="connsiteX9-337" fmla="*/ 15659 w 9588456"/>
                <a:gd name="connsiteY9-338" fmla="*/ 2897483 h 5050133"/>
                <a:gd name="connsiteX10-339" fmla="*/ 44234 w 9588456"/>
                <a:gd name="connsiteY10-340" fmla="*/ 1033773 h 5050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55" y="connsiteY9-56"/>
                </a:cxn>
                <a:cxn ang="0">
                  <a:pos x="connsiteX10-97" y="connsiteY10-98"/>
                </a:cxn>
              </a:cxnLst>
              <a:rect l="l" t="t" r="r" b="b"/>
              <a:pathLst>
                <a:path w="9588456" h="5050133">
                  <a:moveTo>
                    <a:pt x="44234" y="1033773"/>
                  </a:moveTo>
                  <a:cubicBezTo>
                    <a:pt x="44234" y="611170"/>
                    <a:pt x="114631" y="291340"/>
                    <a:pt x="1476174" y="135233"/>
                  </a:cubicBezTo>
                  <a:cubicBezTo>
                    <a:pt x="2837717" y="-20874"/>
                    <a:pt x="6861476" y="-52624"/>
                    <a:pt x="8213494" y="97133"/>
                  </a:cubicBezTo>
                  <a:cubicBezTo>
                    <a:pt x="9565512" y="246890"/>
                    <a:pt x="9591459" y="628436"/>
                    <a:pt x="9588284" y="1033773"/>
                  </a:cubicBezTo>
                  <a:cubicBezTo>
                    <a:pt x="9585109" y="1439110"/>
                    <a:pt x="9524784" y="1634896"/>
                    <a:pt x="9540659" y="2383133"/>
                  </a:cubicBezTo>
                  <a:lnTo>
                    <a:pt x="9588284" y="4627843"/>
                  </a:lnTo>
                  <a:cubicBezTo>
                    <a:pt x="9588284" y="5050446"/>
                    <a:pt x="8559897" y="5050133"/>
                    <a:pt x="8137294" y="5050133"/>
                  </a:cubicBezTo>
                  <a:lnTo>
                    <a:pt x="1399974" y="4954883"/>
                  </a:lnTo>
                  <a:cubicBezTo>
                    <a:pt x="977371" y="4954883"/>
                    <a:pt x="234734" y="4593246"/>
                    <a:pt x="234734" y="4170643"/>
                  </a:cubicBezTo>
                  <a:cubicBezTo>
                    <a:pt x="80215" y="3805518"/>
                    <a:pt x="63284" y="3401245"/>
                    <a:pt x="15659" y="2897483"/>
                  </a:cubicBezTo>
                  <a:cubicBezTo>
                    <a:pt x="-31966" y="2393721"/>
                    <a:pt x="44234" y="1456376"/>
                    <a:pt x="44234" y="10337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角矩形 16"/>
            <p:cNvSpPr/>
            <p:nvPr/>
          </p:nvSpPr>
          <p:spPr>
            <a:xfrm>
              <a:off x="1301772" y="903934"/>
              <a:ext cx="9588456" cy="5050133"/>
            </a:xfrm>
            <a:custGeom>
              <a:avLst/>
              <a:gdLst>
                <a:gd name="connsiteX0" fmla="*/ 0 w 8248650"/>
                <a:gd name="connsiteY0" fmla="*/ 765190 h 4591050"/>
                <a:gd name="connsiteX1" fmla="*/ 765190 w 8248650"/>
                <a:gd name="connsiteY1" fmla="*/ 0 h 4591050"/>
                <a:gd name="connsiteX2" fmla="*/ 7483460 w 8248650"/>
                <a:gd name="connsiteY2" fmla="*/ 0 h 4591050"/>
                <a:gd name="connsiteX3" fmla="*/ 8248650 w 8248650"/>
                <a:gd name="connsiteY3" fmla="*/ 765190 h 4591050"/>
                <a:gd name="connsiteX4" fmla="*/ 8248650 w 8248650"/>
                <a:gd name="connsiteY4" fmla="*/ 3825860 h 4591050"/>
                <a:gd name="connsiteX5" fmla="*/ 7483460 w 8248650"/>
                <a:gd name="connsiteY5" fmla="*/ 4591050 h 4591050"/>
                <a:gd name="connsiteX6" fmla="*/ 765190 w 8248650"/>
                <a:gd name="connsiteY6" fmla="*/ 4591050 h 4591050"/>
                <a:gd name="connsiteX7" fmla="*/ 0 w 8248650"/>
                <a:gd name="connsiteY7" fmla="*/ 3825860 h 4591050"/>
                <a:gd name="connsiteX8" fmla="*/ 0 w 8248650"/>
                <a:gd name="connsiteY8" fmla="*/ 765190 h 4591050"/>
                <a:gd name="connsiteX0-1" fmla="*/ 0 w 8534400"/>
                <a:gd name="connsiteY0-2" fmla="*/ 803290 h 4591050"/>
                <a:gd name="connsiteX1-3" fmla="*/ 1050940 w 8534400"/>
                <a:gd name="connsiteY1-4" fmla="*/ 0 h 4591050"/>
                <a:gd name="connsiteX2-5" fmla="*/ 7769210 w 8534400"/>
                <a:gd name="connsiteY2-6" fmla="*/ 0 h 4591050"/>
                <a:gd name="connsiteX3-7" fmla="*/ 8534400 w 8534400"/>
                <a:gd name="connsiteY3-8" fmla="*/ 765190 h 4591050"/>
                <a:gd name="connsiteX4-9" fmla="*/ 8534400 w 8534400"/>
                <a:gd name="connsiteY4-10" fmla="*/ 3825860 h 4591050"/>
                <a:gd name="connsiteX5-11" fmla="*/ 7769210 w 8534400"/>
                <a:gd name="connsiteY5-12" fmla="*/ 4591050 h 4591050"/>
                <a:gd name="connsiteX6-13" fmla="*/ 1050940 w 8534400"/>
                <a:gd name="connsiteY6-14" fmla="*/ 4591050 h 4591050"/>
                <a:gd name="connsiteX7-15" fmla="*/ 285750 w 8534400"/>
                <a:gd name="connsiteY7-16" fmla="*/ 3825860 h 4591050"/>
                <a:gd name="connsiteX8-17" fmla="*/ 0 w 8534400"/>
                <a:gd name="connsiteY8-18" fmla="*/ 803290 h 4591050"/>
                <a:gd name="connsiteX0-19" fmla="*/ 414600 w 8949000"/>
                <a:gd name="connsiteY0-20" fmla="*/ 803290 h 4591050"/>
                <a:gd name="connsiteX1-21" fmla="*/ 1465540 w 8949000"/>
                <a:gd name="connsiteY1-22" fmla="*/ 0 h 4591050"/>
                <a:gd name="connsiteX2-23" fmla="*/ 8183810 w 8949000"/>
                <a:gd name="connsiteY2-24" fmla="*/ 0 h 4591050"/>
                <a:gd name="connsiteX3-25" fmla="*/ 8949000 w 8949000"/>
                <a:gd name="connsiteY3-26" fmla="*/ 765190 h 4591050"/>
                <a:gd name="connsiteX4-27" fmla="*/ 8949000 w 8949000"/>
                <a:gd name="connsiteY4-28" fmla="*/ 3825860 h 4591050"/>
                <a:gd name="connsiteX5-29" fmla="*/ 8183810 w 8949000"/>
                <a:gd name="connsiteY5-30" fmla="*/ 4591050 h 4591050"/>
                <a:gd name="connsiteX6-31" fmla="*/ 1465540 w 8949000"/>
                <a:gd name="connsiteY6-32" fmla="*/ 4591050 h 4591050"/>
                <a:gd name="connsiteX7-33" fmla="*/ 700350 w 8949000"/>
                <a:gd name="connsiteY7-34" fmla="*/ 3825860 h 4591050"/>
                <a:gd name="connsiteX8-35" fmla="*/ 5025 w 8949000"/>
                <a:gd name="connsiteY8-36" fmla="*/ 2571750 h 4591050"/>
                <a:gd name="connsiteX9" fmla="*/ 414600 w 8949000"/>
                <a:gd name="connsiteY9" fmla="*/ 803290 h 4591050"/>
                <a:gd name="connsiteX0-37" fmla="*/ 414600 w 8949000"/>
                <a:gd name="connsiteY0-38" fmla="*/ 803290 h 4591050"/>
                <a:gd name="connsiteX1-39" fmla="*/ 1465540 w 8949000"/>
                <a:gd name="connsiteY1-40" fmla="*/ 0 h 4591050"/>
                <a:gd name="connsiteX2-41" fmla="*/ 8183810 w 8949000"/>
                <a:gd name="connsiteY2-42" fmla="*/ 0 h 4591050"/>
                <a:gd name="connsiteX3-43" fmla="*/ 8949000 w 8949000"/>
                <a:gd name="connsiteY3-44" fmla="*/ 765190 h 4591050"/>
                <a:gd name="connsiteX4-45" fmla="*/ 8949000 w 8949000"/>
                <a:gd name="connsiteY4-46" fmla="*/ 3825860 h 4591050"/>
                <a:gd name="connsiteX5-47" fmla="*/ 8183810 w 8949000"/>
                <a:gd name="connsiteY5-48" fmla="*/ 4591050 h 4591050"/>
                <a:gd name="connsiteX6-49" fmla="*/ 1465540 w 8949000"/>
                <a:gd name="connsiteY6-50" fmla="*/ 4591050 h 4591050"/>
                <a:gd name="connsiteX7-51" fmla="*/ 224100 w 8949000"/>
                <a:gd name="connsiteY7-52" fmla="*/ 3844910 h 4591050"/>
                <a:gd name="connsiteX8-53" fmla="*/ 5025 w 8949000"/>
                <a:gd name="connsiteY8-54" fmla="*/ 2571750 h 4591050"/>
                <a:gd name="connsiteX9-55" fmla="*/ 414600 w 8949000"/>
                <a:gd name="connsiteY9-56" fmla="*/ 803290 h 4591050"/>
                <a:gd name="connsiteX0-57" fmla="*/ 414600 w 9530037"/>
                <a:gd name="connsiteY0-58" fmla="*/ 803290 h 4591050"/>
                <a:gd name="connsiteX1-59" fmla="*/ 1465540 w 9530037"/>
                <a:gd name="connsiteY1-60" fmla="*/ 0 h 4591050"/>
                <a:gd name="connsiteX2-61" fmla="*/ 8183810 w 9530037"/>
                <a:gd name="connsiteY2-62" fmla="*/ 0 h 4591050"/>
                <a:gd name="connsiteX3-63" fmla="*/ 8949000 w 9530037"/>
                <a:gd name="connsiteY3-64" fmla="*/ 765190 h 4591050"/>
                <a:gd name="connsiteX4-65" fmla="*/ 9530025 w 9530037"/>
                <a:gd name="connsiteY4-66" fmla="*/ 2057400 h 4591050"/>
                <a:gd name="connsiteX5-67" fmla="*/ 8949000 w 9530037"/>
                <a:gd name="connsiteY5-68" fmla="*/ 3825860 h 4591050"/>
                <a:gd name="connsiteX6-69" fmla="*/ 8183810 w 9530037"/>
                <a:gd name="connsiteY6-70" fmla="*/ 4591050 h 4591050"/>
                <a:gd name="connsiteX7-71" fmla="*/ 1465540 w 9530037"/>
                <a:gd name="connsiteY7-72" fmla="*/ 4591050 h 4591050"/>
                <a:gd name="connsiteX8-73" fmla="*/ 224100 w 9530037"/>
                <a:gd name="connsiteY8-74" fmla="*/ 3844910 h 4591050"/>
                <a:gd name="connsiteX9-75" fmla="*/ 5025 w 9530037"/>
                <a:gd name="connsiteY9-76" fmla="*/ 2571750 h 4591050"/>
                <a:gd name="connsiteX10" fmla="*/ 414600 w 9530037"/>
                <a:gd name="connsiteY10" fmla="*/ 803290 h 4591050"/>
                <a:gd name="connsiteX0-77" fmla="*/ 414600 w 9577650"/>
                <a:gd name="connsiteY0-78" fmla="*/ 803290 h 4591050"/>
                <a:gd name="connsiteX1-79" fmla="*/ 1465540 w 9577650"/>
                <a:gd name="connsiteY1-80" fmla="*/ 0 h 4591050"/>
                <a:gd name="connsiteX2-81" fmla="*/ 8183810 w 9577650"/>
                <a:gd name="connsiteY2-82" fmla="*/ 0 h 4591050"/>
                <a:gd name="connsiteX3-83" fmla="*/ 9577650 w 9577650"/>
                <a:gd name="connsiteY3-84" fmla="*/ 708040 h 4591050"/>
                <a:gd name="connsiteX4-85" fmla="*/ 9530025 w 9577650"/>
                <a:gd name="connsiteY4-86" fmla="*/ 2057400 h 4591050"/>
                <a:gd name="connsiteX5-87" fmla="*/ 8949000 w 9577650"/>
                <a:gd name="connsiteY5-88" fmla="*/ 3825860 h 4591050"/>
                <a:gd name="connsiteX6-89" fmla="*/ 8183810 w 9577650"/>
                <a:gd name="connsiteY6-90" fmla="*/ 4591050 h 4591050"/>
                <a:gd name="connsiteX7-91" fmla="*/ 1465540 w 9577650"/>
                <a:gd name="connsiteY7-92" fmla="*/ 4591050 h 4591050"/>
                <a:gd name="connsiteX8-93" fmla="*/ 224100 w 9577650"/>
                <a:gd name="connsiteY8-94" fmla="*/ 3844910 h 4591050"/>
                <a:gd name="connsiteX9-95" fmla="*/ 5025 w 9577650"/>
                <a:gd name="connsiteY9-96" fmla="*/ 2571750 h 4591050"/>
                <a:gd name="connsiteX10-97" fmla="*/ 414600 w 9577650"/>
                <a:gd name="connsiteY10-98" fmla="*/ 803290 h 4591050"/>
                <a:gd name="connsiteX0-99" fmla="*/ 414600 w 9577650"/>
                <a:gd name="connsiteY0-100" fmla="*/ 803290 h 4611117"/>
                <a:gd name="connsiteX1-101" fmla="*/ 1465540 w 9577650"/>
                <a:gd name="connsiteY1-102" fmla="*/ 0 h 4611117"/>
                <a:gd name="connsiteX2-103" fmla="*/ 8183810 w 9577650"/>
                <a:gd name="connsiteY2-104" fmla="*/ 0 h 4611117"/>
                <a:gd name="connsiteX3-105" fmla="*/ 9577650 w 9577650"/>
                <a:gd name="connsiteY3-106" fmla="*/ 708040 h 4611117"/>
                <a:gd name="connsiteX4-107" fmla="*/ 9530025 w 9577650"/>
                <a:gd name="connsiteY4-108" fmla="*/ 2057400 h 4611117"/>
                <a:gd name="connsiteX5-109" fmla="*/ 9577650 w 9577650"/>
                <a:gd name="connsiteY5-110" fmla="*/ 4302110 h 4611117"/>
                <a:gd name="connsiteX6-111" fmla="*/ 8183810 w 9577650"/>
                <a:gd name="connsiteY6-112" fmla="*/ 4591050 h 4611117"/>
                <a:gd name="connsiteX7-113" fmla="*/ 1465540 w 9577650"/>
                <a:gd name="connsiteY7-114" fmla="*/ 4591050 h 4611117"/>
                <a:gd name="connsiteX8-115" fmla="*/ 224100 w 9577650"/>
                <a:gd name="connsiteY8-116" fmla="*/ 3844910 h 4611117"/>
                <a:gd name="connsiteX9-117" fmla="*/ 5025 w 9577650"/>
                <a:gd name="connsiteY9-118" fmla="*/ 2571750 h 4611117"/>
                <a:gd name="connsiteX10-119" fmla="*/ 414600 w 9577650"/>
                <a:gd name="connsiteY10-120" fmla="*/ 803290 h 4611117"/>
                <a:gd name="connsiteX0-121" fmla="*/ 414600 w 9577650"/>
                <a:gd name="connsiteY0-122" fmla="*/ 803290 h 4724400"/>
                <a:gd name="connsiteX1-123" fmla="*/ 1465540 w 9577650"/>
                <a:gd name="connsiteY1-124" fmla="*/ 0 h 4724400"/>
                <a:gd name="connsiteX2-125" fmla="*/ 8183810 w 9577650"/>
                <a:gd name="connsiteY2-126" fmla="*/ 0 h 4724400"/>
                <a:gd name="connsiteX3-127" fmla="*/ 9577650 w 9577650"/>
                <a:gd name="connsiteY3-128" fmla="*/ 708040 h 4724400"/>
                <a:gd name="connsiteX4-129" fmla="*/ 9530025 w 9577650"/>
                <a:gd name="connsiteY4-130" fmla="*/ 2057400 h 4724400"/>
                <a:gd name="connsiteX5-131" fmla="*/ 9577650 w 9577650"/>
                <a:gd name="connsiteY5-132" fmla="*/ 4302110 h 4724400"/>
                <a:gd name="connsiteX6-133" fmla="*/ 8126660 w 9577650"/>
                <a:gd name="connsiteY6-134" fmla="*/ 4724400 h 4724400"/>
                <a:gd name="connsiteX7-135" fmla="*/ 1465540 w 9577650"/>
                <a:gd name="connsiteY7-136" fmla="*/ 4591050 h 4724400"/>
                <a:gd name="connsiteX8-137" fmla="*/ 224100 w 9577650"/>
                <a:gd name="connsiteY8-138" fmla="*/ 3844910 h 4724400"/>
                <a:gd name="connsiteX9-139" fmla="*/ 5025 w 9577650"/>
                <a:gd name="connsiteY9-140" fmla="*/ 2571750 h 4724400"/>
                <a:gd name="connsiteX10-141" fmla="*/ 414600 w 9577650"/>
                <a:gd name="connsiteY10-142" fmla="*/ 803290 h 4724400"/>
                <a:gd name="connsiteX0-143" fmla="*/ 414600 w 9577650"/>
                <a:gd name="connsiteY0-144" fmla="*/ 803290 h 4724400"/>
                <a:gd name="connsiteX1-145" fmla="*/ 1465540 w 9577650"/>
                <a:gd name="connsiteY1-146" fmla="*/ 0 h 4724400"/>
                <a:gd name="connsiteX2-147" fmla="*/ 8183810 w 9577650"/>
                <a:gd name="connsiteY2-148" fmla="*/ 0 h 4724400"/>
                <a:gd name="connsiteX3-149" fmla="*/ 9577650 w 9577650"/>
                <a:gd name="connsiteY3-150" fmla="*/ 708040 h 4724400"/>
                <a:gd name="connsiteX4-151" fmla="*/ 9530025 w 9577650"/>
                <a:gd name="connsiteY4-152" fmla="*/ 2057400 h 4724400"/>
                <a:gd name="connsiteX5-153" fmla="*/ 9577650 w 9577650"/>
                <a:gd name="connsiteY5-154" fmla="*/ 4302110 h 4724400"/>
                <a:gd name="connsiteX6-155" fmla="*/ 8126660 w 9577650"/>
                <a:gd name="connsiteY6-156" fmla="*/ 4724400 h 4724400"/>
                <a:gd name="connsiteX7-157" fmla="*/ 1389340 w 9577650"/>
                <a:gd name="connsiteY7-158" fmla="*/ 4629150 h 4724400"/>
                <a:gd name="connsiteX8-159" fmla="*/ 224100 w 9577650"/>
                <a:gd name="connsiteY8-160" fmla="*/ 3844910 h 4724400"/>
                <a:gd name="connsiteX9-161" fmla="*/ 5025 w 9577650"/>
                <a:gd name="connsiteY9-162" fmla="*/ 2571750 h 4724400"/>
                <a:gd name="connsiteX10-163" fmla="*/ 414600 w 9577650"/>
                <a:gd name="connsiteY10-164" fmla="*/ 803290 h 4724400"/>
                <a:gd name="connsiteX0-165" fmla="*/ 414600 w 9577650"/>
                <a:gd name="connsiteY0-166" fmla="*/ 1031890 h 4953000"/>
                <a:gd name="connsiteX1-167" fmla="*/ 1465540 w 9577650"/>
                <a:gd name="connsiteY1-168" fmla="*/ 228600 h 4953000"/>
                <a:gd name="connsiteX2-169" fmla="*/ 8202860 w 9577650"/>
                <a:gd name="connsiteY2-170" fmla="*/ 0 h 4953000"/>
                <a:gd name="connsiteX3-171" fmla="*/ 9577650 w 9577650"/>
                <a:gd name="connsiteY3-172" fmla="*/ 936640 h 4953000"/>
                <a:gd name="connsiteX4-173" fmla="*/ 9530025 w 9577650"/>
                <a:gd name="connsiteY4-174" fmla="*/ 2286000 h 4953000"/>
                <a:gd name="connsiteX5-175" fmla="*/ 9577650 w 9577650"/>
                <a:gd name="connsiteY5-176" fmla="*/ 4530710 h 4953000"/>
                <a:gd name="connsiteX6-177" fmla="*/ 8126660 w 9577650"/>
                <a:gd name="connsiteY6-178" fmla="*/ 4953000 h 4953000"/>
                <a:gd name="connsiteX7-179" fmla="*/ 1389340 w 9577650"/>
                <a:gd name="connsiteY7-180" fmla="*/ 4857750 h 4953000"/>
                <a:gd name="connsiteX8-181" fmla="*/ 224100 w 9577650"/>
                <a:gd name="connsiteY8-182" fmla="*/ 4073510 h 4953000"/>
                <a:gd name="connsiteX9-183" fmla="*/ 5025 w 9577650"/>
                <a:gd name="connsiteY9-184" fmla="*/ 2800350 h 4953000"/>
                <a:gd name="connsiteX10-185" fmla="*/ 414600 w 9577650"/>
                <a:gd name="connsiteY10-186" fmla="*/ 1031890 h 4953000"/>
                <a:gd name="connsiteX0-187" fmla="*/ 414600 w 9653396"/>
                <a:gd name="connsiteY0-188" fmla="*/ 1038198 h 4959308"/>
                <a:gd name="connsiteX1-189" fmla="*/ 1465540 w 9653396"/>
                <a:gd name="connsiteY1-190" fmla="*/ 234908 h 4959308"/>
                <a:gd name="connsiteX2-191" fmla="*/ 8202860 w 9653396"/>
                <a:gd name="connsiteY2-192" fmla="*/ 6308 h 4959308"/>
                <a:gd name="connsiteX3-193" fmla="*/ 9577650 w 9653396"/>
                <a:gd name="connsiteY3-194" fmla="*/ 942948 h 4959308"/>
                <a:gd name="connsiteX4-195" fmla="*/ 9530025 w 9653396"/>
                <a:gd name="connsiteY4-196" fmla="*/ 2292308 h 4959308"/>
                <a:gd name="connsiteX5-197" fmla="*/ 9577650 w 9653396"/>
                <a:gd name="connsiteY5-198" fmla="*/ 4537018 h 4959308"/>
                <a:gd name="connsiteX6-199" fmla="*/ 8126660 w 9653396"/>
                <a:gd name="connsiteY6-200" fmla="*/ 4959308 h 4959308"/>
                <a:gd name="connsiteX7-201" fmla="*/ 1389340 w 9653396"/>
                <a:gd name="connsiteY7-202" fmla="*/ 4864058 h 4959308"/>
                <a:gd name="connsiteX8-203" fmla="*/ 224100 w 9653396"/>
                <a:gd name="connsiteY8-204" fmla="*/ 4079818 h 4959308"/>
                <a:gd name="connsiteX9-205" fmla="*/ 5025 w 9653396"/>
                <a:gd name="connsiteY9-206" fmla="*/ 2806658 h 4959308"/>
                <a:gd name="connsiteX10-207" fmla="*/ 414600 w 9653396"/>
                <a:gd name="connsiteY10-208" fmla="*/ 1038198 h 4959308"/>
                <a:gd name="connsiteX0-209" fmla="*/ 414600 w 9577822"/>
                <a:gd name="connsiteY0-210" fmla="*/ 1031890 h 4953000"/>
                <a:gd name="connsiteX1-211" fmla="*/ 1465540 w 9577822"/>
                <a:gd name="connsiteY1-212" fmla="*/ 228600 h 4953000"/>
                <a:gd name="connsiteX2-213" fmla="*/ 8202860 w 9577822"/>
                <a:gd name="connsiteY2-214" fmla="*/ 0 h 4953000"/>
                <a:gd name="connsiteX3-215" fmla="*/ 9577650 w 9577822"/>
                <a:gd name="connsiteY3-216" fmla="*/ 936640 h 4953000"/>
                <a:gd name="connsiteX4-217" fmla="*/ 9530025 w 9577822"/>
                <a:gd name="connsiteY4-218" fmla="*/ 2286000 h 4953000"/>
                <a:gd name="connsiteX5-219" fmla="*/ 9577650 w 9577822"/>
                <a:gd name="connsiteY5-220" fmla="*/ 4530710 h 4953000"/>
                <a:gd name="connsiteX6-221" fmla="*/ 8126660 w 9577822"/>
                <a:gd name="connsiteY6-222" fmla="*/ 4953000 h 4953000"/>
                <a:gd name="connsiteX7-223" fmla="*/ 1389340 w 9577822"/>
                <a:gd name="connsiteY7-224" fmla="*/ 4857750 h 4953000"/>
                <a:gd name="connsiteX8-225" fmla="*/ 224100 w 9577822"/>
                <a:gd name="connsiteY8-226" fmla="*/ 4073510 h 4953000"/>
                <a:gd name="connsiteX9-227" fmla="*/ 5025 w 9577822"/>
                <a:gd name="connsiteY9-228" fmla="*/ 2800350 h 4953000"/>
                <a:gd name="connsiteX10-229" fmla="*/ 414600 w 9577822"/>
                <a:gd name="connsiteY10-230" fmla="*/ 1031890 h 4953000"/>
                <a:gd name="connsiteX0-231" fmla="*/ 414600 w 9577822"/>
                <a:gd name="connsiteY0-232" fmla="*/ 1031890 h 4953000"/>
                <a:gd name="connsiteX1-233" fmla="*/ 1465540 w 9577822"/>
                <a:gd name="connsiteY1-234" fmla="*/ 228600 h 4953000"/>
                <a:gd name="connsiteX2-235" fmla="*/ 8202860 w 9577822"/>
                <a:gd name="connsiteY2-236" fmla="*/ 0 h 4953000"/>
                <a:gd name="connsiteX3-237" fmla="*/ 9577650 w 9577822"/>
                <a:gd name="connsiteY3-238" fmla="*/ 936640 h 4953000"/>
                <a:gd name="connsiteX4-239" fmla="*/ 9530025 w 9577822"/>
                <a:gd name="connsiteY4-240" fmla="*/ 2286000 h 4953000"/>
                <a:gd name="connsiteX5-241" fmla="*/ 9577650 w 9577822"/>
                <a:gd name="connsiteY5-242" fmla="*/ 4530710 h 4953000"/>
                <a:gd name="connsiteX6-243" fmla="*/ 8126660 w 9577822"/>
                <a:gd name="connsiteY6-244" fmla="*/ 4953000 h 4953000"/>
                <a:gd name="connsiteX7-245" fmla="*/ 1389340 w 9577822"/>
                <a:gd name="connsiteY7-246" fmla="*/ 4857750 h 4953000"/>
                <a:gd name="connsiteX8-247" fmla="*/ 224100 w 9577822"/>
                <a:gd name="connsiteY8-248" fmla="*/ 4073510 h 4953000"/>
                <a:gd name="connsiteX9-249" fmla="*/ 5025 w 9577822"/>
                <a:gd name="connsiteY9-250" fmla="*/ 2800350 h 4953000"/>
                <a:gd name="connsiteX10-251" fmla="*/ 414600 w 9577822"/>
                <a:gd name="connsiteY10-252" fmla="*/ 1031890 h 4953000"/>
                <a:gd name="connsiteX0-253" fmla="*/ 414600 w 9577822"/>
                <a:gd name="connsiteY0-254" fmla="*/ 1092110 h 5013220"/>
                <a:gd name="connsiteX1-255" fmla="*/ 1465540 w 9577822"/>
                <a:gd name="connsiteY1-256" fmla="*/ 98320 h 5013220"/>
                <a:gd name="connsiteX2-257" fmla="*/ 8202860 w 9577822"/>
                <a:gd name="connsiteY2-258" fmla="*/ 60220 h 5013220"/>
                <a:gd name="connsiteX3-259" fmla="*/ 9577650 w 9577822"/>
                <a:gd name="connsiteY3-260" fmla="*/ 996860 h 5013220"/>
                <a:gd name="connsiteX4-261" fmla="*/ 9530025 w 9577822"/>
                <a:gd name="connsiteY4-262" fmla="*/ 2346220 h 5013220"/>
                <a:gd name="connsiteX5-263" fmla="*/ 9577650 w 9577822"/>
                <a:gd name="connsiteY5-264" fmla="*/ 4590930 h 5013220"/>
                <a:gd name="connsiteX6-265" fmla="*/ 8126660 w 9577822"/>
                <a:gd name="connsiteY6-266" fmla="*/ 5013220 h 5013220"/>
                <a:gd name="connsiteX7-267" fmla="*/ 1389340 w 9577822"/>
                <a:gd name="connsiteY7-268" fmla="*/ 4917970 h 5013220"/>
                <a:gd name="connsiteX8-269" fmla="*/ 224100 w 9577822"/>
                <a:gd name="connsiteY8-270" fmla="*/ 4133730 h 5013220"/>
                <a:gd name="connsiteX9-271" fmla="*/ 5025 w 9577822"/>
                <a:gd name="connsiteY9-272" fmla="*/ 2860570 h 5013220"/>
                <a:gd name="connsiteX10-273" fmla="*/ 414600 w 9577822"/>
                <a:gd name="connsiteY10-274" fmla="*/ 1092110 h 5013220"/>
                <a:gd name="connsiteX0-275" fmla="*/ 414600 w 9577822"/>
                <a:gd name="connsiteY0-276" fmla="*/ 1092110 h 5013220"/>
                <a:gd name="connsiteX1-277" fmla="*/ 1465540 w 9577822"/>
                <a:gd name="connsiteY1-278" fmla="*/ 98320 h 5013220"/>
                <a:gd name="connsiteX2-279" fmla="*/ 8202860 w 9577822"/>
                <a:gd name="connsiteY2-280" fmla="*/ 60220 h 5013220"/>
                <a:gd name="connsiteX3-281" fmla="*/ 9577650 w 9577822"/>
                <a:gd name="connsiteY3-282" fmla="*/ 996860 h 5013220"/>
                <a:gd name="connsiteX4-283" fmla="*/ 9530025 w 9577822"/>
                <a:gd name="connsiteY4-284" fmla="*/ 2346220 h 5013220"/>
                <a:gd name="connsiteX5-285" fmla="*/ 9577650 w 9577822"/>
                <a:gd name="connsiteY5-286" fmla="*/ 4590930 h 5013220"/>
                <a:gd name="connsiteX6-287" fmla="*/ 8126660 w 9577822"/>
                <a:gd name="connsiteY6-288" fmla="*/ 5013220 h 5013220"/>
                <a:gd name="connsiteX7-289" fmla="*/ 1389340 w 9577822"/>
                <a:gd name="connsiteY7-290" fmla="*/ 4917970 h 5013220"/>
                <a:gd name="connsiteX8-291" fmla="*/ 224100 w 9577822"/>
                <a:gd name="connsiteY8-292" fmla="*/ 4133730 h 5013220"/>
                <a:gd name="connsiteX9-293" fmla="*/ 5025 w 9577822"/>
                <a:gd name="connsiteY9-294" fmla="*/ 2860570 h 5013220"/>
                <a:gd name="connsiteX10-295" fmla="*/ 414600 w 9577822"/>
                <a:gd name="connsiteY10-296" fmla="*/ 1092110 h 5013220"/>
                <a:gd name="connsiteX0-297" fmla="*/ 413054 w 9576276"/>
                <a:gd name="connsiteY0-298" fmla="*/ 1092110 h 5013220"/>
                <a:gd name="connsiteX1-299" fmla="*/ 1463994 w 9576276"/>
                <a:gd name="connsiteY1-300" fmla="*/ 98320 h 5013220"/>
                <a:gd name="connsiteX2-301" fmla="*/ 8201314 w 9576276"/>
                <a:gd name="connsiteY2-302" fmla="*/ 60220 h 5013220"/>
                <a:gd name="connsiteX3-303" fmla="*/ 9576104 w 9576276"/>
                <a:gd name="connsiteY3-304" fmla="*/ 996860 h 5013220"/>
                <a:gd name="connsiteX4-305" fmla="*/ 9528479 w 9576276"/>
                <a:gd name="connsiteY4-306" fmla="*/ 2346220 h 5013220"/>
                <a:gd name="connsiteX5-307" fmla="*/ 9576104 w 9576276"/>
                <a:gd name="connsiteY5-308" fmla="*/ 4590930 h 5013220"/>
                <a:gd name="connsiteX6-309" fmla="*/ 8125114 w 9576276"/>
                <a:gd name="connsiteY6-310" fmla="*/ 5013220 h 5013220"/>
                <a:gd name="connsiteX7-311" fmla="*/ 1387794 w 9576276"/>
                <a:gd name="connsiteY7-312" fmla="*/ 4917970 h 5013220"/>
                <a:gd name="connsiteX8-313" fmla="*/ 222554 w 9576276"/>
                <a:gd name="connsiteY8-314" fmla="*/ 4133730 h 5013220"/>
                <a:gd name="connsiteX9-315" fmla="*/ 3479 w 9576276"/>
                <a:gd name="connsiteY9-316" fmla="*/ 2860570 h 5013220"/>
                <a:gd name="connsiteX10-317" fmla="*/ 413054 w 9576276"/>
                <a:gd name="connsiteY10-318" fmla="*/ 1092110 h 5013220"/>
                <a:gd name="connsiteX0-319" fmla="*/ 44234 w 9588456"/>
                <a:gd name="connsiteY0-320" fmla="*/ 1033773 h 5050133"/>
                <a:gd name="connsiteX1-321" fmla="*/ 1476174 w 9588456"/>
                <a:gd name="connsiteY1-322" fmla="*/ 135233 h 5050133"/>
                <a:gd name="connsiteX2-323" fmla="*/ 8213494 w 9588456"/>
                <a:gd name="connsiteY2-324" fmla="*/ 97133 h 5050133"/>
                <a:gd name="connsiteX3-325" fmla="*/ 9588284 w 9588456"/>
                <a:gd name="connsiteY3-326" fmla="*/ 1033773 h 5050133"/>
                <a:gd name="connsiteX4-327" fmla="*/ 9540659 w 9588456"/>
                <a:gd name="connsiteY4-328" fmla="*/ 2383133 h 5050133"/>
                <a:gd name="connsiteX5-329" fmla="*/ 9588284 w 9588456"/>
                <a:gd name="connsiteY5-330" fmla="*/ 4627843 h 5050133"/>
                <a:gd name="connsiteX6-331" fmla="*/ 8137294 w 9588456"/>
                <a:gd name="connsiteY6-332" fmla="*/ 5050133 h 5050133"/>
                <a:gd name="connsiteX7-333" fmla="*/ 1399974 w 9588456"/>
                <a:gd name="connsiteY7-334" fmla="*/ 4954883 h 5050133"/>
                <a:gd name="connsiteX8-335" fmla="*/ 234734 w 9588456"/>
                <a:gd name="connsiteY8-336" fmla="*/ 4170643 h 5050133"/>
                <a:gd name="connsiteX9-337" fmla="*/ 15659 w 9588456"/>
                <a:gd name="connsiteY9-338" fmla="*/ 2897483 h 5050133"/>
                <a:gd name="connsiteX10-339" fmla="*/ 44234 w 9588456"/>
                <a:gd name="connsiteY10-340" fmla="*/ 1033773 h 5050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55" y="connsiteY9-56"/>
                </a:cxn>
                <a:cxn ang="0">
                  <a:pos x="connsiteX10-97" y="connsiteY10-98"/>
                </a:cxn>
              </a:cxnLst>
              <a:rect l="l" t="t" r="r" b="b"/>
              <a:pathLst>
                <a:path w="9588456" h="5050133">
                  <a:moveTo>
                    <a:pt x="44234" y="1033773"/>
                  </a:moveTo>
                  <a:cubicBezTo>
                    <a:pt x="44234" y="611170"/>
                    <a:pt x="114631" y="291340"/>
                    <a:pt x="1476174" y="135233"/>
                  </a:cubicBezTo>
                  <a:cubicBezTo>
                    <a:pt x="2837717" y="-20874"/>
                    <a:pt x="6861476" y="-52624"/>
                    <a:pt x="8213494" y="97133"/>
                  </a:cubicBezTo>
                  <a:cubicBezTo>
                    <a:pt x="9565512" y="246890"/>
                    <a:pt x="9591459" y="628436"/>
                    <a:pt x="9588284" y="1033773"/>
                  </a:cubicBezTo>
                  <a:cubicBezTo>
                    <a:pt x="9585109" y="1439110"/>
                    <a:pt x="9524784" y="1634896"/>
                    <a:pt x="9540659" y="2383133"/>
                  </a:cubicBezTo>
                  <a:lnTo>
                    <a:pt x="9588284" y="4627843"/>
                  </a:lnTo>
                  <a:cubicBezTo>
                    <a:pt x="9588284" y="5050446"/>
                    <a:pt x="8559897" y="5050133"/>
                    <a:pt x="8137294" y="5050133"/>
                  </a:cubicBezTo>
                  <a:lnTo>
                    <a:pt x="1399974" y="4954883"/>
                  </a:lnTo>
                  <a:cubicBezTo>
                    <a:pt x="977371" y="4954883"/>
                    <a:pt x="234734" y="4593246"/>
                    <a:pt x="234734" y="4170643"/>
                  </a:cubicBezTo>
                  <a:cubicBezTo>
                    <a:pt x="80215" y="3805518"/>
                    <a:pt x="63284" y="3401245"/>
                    <a:pt x="15659" y="2897483"/>
                  </a:cubicBezTo>
                  <a:cubicBezTo>
                    <a:pt x="-31966" y="2393721"/>
                    <a:pt x="44234" y="1456376"/>
                    <a:pt x="44234" y="1033773"/>
                  </a:cubicBezTo>
                  <a:close/>
                </a:path>
              </a:pathLst>
            </a:custGeom>
            <a:solidFill>
              <a:srgbClr val="745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圆角矩形 16"/>
            <p:cNvSpPr/>
            <p:nvPr/>
          </p:nvSpPr>
          <p:spPr>
            <a:xfrm>
              <a:off x="1480800" y="1083600"/>
              <a:ext cx="9230400" cy="4690800"/>
            </a:xfrm>
            <a:custGeom>
              <a:avLst/>
              <a:gdLst>
                <a:gd name="connsiteX0" fmla="*/ 0 w 8248650"/>
                <a:gd name="connsiteY0" fmla="*/ 765190 h 4591050"/>
                <a:gd name="connsiteX1" fmla="*/ 765190 w 8248650"/>
                <a:gd name="connsiteY1" fmla="*/ 0 h 4591050"/>
                <a:gd name="connsiteX2" fmla="*/ 7483460 w 8248650"/>
                <a:gd name="connsiteY2" fmla="*/ 0 h 4591050"/>
                <a:gd name="connsiteX3" fmla="*/ 8248650 w 8248650"/>
                <a:gd name="connsiteY3" fmla="*/ 765190 h 4591050"/>
                <a:gd name="connsiteX4" fmla="*/ 8248650 w 8248650"/>
                <a:gd name="connsiteY4" fmla="*/ 3825860 h 4591050"/>
                <a:gd name="connsiteX5" fmla="*/ 7483460 w 8248650"/>
                <a:gd name="connsiteY5" fmla="*/ 4591050 h 4591050"/>
                <a:gd name="connsiteX6" fmla="*/ 765190 w 8248650"/>
                <a:gd name="connsiteY6" fmla="*/ 4591050 h 4591050"/>
                <a:gd name="connsiteX7" fmla="*/ 0 w 8248650"/>
                <a:gd name="connsiteY7" fmla="*/ 3825860 h 4591050"/>
                <a:gd name="connsiteX8" fmla="*/ 0 w 8248650"/>
                <a:gd name="connsiteY8" fmla="*/ 765190 h 4591050"/>
                <a:gd name="connsiteX0-1" fmla="*/ 0 w 8534400"/>
                <a:gd name="connsiteY0-2" fmla="*/ 803290 h 4591050"/>
                <a:gd name="connsiteX1-3" fmla="*/ 1050940 w 8534400"/>
                <a:gd name="connsiteY1-4" fmla="*/ 0 h 4591050"/>
                <a:gd name="connsiteX2-5" fmla="*/ 7769210 w 8534400"/>
                <a:gd name="connsiteY2-6" fmla="*/ 0 h 4591050"/>
                <a:gd name="connsiteX3-7" fmla="*/ 8534400 w 8534400"/>
                <a:gd name="connsiteY3-8" fmla="*/ 765190 h 4591050"/>
                <a:gd name="connsiteX4-9" fmla="*/ 8534400 w 8534400"/>
                <a:gd name="connsiteY4-10" fmla="*/ 3825860 h 4591050"/>
                <a:gd name="connsiteX5-11" fmla="*/ 7769210 w 8534400"/>
                <a:gd name="connsiteY5-12" fmla="*/ 4591050 h 4591050"/>
                <a:gd name="connsiteX6-13" fmla="*/ 1050940 w 8534400"/>
                <a:gd name="connsiteY6-14" fmla="*/ 4591050 h 4591050"/>
                <a:gd name="connsiteX7-15" fmla="*/ 285750 w 8534400"/>
                <a:gd name="connsiteY7-16" fmla="*/ 3825860 h 4591050"/>
                <a:gd name="connsiteX8-17" fmla="*/ 0 w 8534400"/>
                <a:gd name="connsiteY8-18" fmla="*/ 803290 h 4591050"/>
                <a:gd name="connsiteX0-19" fmla="*/ 414600 w 8949000"/>
                <a:gd name="connsiteY0-20" fmla="*/ 803290 h 4591050"/>
                <a:gd name="connsiteX1-21" fmla="*/ 1465540 w 8949000"/>
                <a:gd name="connsiteY1-22" fmla="*/ 0 h 4591050"/>
                <a:gd name="connsiteX2-23" fmla="*/ 8183810 w 8949000"/>
                <a:gd name="connsiteY2-24" fmla="*/ 0 h 4591050"/>
                <a:gd name="connsiteX3-25" fmla="*/ 8949000 w 8949000"/>
                <a:gd name="connsiteY3-26" fmla="*/ 765190 h 4591050"/>
                <a:gd name="connsiteX4-27" fmla="*/ 8949000 w 8949000"/>
                <a:gd name="connsiteY4-28" fmla="*/ 3825860 h 4591050"/>
                <a:gd name="connsiteX5-29" fmla="*/ 8183810 w 8949000"/>
                <a:gd name="connsiteY5-30" fmla="*/ 4591050 h 4591050"/>
                <a:gd name="connsiteX6-31" fmla="*/ 1465540 w 8949000"/>
                <a:gd name="connsiteY6-32" fmla="*/ 4591050 h 4591050"/>
                <a:gd name="connsiteX7-33" fmla="*/ 700350 w 8949000"/>
                <a:gd name="connsiteY7-34" fmla="*/ 3825860 h 4591050"/>
                <a:gd name="connsiteX8-35" fmla="*/ 5025 w 8949000"/>
                <a:gd name="connsiteY8-36" fmla="*/ 2571750 h 4591050"/>
                <a:gd name="connsiteX9" fmla="*/ 414600 w 8949000"/>
                <a:gd name="connsiteY9" fmla="*/ 803290 h 4591050"/>
                <a:gd name="connsiteX0-37" fmla="*/ 414600 w 8949000"/>
                <a:gd name="connsiteY0-38" fmla="*/ 803290 h 4591050"/>
                <a:gd name="connsiteX1-39" fmla="*/ 1465540 w 8949000"/>
                <a:gd name="connsiteY1-40" fmla="*/ 0 h 4591050"/>
                <a:gd name="connsiteX2-41" fmla="*/ 8183810 w 8949000"/>
                <a:gd name="connsiteY2-42" fmla="*/ 0 h 4591050"/>
                <a:gd name="connsiteX3-43" fmla="*/ 8949000 w 8949000"/>
                <a:gd name="connsiteY3-44" fmla="*/ 765190 h 4591050"/>
                <a:gd name="connsiteX4-45" fmla="*/ 8949000 w 8949000"/>
                <a:gd name="connsiteY4-46" fmla="*/ 3825860 h 4591050"/>
                <a:gd name="connsiteX5-47" fmla="*/ 8183810 w 8949000"/>
                <a:gd name="connsiteY5-48" fmla="*/ 4591050 h 4591050"/>
                <a:gd name="connsiteX6-49" fmla="*/ 1465540 w 8949000"/>
                <a:gd name="connsiteY6-50" fmla="*/ 4591050 h 4591050"/>
                <a:gd name="connsiteX7-51" fmla="*/ 224100 w 8949000"/>
                <a:gd name="connsiteY7-52" fmla="*/ 3844910 h 4591050"/>
                <a:gd name="connsiteX8-53" fmla="*/ 5025 w 8949000"/>
                <a:gd name="connsiteY8-54" fmla="*/ 2571750 h 4591050"/>
                <a:gd name="connsiteX9-55" fmla="*/ 414600 w 8949000"/>
                <a:gd name="connsiteY9-56" fmla="*/ 803290 h 4591050"/>
                <a:gd name="connsiteX0-57" fmla="*/ 414600 w 9530037"/>
                <a:gd name="connsiteY0-58" fmla="*/ 803290 h 4591050"/>
                <a:gd name="connsiteX1-59" fmla="*/ 1465540 w 9530037"/>
                <a:gd name="connsiteY1-60" fmla="*/ 0 h 4591050"/>
                <a:gd name="connsiteX2-61" fmla="*/ 8183810 w 9530037"/>
                <a:gd name="connsiteY2-62" fmla="*/ 0 h 4591050"/>
                <a:gd name="connsiteX3-63" fmla="*/ 8949000 w 9530037"/>
                <a:gd name="connsiteY3-64" fmla="*/ 765190 h 4591050"/>
                <a:gd name="connsiteX4-65" fmla="*/ 9530025 w 9530037"/>
                <a:gd name="connsiteY4-66" fmla="*/ 2057400 h 4591050"/>
                <a:gd name="connsiteX5-67" fmla="*/ 8949000 w 9530037"/>
                <a:gd name="connsiteY5-68" fmla="*/ 3825860 h 4591050"/>
                <a:gd name="connsiteX6-69" fmla="*/ 8183810 w 9530037"/>
                <a:gd name="connsiteY6-70" fmla="*/ 4591050 h 4591050"/>
                <a:gd name="connsiteX7-71" fmla="*/ 1465540 w 9530037"/>
                <a:gd name="connsiteY7-72" fmla="*/ 4591050 h 4591050"/>
                <a:gd name="connsiteX8-73" fmla="*/ 224100 w 9530037"/>
                <a:gd name="connsiteY8-74" fmla="*/ 3844910 h 4591050"/>
                <a:gd name="connsiteX9-75" fmla="*/ 5025 w 9530037"/>
                <a:gd name="connsiteY9-76" fmla="*/ 2571750 h 4591050"/>
                <a:gd name="connsiteX10" fmla="*/ 414600 w 9530037"/>
                <a:gd name="connsiteY10" fmla="*/ 803290 h 4591050"/>
                <a:gd name="connsiteX0-77" fmla="*/ 414600 w 9577650"/>
                <a:gd name="connsiteY0-78" fmla="*/ 803290 h 4591050"/>
                <a:gd name="connsiteX1-79" fmla="*/ 1465540 w 9577650"/>
                <a:gd name="connsiteY1-80" fmla="*/ 0 h 4591050"/>
                <a:gd name="connsiteX2-81" fmla="*/ 8183810 w 9577650"/>
                <a:gd name="connsiteY2-82" fmla="*/ 0 h 4591050"/>
                <a:gd name="connsiteX3-83" fmla="*/ 9577650 w 9577650"/>
                <a:gd name="connsiteY3-84" fmla="*/ 708040 h 4591050"/>
                <a:gd name="connsiteX4-85" fmla="*/ 9530025 w 9577650"/>
                <a:gd name="connsiteY4-86" fmla="*/ 2057400 h 4591050"/>
                <a:gd name="connsiteX5-87" fmla="*/ 8949000 w 9577650"/>
                <a:gd name="connsiteY5-88" fmla="*/ 3825860 h 4591050"/>
                <a:gd name="connsiteX6-89" fmla="*/ 8183810 w 9577650"/>
                <a:gd name="connsiteY6-90" fmla="*/ 4591050 h 4591050"/>
                <a:gd name="connsiteX7-91" fmla="*/ 1465540 w 9577650"/>
                <a:gd name="connsiteY7-92" fmla="*/ 4591050 h 4591050"/>
                <a:gd name="connsiteX8-93" fmla="*/ 224100 w 9577650"/>
                <a:gd name="connsiteY8-94" fmla="*/ 3844910 h 4591050"/>
                <a:gd name="connsiteX9-95" fmla="*/ 5025 w 9577650"/>
                <a:gd name="connsiteY9-96" fmla="*/ 2571750 h 4591050"/>
                <a:gd name="connsiteX10-97" fmla="*/ 414600 w 9577650"/>
                <a:gd name="connsiteY10-98" fmla="*/ 803290 h 4591050"/>
                <a:gd name="connsiteX0-99" fmla="*/ 414600 w 9577650"/>
                <a:gd name="connsiteY0-100" fmla="*/ 803290 h 4611117"/>
                <a:gd name="connsiteX1-101" fmla="*/ 1465540 w 9577650"/>
                <a:gd name="connsiteY1-102" fmla="*/ 0 h 4611117"/>
                <a:gd name="connsiteX2-103" fmla="*/ 8183810 w 9577650"/>
                <a:gd name="connsiteY2-104" fmla="*/ 0 h 4611117"/>
                <a:gd name="connsiteX3-105" fmla="*/ 9577650 w 9577650"/>
                <a:gd name="connsiteY3-106" fmla="*/ 708040 h 4611117"/>
                <a:gd name="connsiteX4-107" fmla="*/ 9530025 w 9577650"/>
                <a:gd name="connsiteY4-108" fmla="*/ 2057400 h 4611117"/>
                <a:gd name="connsiteX5-109" fmla="*/ 9577650 w 9577650"/>
                <a:gd name="connsiteY5-110" fmla="*/ 4302110 h 4611117"/>
                <a:gd name="connsiteX6-111" fmla="*/ 8183810 w 9577650"/>
                <a:gd name="connsiteY6-112" fmla="*/ 4591050 h 4611117"/>
                <a:gd name="connsiteX7-113" fmla="*/ 1465540 w 9577650"/>
                <a:gd name="connsiteY7-114" fmla="*/ 4591050 h 4611117"/>
                <a:gd name="connsiteX8-115" fmla="*/ 224100 w 9577650"/>
                <a:gd name="connsiteY8-116" fmla="*/ 3844910 h 4611117"/>
                <a:gd name="connsiteX9-117" fmla="*/ 5025 w 9577650"/>
                <a:gd name="connsiteY9-118" fmla="*/ 2571750 h 4611117"/>
                <a:gd name="connsiteX10-119" fmla="*/ 414600 w 9577650"/>
                <a:gd name="connsiteY10-120" fmla="*/ 803290 h 4611117"/>
                <a:gd name="connsiteX0-121" fmla="*/ 414600 w 9577650"/>
                <a:gd name="connsiteY0-122" fmla="*/ 803290 h 4724400"/>
                <a:gd name="connsiteX1-123" fmla="*/ 1465540 w 9577650"/>
                <a:gd name="connsiteY1-124" fmla="*/ 0 h 4724400"/>
                <a:gd name="connsiteX2-125" fmla="*/ 8183810 w 9577650"/>
                <a:gd name="connsiteY2-126" fmla="*/ 0 h 4724400"/>
                <a:gd name="connsiteX3-127" fmla="*/ 9577650 w 9577650"/>
                <a:gd name="connsiteY3-128" fmla="*/ 708040 h 4724400"/>
                <a:gd name="connsiteX4-129" fmla="*/ 9530025 w 9577650"/>
                <a:gd name="connsiteY4-130" fmla="*/ 2057400 h 4724400"/>
                <a:gd name="connsiteX5-131" fmla="*/ 9577650 w 9577650"/>
                <a:gd name="connsiteY5-132" fmla="*/ 4302110 h 4724400"/>
                <a:gd name="connsiteX6-133" fmla="*/ 8126660 w 9577650"/>
                <a:gd name="connsiteY6-134" fmla="*/ 4724400 h 4724400"/>
                <a:gd name="connsiteX7-135" fmla="*/ 1465540 w 9577650"/>
                <a:gd name="connsiteY7-136" fmla="*/ 4591050 h 4724400"/>
                <a:gd name="connsiteX8-137" fmla="*/ 224100 w 9577650"/>
                <a:gd name="connsiteY8-138" fmla="*/ 3844910 h 4724400"/>
                <a:gd name="connsiteX9-139" fmla="*/ 5025 w 9577650"/>
                <a:gd name="connsiteY9-140" fmla="*/ 2571750 h 4724400"/>
                <a:gd name="connsiteX10-141" fmla="*/ 414600 w 9577650"/>
                <a:gd name="connsiteY10-142" fmla="*/ 803290 h 4724400"/>
                <a:gd name="connsiteX0-143" fmla="*/ 414600 w 9577650"/>
                <a:gd name="connsiteY0-144" fmla="*/ 803290 h 4724400"/>
                <a:gd name="connsiteX1-145" fmla="*/ 1465540 w 9577650"/>
                <a:gd name="connsiteY1-146" fmla="*/ 0 h 4724400"/>
                <a:gd name="connsiteX2-147" fmla="*/ 8183810 w 9577650"/>
                <a:gd name="connsiteY2-148" fmla="*/ 0 h 4724400"/>
                <a:gd name="connsiteX3-149" fmla="*/ 9577650 w 9577650"/>
                <a:gd name="connsiteY3-150" fmla="*/ 708040 h 4724400"/>
                <a:gd name="connsiteX4-151" fmla="*/ 9530025 w 9577650"/>
                <a:gd name="connsiteY4-152" fmla="*/ 2057400 h 4724400"/>
                <a:gd name="connsiteX5-153" fmla="*/ 9577650 w 9577650"/>
                <a:gd name="connsiteY5-154" fmla="*/ 4302110 h 4724400"/>
                <a:gd name="connsiteX6-155" fmla="*/ 8126660 w 9577650"/>
                <a:gd name="connsiteY6-156" fmla="*/ 4724400 h 4724400"/>
                <a:gd name="connsiteX7-157" fmla="*/ 1389340 w 9577650"/>
                <a:gd name="connsiteY7-158" fmla="*/ 4629150 h 4724400"/>
                <a:gd name="connsiteX8-159" fmla="*/ 224100 w 9577650"/>
                <a:gd name="connsiteY8-160" fmla="*/ 3844910 h 4724400"/>
                <a:gd name="connsiteX9-161" fmla="*/ 5025 w 9577650"/>
                <a:gd name="connsiteY9-162" fmla="*/ 2571750 h 4724400"/>
                <a:gd name="connsiteX10-163" fmla="*/ 414600 w 9577650"/>
                <a:gd name="connsiteY10-164" fmla="*/ 803290 h 4724400"/>
                <a:gd name="connsiteX0-165" fmla="*/ 414600 w 9577650"/>
                <a:gd name="connsiteY0-166" fmla="*/ 1031890 h 4953000"/>
                <a:gd name="connsiteX1-167" fmla="*/ 1465540 w 9577650"/>
                <a:gd name="connsiteY1-168" fmla="*/ 228600 h 4953000"/>
                <a:gd name="connsiteX2-169" fmla="*/ 8202860 w 9577650"/>
                <a:gd name="connsiteY2-170" fmla="*/ 0 h 4953000"/>
                <a:gd name="connsiteX3-171" fmla="*/ 9577650 w 9577650"/>
                <a:gd name="connsiteY3-172" fmla="*/ 936640 h 4953000"/>
                <a:gd name="connsiteX4-173" fmla="*/ 9530025 w 9577650"/>
                <a:gd name="connsiteY4-174" fmla="*/ 2286000 h 4953000"/>
                <a:gd name="connsiteX5-175" fmla="*/ 9577650 w 9577650"/>
                <a:gd name="connsiteY5-176" fmla="*/ 4530710 h 4953000"/>
                <a:gd name="connsiteX6-177" fmla="*/ 8126660 w 9577650"/>
                <a:gd name="connsiteY6-178" fmla="*/ 4953000 h 4953000"/>
                <a:gd name="connsiteX7-179" fmla="*/ 1389340 w 9577650"/>
                <a:gd name="connsiteY7-180" fmla="*/ 4857750 h 4953000"/>
                <a:gd name="connsiteX8-181" fmla="*/ 224100 w 9577650"/>
                <a:gd name="connsiteY8-182" fmla="*/ 4073510 h 4953000"/>
                <a:gd name="connsiteX9-183" fmla="*/ 5025 w 9577650"/>
                <a:gd name="connsiteY9-184" fmla="*/ 2800350 h 4953000"/>
                <a:gd name="connsiteX10-185" fmla="*/ 414600 w 9577650"/>
                <a:gd name="connsiteY10-186" fmla="*/ 1031890 h 4953000"/>
                <a:gd name="connsiteX0-187" fmla="*/ 414600 w 9653396"/>
                <a:gd name="connsiteY0-188" fmla="*/ 1038198 h 4959308"/>
                <a:gd name="connsiteX1-189" fmla="*/ 1465540 w 9653396"/>
                <a:gd name="connsiteY1-190" fmla="*/ 234908 h 4959308"/>
                <a:gd name="connsiteX2-191" fmla="*/ 8202860 w 9653396"/>
                <a:gd name="connsiteY2-192" fmla="*/ 6308 h 4959308"/>
                <a:gd name="connsiteX3-193" fmla="*/ 9577650 w 9653396"/>
                <a:gd name="connsiteY3-194" fmla="*/ 942948 h 4959308"/>
                <a:gd name="connsiteX4-195" fmla="*/ 9530025 w 9653396"/>
                <a:gd name="connsiteY4-196" fmla="*/ 2292308 h 4959308"/>
                <a:gd name="connsiteX5-197" fmla="*/ 9577650 w 9653396"/>
                <a:gd name="connsiteY5-198" fmla="*/ 4537018 h 4959308"/>
                <a:gd name="connsiteX6-199" fmla="*/ 8126660 w 9653396"/>
                <a:gd name="connsiteY6-200" fmla="*/ 4959308 h 4959308"/>
                <a:gd name="connsiteX7-201" fmla="*/ 1389340 w 9653396"/>
                <a:gd name="connsiteY7-202" fmla="*/ 4864058 h 4959308"/>
                <a:gd name="connsiteX8-203" fmla="*/ 224100 w 9653396"/>
                <a:gd name="connsiteY8-204" fmla="*/ 4079818 h 4959308"/>
                <a:gd name="connsiteX9-205" fmla="*/ 5025 w 9653396"/>
                <a:gd name="connsiteY9-206" fmla="*/ 2806658 h 4959308"/>
                <a:gd name="connsiteX10-207" fmla="*/ 414600 w 9653396"/>
                <a:gd name="connsiteY10-208" fmla="*/ 1038198 h 4959308"/>
                <a:gd name="connsiteX0-209" fmla="*/ 414600 w 9577822"/>
                <a:gd name="connsiteY0-210" fmla="*/ 1031890 h 4953000"/>
                <a:gd name="connsiteX1-211" fmla="*/ 1465540 w 9577822"/>
                <a:gd name="connsiteY1-212" fmla="*/ 228600 h 4953000"/>
                <a:gd name="connsiteX2-213" fmla="*/ 8202860 w 9577822"/>
                <a:gd name="connsiteY2-214" fmla="*/ 0 h 4953000"/>
                <a:gd name="connsiteX3-215" fmla="*/ 9577650 w 9577822"/>
                <a:gd name="connsiteY3-216" fmla="*/ 936640 h 4953000"/>
                <a:gd name="connsiteX4-217" fmla="*/ 9530025 w 9577822"/>
                <a:gd name="connsiteY4-218" fmla="*/ 2286000 h 4953000"/>
                <a:gd name="connsiteX5-219" fmla="*/ 9577650 w 9577822"/>
                <a:gd name="connsiteY5-220" fmla="*/ 4530710 h 4953000"/>
                <a:gd name="connsiteX6-221" fmla="*/ 8126660 w 9577822"/>
                <a:gd name="connsiteY6-222" fmla="*/ 4953000 h 4953000"/>
                <a:gd name="connsiteX7-223" fmla="*/ 1389340 w 9577822"/>
                <a:gd name="connsiteY7-224" fmla="*/ 4857750 h 4953000"/>
                <a:gd name="connsiteX8-225" fmla="*/ 224100 w 9577822"/>
                <a:gd name="connsiteY8-226" fmla="*/ 4073510 h 4953000"/>
                <a:gd name="connsiteX9-227" fmla="*/ 5025 w 9577822"/>
                <a:gd name="connsiteY9-228" fmla="*/ 2800350 h 4953000"/>
                <a:gd name="connsiteX10-229" fmla="*/ 414600 w 9577822"/>
                <a:gd name="connsiteY10-230" fmla="*/ 1031890 h 4953000"/>
                <a:gd name="connsiteX0-231" fmla="*/ 414600 w 9577822"/>
                <a:gd name="connsiteY0-232" fmla="*/ 1031890 h 4953000"/>
                <a:gd name="connsiteX1-233" fmla="*/ 1465540 w 9577822"/>
                <a:gd name="connsiteY1-234" fmla="*/ 228600 h 4953000"/>
                <a:gd name="connsiteX2-235" fmla="*/ 8202860 w 9577822"/>
                <a:gd name="connsiteY2-236" fmla="*/ 0 h 4953000"/>
                <a:gd name="connsiteX3-237" fmla="*/ 9577650 w 9577822"/>
                <a:gd name="connsiteY3-238" fmla="*/ 936640 h 4953000"/>
                <a:gd name="connsiteX4-239" fmla="*/ 9530025 w 9577822"/>
                <a:gd name="connsiteY4-240" fmla="*/ 2286000 h 4953000"/>
                <a:gd name="connsiteX5-241" fmla="*/ 9577650 w 9577822"/>
                <a:gd name="connsiteY5-242" fmla="*/ 4530710 h 4953000"/>
                <a:gd name="connsiteX6-243" fmla="*/ 8126660 w 9577822"/>
                <a:gd name="connsiteY6-244" fmla="*/ 4953000 h 4953000"/>
                <a:gd name="connsiteX7-245" fmla="*/ 1389340 w 9577822"/>
                <a:gd name="connsiteY7-246" fmla="*/ 4857750 h 4953000"/>
                <a:gd name="connsiteX8-247" fmla="*/ 224100 w 9577822"/>
                <a:gd name="connsiteY8-248" fmla="*/ 4073510 h 4953000"/>
                <a:gd name="connsiteX9-249" fmla="*/ 5025 w 9577822"/>
                <a:gd name="connsiteY9-250" fmla="*/ 2800350 h 4953000"/>
                <a:gd name="connsiteX10-251" fmla="*/ 414600 w 9577822"/>
                <a:gd name="connsiteY10-252" fmla="*/ 1031890 h 4953000"/>
                <a:gd name="connsiteX0-253" fmla="*/ 414600 w 9577822"/>
                <a:gd name="connsiteY0-254" fmla="*/ 1092110 h 5013220"/>
                <a:gd name="connsiteX1-255" fmla="*/ 1465540 w 9577822"/>
                <a:gd name="connsiteY1-256" fmla="*/ 98320 h 5013220"/>
                <a:gd name="connsiteX2-257" fmla="*/ 8202860 w 9577822"/>
                <a:gd name="connsiteY2-258" fmla="*/ 60220 h 5013220"/>
                <a:gd name="connsiteX3-259" fmla="*/ 9577650 w 9577822"/>
                <a:gd name="connsiteY3-260" fmla="*/ 996860 h 5013220"/>
                <a:gd name="connsiteX4-261" fmla="*/ 9530025 w 9577822"/>
                <a:gd name="connsiteY4-262" fmla="*/ 2346220 h 5013220"/>
                <a:gd name="connsiteX5-263" fmla="*/ 9577650 w 9577822"/>
                <a:gd name="connsiteY5-264" fmla="*/ 4590930 h 5013220"/>
                <a:gd name="connsiteX6-265" fmla="*/ 8126660 w 9577822"/>
                <a:gd name="connsiteY6-266" fmla="*/ 5013220 h 5013220"/>
                <a:gd name="connsiteX7-267" fmla="*/ 1389340 w 9577822"/>
                <a:gd name="connsiteY7-268" fmla="*/ 4917970 h 5013220"/>
                <a:gd name="connsiteX8-269" fmla="*/ 224100 w 9577822"/>
                <a:gd name="connsiteY8-270" fmla="*/ 4133730 h 5013220"/>
                <a:gd name="connsiteX9-271" fmla="*/ 5025 w 9577822"/>
                <a:gd name="connsiteY9-272" fmla="*/ 2860570 h 5013220"/>
                <a:gd name="connsiteX10-273" fmla="*/ 414600 w 9577822"/>
                <a:gd name="connsiteY10-274" fmla="*/ 1092110 h 5013220"/>
                <a:gd name="connsiteX0-275" fmla="*/ 414600 w 9577822"/>
                <a:gd name="connsiteY0-276" fmla="*/ 1092110 h 5013220"/>
                <a:gd name="connsiteX1-277" fmla="*/ 1465540 w 9577822"/>
                <a:gd name="connsiteY1-278" fmla="*/ 98320 h 5013220"/>
                <a:gd name="connsiteX2-279" fmla="*/ 8202860 w 9577822"/>
                <a:gd name="connsiteY2-280" fmla="*/ 60220 h 5013220"/>
                <a:gd name="connsiteX3-281" fmla="*/ 9577650 w 9577822"/>
                <a:gd name="connsiteY3-282" fmla="*/ 996860 h 5013220"/>
                <a:gd name="connsiteX4-283" fmla="*/ 9530025 w 9577822"/>
                <a:gd name="connsiteY4-284" fmla="*/ 2346220 h 5013220"/>
                <a:gd name="connsiteX5-285" fmla="*/ 9577650 w 9577822"/>
                <a:gd name="connsiteY5-286" fmla="*/ 4590930 h 5013220"/>
                <a:gd name="connsiteX6-287" fmla="*/ 8126660 w 9577822"/>
                <a:gd name="connsiteY6-288" fmla="*/ 5013220 h 5013220"/>
                <a:gd name="connsiteX7-289" fmla="*/ 1389340 w 9577822"/>
                <a:gd name="connsiteY7-290" fmla="*/ 4917970 h 5013220"/>
                <a:gd name="connsiteX8-291" fmla="*/ 224100 w 9577822"/>
                <a:gd name="connsiteY8-292" fmla="*/ 4133730 h 5013220"/>
                <a:gd name="connsiteX9-293" fmla="*/ 5025 w 9577822"/>
                <a:gd name="connsiteY9-294" fmla="*/ 2860570 h 5013220"/>
                <a:gd name="connsiteX10-295" fmla="*/ 414600 w 9577822"/>
                <a:gd name="connsiteY10-296" fmla="*/ 1092110 h 5013220"/>
                <a:gd name="connsiteX0-297" fmla="*/ 413054 w 9576276"/>
                <a:gd name="connsiteY0-298" fmla="*/ 1092110 h 5013220"/>
                <a:gd name="connsiteX1-299" fmla="*/ 1463994 w 9576276"/>
                <a:gd name="connsiteY1-300" fmla="*/ 98320 h 5013220"/>
                <a:gd name="connsiteX2-301" fmla="*/ 8201314 w 9576276"/>
                <a:gd name="connsiteY2-302" fmla="*/ 60220 h 5013220"/>
                <a:gd name="connsiteX3-303" fmla="*/ 9576104 w 9576276"/>
                <a:gd name="connsiteY3-304" fmla="*/ 996860 h 5013220"/>
                <a:gd name="connsiteX4-305" fmla="*/ 9528479 w 9576276"/>
                <a:gd name="connsiteY4-306" fmla="*/ 2346220 h 5013220"/>
                <a:gd name="connsiteX5-307" fmla="*/ 9576104 w 9576276"/>
                <a:gd name="connsiteY5-308" fmla="*/ 4590930 h 5013220"/>
                <a:gd name="connsiteX6-309" fmla="*/ 8125114 w 9576276"/>
                <a:gd name="connsiteY6-310" fmla="*/ 5013220 h 5013220"/>
                <a:gd name="connsiteX7-311" fmla="*/ 1387794 w 9576276"/>
                <a:gd name="connsiteY7-312" fmla="*/ 4917970 h 5013220"/>
                <a:gd name="connsiteX8-313" fmla="*/ 222554 w 9576276"/>
                <a:gd name="connsiteY8-314" fmla="*/ 4133730 h 5013220"/>
                <a:gd name="connsiteX9-315" fmla="*/ 3479 w 9576276"/>
                <a:gd name="connsiteY9-316" fmla="*/ 2860570 h 5013220"/>
                <a:gd name="connsiteX10-317" fmla="*/ 413054 w 9576276"/>
                <a:gd name="connsiteY10-318" fmla="*/ 1092110 h 5013220"/>
                <a:gd name="connsiteX0-319" fmla="*/ 44234 w 9588456"/>
                <a:gd name="connsiteY0-320" fmla="*/ 1033773 h 5050133"/>
                <a:gd name="connsiteX1-321" fmla="*/ 1476174 w 9588456"/>
                <a:gd name="connsiteY1-322" fmla="*/ 135233 h 5050133"/>
                <a:gd name="connsiteX2-323" fmla="*/ 8213494 w 9588456"/>
                <a:gd name="connsiteY2-324" fmla="*/ 97133 h 5050133"/>
                <a:gd name="connsiteX3-325" fmla="*/ 9588284 w 9588456"/>
                <a:gd name="connsiteY3-326" fmla="*/ 1033773 h 5050133"/>
                <a:gd name="connsiteX4-327" fmla="*/ 9540659 w 9588456"/>
                <a:gd name="connsiteY4-328" fmla="*/ 2383133 h 5050133"/>
                <a:gd name="connsiteX5-329" fmla="*/ 9588284 w 9588456"/>
                <a:gd name="connsiteY5-330" fmla="*/ 4627843 h 5050133"/>
                <a:gd name="connsiteX6-331" fmla="*/ 8137294 w 9588456"/>
                <a:gd name="connsiteY6-332" fmla="*/ 5050133 h 5050133"/>
                <a:gd name="connsiteX7-333" fmla="*/ 1399974 w 9588456"/>
                <a:gd name="connsiteY7-334" fmla="*/ 4954883 h 5050133"/>
                <a:gd name="connsiteX8-335" fmla="*/ 234734 w 9588456"/>
                <a:gd name="connsiteY8-336" fmla="*/ 4170643 h 5050133"/>
                <a:gd name="connsiteX9-337" fmla="*/ 15659 w 9588456"/>
                <a:gd name="connsiteY9-338" fmla="*/ 2897483 h 5050133"/>
                <a:gd name="connsiteX10-339" fmla="*/ 44234 w 9588456"/>
                <a:gd name="connsiteY10-340" fmla="*/ 1033773 h 5050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55" y="connsiteY9-56"/>
                </a:cxn>
                <a:cxn ang="0">
                  <a:pos x="connsiteX10-97" y="connsiteY10-98"/>
                </a:cxn>
              </a:cxnLst>
              <a:rect l="l" t="t" r="r" b="b"/>
              <a:pathLst>
                <a:path w="9588456" h="5050133">
                  <a:moveTo>
                    <a:pt x="44234" y="1033773"/>
                  </a:moveTo>
                  <a:cubicBezTo>
                    <a:pt x="44234" y="611170"/>
                    <a:pt x="114631" y="291340"/>
                    <a:pt x="1476174" y="135233"/>
                  </a:cubicBezTo>
                  <a:cubicBezTo>
                    <a:pt x="2837717" y="-20874"/>
                    <a:pt x="6861476" y="-52624"/>
                    <a:pt x="8213494" y="97133"/>
                  </a:cubicBezTo>
                  <a:cubicBezTo>
                    <a:pt x="9565512" y="246890"/>
                    <a:pt x="9591459" y="628436"/>
                    <a:pt x="9588284" y="1033773"/>
                  </a:cubicBezTo>
                  <a:cubicBezTo>
                    <a:pt x="9585109" y="1439110"/>
                    <a:pt x="9524784" y="1634896"/>
                    <a:pt x="9540659" y="2383133"/>
                  </a:cubicBezTo>
                  <a:lnTo>
                    <a:pt x="9588284" y="4627843"/>
                  </a:lnTo>
                  <a:cubicBezTo>
                    <a:pt x="9588284" y="5050446"/>
                    <a:pt x="8559897" y="5050133"/>
                    <a:pt x="8137294" y="5050133"/>
                  </a:cubicBezTo>
                  <a:lnTo>
                    <a:pt x="1399974" y="4954883"/>
                  </a:lnTo>
                  <a:cubicBezTo>
                    <a:pt x="977371" y="4954883"/>
                    <a:pt x="234734" y="4593246"/>
                    <a:pt x="234734" y="4170643"/>
                  </a:cubicBezTo>
                  <a:cubicBezTo>
                    <a:pt x="80215" y="3805518"/>
                    <a:pt x="63284" y="3401245"/>
                    <a:pt x="15659" y="2897483"/>
                  </a:cubicBezTo>
                  <a:cubicBezTo>
                    <a:pt x="-31966" y="2393721"/>
                    <a:pt x="44234" y="1456376"/>
                    <a:pt x="44234" y="1033773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715916" y="3174263"/>
            <a:ext cx="5982222" cy="3035818"/>
            <a:chOff x="1120800" y="723600"/>
            <a:chExt cx="9950400" cy="5410800"/>
          </a:xfrm>
        </p:grpSpPr>
        <p:sp>
          <p:nvSpPr>
            <p:cNvPr id="36" name="圆角矩形 16"/>
            <p:cNvSpPr/>
            <p:nvPr/>
          </p:nvSpPr>
          <p:spPr>
            <a:xfrm>
              <a:off x="1120800" y="723600"/>
              <a:ext cx="9950400" cy="5410800"/>
            </a:xfrm>
            <a:custGeom>
              <a:avLst/>
              <a:gdLst>
                <a:gd name="connsiteX0" fmla="*/ 0 w 8248650"/>
                <a:gd name="connsiteY0" fmla="*/ 765190 h 4591050"/>
                <a:gd name="connsiteX1" fmla="*/ 765190 w 8248650"/>
                <a:gd name="connsiteY1" fmla="*/ 0 h 4591050"/>
                <a:gd name="connsiteX2" fmla="*/ 7483460 w 8248650"/>
                <a:gd name="connsiteY2" fmla="*/ 0 h 4591050"/>
                <a:gd name="connsiteX3" fmla="*/ 8248650 w 8248650"/>
                <a:gd name="connsiteY3" fmla="*/ 765190 h 4591050"/>
                <a:gd name="connsiteX4" fmla="*/ 8248650 w 8248650"/>
                <a:gd name="connsiteY4" fmla="*/ 3825860 h 4591050"/>
                <a:gd name="connsiteX5" fmla="*/ 7483460 w 8248650"/>
                <a:gd name="connsiteY5" fmla="*/ 4591050 h 4591050"/>
                <a:gd name="connsiteX6" fmla="*/ 765190 w 8248650"/>
                <a:gd name="connsiteY6" fmla="*/ 4591050 h 4591050"/>
                <a:gd name="connsiteX7" fmla="*/ 0 w 8248650"/>
                <a:gd name="connsiteY7" fmla="*/ 3825860 h 4591050"/>
                <a:gd name="connsiteX8" fmla="*/ 0 w 8248650"/>
                <a:gd name="connsiteY8" fmla="*/ 765190 h 4591050"/>
                <a:gd name="connsiteX0-1" fmla="*/ 0 w 8534400"/>
                <a:gd name="connsiteY0-2" fmla="*/ 803290 h 4591050"/>
                <a:gd name="connsiteX1-3" fmla="*/ 1050940 w 8534400"/>
                <a:gd name="connsiteY1-4" fmla="*/ 0 h 4591050"/>
                <a:gd name="connsiteX2-5" fmla="*/ 7769210 w 8534400"/>
                <a:gd name="connsiteY2-6" fmla="*/ 0 h 4591050"/>
                <a:gd name="connsiteX3-7" fmla="*/ 8534400 w 8534400"/>
                <a:gd name="connsiteY3-8" fmla="*/ 765190 h 4591050"/>
                <a:gd name="connsiteX4-9" fmla="*/ 8534400 w 8534400"/>
                <a:gd name="connsiteY4-10" fmla="*/ 3825860 h 4591050"/>
                <a:gd name="connsiteX5-11" fmla="*/ 7769210 w 8534400"/>
                <a:gd name="connsiteY5-12" fmla="*/ 4591050 h 4591050"/>
                <a:gd name="connsiteX6-13" fmla="*/ 1050940 w 8534400"/>
                <a:gd name="connsiteY6-14" fmla="*/ 4591050 h 4591050"/>
                <a:gd name="connsiteX7-15" fmla="*/ 285750 w 8534400"/>
                <a:gd name="connsiteY7-16" fmla="*/ 3825860 h 4591050"/>
                <a:gd name="connsiteX8-17" fmla="*/ 0 w 8534400"/>
                <a:gd name="connsiteY8-18" fmla="*/ 803290 h 4591050"/>
                <a:gd name="connsiteX0-19" fmla="*/ 414600 w 8949000"/>
                <a:gd name="connsiteY0-20" fmla="*/ 803290 h 4591050"/>
                <a:gd name="connsiteX1-21" fmla="*/ 1465540 w 8949000"/>
                <a:gd name="connsiteY1-22" fmla="*/ 0 h 4591050"/>
                <a:gd name="connsiteX2-23" fmla="*/ 8183810 w 8949000"/>
                <a:gd name="connsiteY2-24" fmla="*/ 0 h 4591050"/>
                <a:gd name="connsiteX3-25" fmla="*/ 8949000 w 8949000"/>
                <a:gd name="connsiteY3-26" fmla="*/ 765190 h 4591050"/>
                <a:gd name="connsiteX4-27" fmla="*/ 8949000 w 8949000"/>
                <a:gd name="connsiteY4-28" fmla="*/ 3825860 h 4591050"/>
                <a:gd name="connsiteX5-29" fmla="*/ 8183810 w 8949000"/>
                <a:gd name="connsiteY5-30" fmla="*/ 4591050 h 4591050"/>
                <a:gd name="connsiteX6-31" fmla="*/ 1465540 w 8949000"/>
                <a:gd name="connsiteY6-32" fmla="*/ 4591050 h 4591050"/>
                <a:gd name="connsiteX7-33" fmla="*/ 700350 w 8949000"/>
                <a:gd name="connsiteY7-34" fmla="*/ 3825860 h 4591050"/>
                <a:gd name="connsiteX8-35" fmla="*/ 5025 w 8949000"/>
                <a:gd name="connsiteY8-36" fmla="*/ 2571750 h 4591050"/>
                <a:gd name="connsiteX9" fmla="*/ 414600 w 8949000"/>
                <a:gd name="connsiteY9" fmla="*/ 803290 h 4591050"/>
                <a:gd name="connsiteX0-37" fmla="*/ 414600 w 8949000"/>
                <a:gd name="connsiteY0-38" fmla="*/ 803290 h 4591050"/>
                <a:gd name="connsiteX1-39" fmla="*/ 1465540 w 8949000"/>
                <a:gd name="connsiteY1-40" fmla="*/ 0 h 4591050"/>
                <a:gd name="connsiteX2-41" fmla="*/ 8183810 w 8949000"/>
                <a:gd name="connsiteY2-42" fmla="*/ 0 h 4591050"/>
                <a:gd name="connsiteX3-43" fmla="*/ 8949000 w 8949000"/>
                <a:gd name="connsiteY3-44" fmla="*/ 765190 h 4591050"/>
                <a:gd name="connsiteX4-45" fmla="*/ 8949000 w 8949000"/>
                <a:gd name="connsiteY4-46" fmla="*/ 3825860 h 4591050"/>
                <a:gd name="connsiteX5-47" fmla="*/ 8183810 w 8949000"/>
                <a:gd name="connsiteY5-48" fmla="*/ 4591050 h 4591050"/>
                <a:gd name="connsiteX6-49" fmla="*/ 1465540 w 8949000"/>
                <a:gd name="connsiteY6-50" fmla="*/ 4591050 h 4591050"/>
                <a:gd name="connsiteX7-51" fmla="*/ 224100 w 8949000"/>
                <a:gd name="connsiteY7-52" fmla="*/ 3844910 h 4591050"/>
                <a:gd name="connsiteX8-53" fmla="*/ 5025 w 8949000"/>
                <a:gd name="connsiteY8-54" fmla="*/ 2571750 h 4591050"/>
                <a:gd name="connsiteX9-55" fmla="*/ 414600 w 8949000"/>
                <a:gd name="connsiteY9-56" fmla="*/ 803290 h 4591050"/>
                <a:gd name="connsiteX0-57" fmla="*/ 414600 w 9530037"/>
                <a:gd name="connsiteY0-58" fmla="*/ 803290 h 4591050"/>
                <a:gd name="connsiteX1-59" fmla="*/ 1465540 w 9530037"/>
                <a:gd name="connsiteY1-60" fmla="*/ 0 h 4591050"/>
                <a:gd name="connsiteX2-61" fmla="*/ 8183810 w 9530037"/>
                <a:gd name="connsiteY2-62" fmla="*/ 0 h 4591050"/>
                <a:gd name="connsiteX3-63" fmla="*/ 8949000 w 9530037"/>
                <a:gd name="connsiteY3-64" fmla="*/ 765190 h 4591050"/>
                <a:gd name="connsiteX4-65" fmla="*/ 9530025 w 9530037"/>
                <a:gd name="connsiteY4-66" fmla="*/ 2057400 h 4591050"/>
                <a:gd name="connsiteX5-67" fmla="*/ 8949000 w 9530037"/>
                <a:gd name="connsiteY5-68" fmla="*/ 3825860 h 4591050"/>
                <a:gd name="connsiteX6-69" fmla="*/ 8183810 w 9530037"/>
                <a:gd name="connsiteY6-70" fmla="*/ 4591050 h 4591050"/>
                <a:gd name="connsiteX7-71" fmla="*/ 1465540 w 9530037"/>
                <a:gd name="connsiteY7-72" fmla="*/ 4591050 h 4591050"/>
                <a:gd name="connsiteX8-73" fmla="*/ 224100 w 9530037"/>
                <a:gd name="connsiteY8-74" fmla="*/ 3844910 h 4591050"/>
                <a:gd name="connsiteX9-75" fmla="*/ 5025 w 9530037"/>
                <a:gd name="connsiteY9-76" fmla="*/ 2571750 h 4591050"/>
                <a:gd name="connsiteX10" fmla="*/ 414600 w 9530037"/>
                <a:gd name="connsiteY10" fmla="*/ 803290 h 4591050"/>
                <a:gd name="connsiteX0-77" fmla="*/ 414600 w 9577650"/>
                <a:gd name="connsiteY0-78" fmla="*/ 803290 h 4591050"/>
                <a:gd name="connsiteX1-79" fmla="*/ 1465540 w 9577650"/>
                <a:gd name="connsiteY1-80" fmla="*/ 0 h 4591050"/>
                <a:gd name="connsiteX2-81" fmla="*/ 8183810 w 9577650"/>
                <a:gd name="connsiteY2-82" fmla="*/ 0 h 4591050"/>
                <a:gd name="connsiteX3-83" fmla="*/ 9577650 w 9577650"/>
                <a:gd name="connsiteY3-84" fmla="*/ 708040 h 4591050"/>
                <a:gd name="connsiteX4-85" fmla="*/ 9530025 w 9577650"/>
                <a:gd name="connsiteY4-86" fmla="*/ 2057400 h 4591050"/>
                <a:gd name="connsiteX5-87" fmla="*/ 8949000 w 9577650"/>
                <a:gd name="connsiteY5-88" fmla="*/ 3825860 h 4591050"/>
                <a:gd name="connsiteX6-89" fmla="*/ 8183810 w 9577650"/>
                <a:gd name="connsiteY6-90" fmla="*/ 4591050 h 4591050"/>
                <a:gd name="connsiteX7-91" fmla="*/ 1465540 w 9577650"/>
                <a:gd name="connsiteY7-92" fmla="*/ 4591050 h 4591050"/>
                <a:gd name="connsiteX8-93" fmla="*/ 224100 w 9577650"/>
                <a:gd name="connsiteY8-94" fmla="*/ 3844910 h 4591050"/>
                <a:gd name="connsiteX9-95" fmla="*/ 5025 w 9577650"/>
                <a:gd name="connsiteY9-96" fmla="*/ 2571750 h 4591050"/>
                <a:gd name="connsiteX10-97" fmla="*/ 414600 w 9577650"/>
                <a:gd name="connsiteY10-98" fmla="*/ 803290 h 4591050"/>
                <a:gd name="connsiteX0-99" fmla="*/ 414600 w 9577650"/>
                <a:gd name="connsiteY0-100" fmla="*/ 803290 h 4611117"/>
                <a:gd name="connsiteX1-101" fmla="*/ 1465540 w 9577650"/>
                <a:gd name="connsiteY1-102" fmla="*/ 0 h 4611117"/>
                <a:gd name="connsiteX2-103" fmla="*/ 8183810 w 9577650"/>
                <a:gd name="connsiteY2-104" fmla="*/ 0 h 4611117"/>
                <a:gd name="connsiteX3-105" fmla="*/ 9577650 w 9577650"/>
                <a:gd name="connsiteY3-106" fmla="*/ 708040 h 4611117"/>
                <a:gd name="connsiteX4-107" fmla="*/ 9530025 w 9577650"/>
                <a:gd name="connsiteY4-108" fmla="*/ 2057400 h 4611117"/>
                <a:gd name="connsiteX5-109" fmla="*/ 9577650 w 9577650"/>
                <a:gd name="connsiteY5-110" fmla="*/ 4302110 h 4611117"/>
                <a:gd name="connsiteX6-111" fmla="*/ 8183810 w 9577650"/>
                <a:gd name="connsiteY6-112" fmla="*/ 4591050 h 4611117"/>
                <a:gd name="connsiteX7-113" fmla="*/ 1465540 w 9577650"/>
                <a:gd name="connsiteY7-114" fmla="*/ 4591050 h 4611117"/>
                <a:gd name="connsiteX8-115" fmla="*/ 224100 w 9577650"/>
                <a:gd name="connsiteY8-116" fmla="*/ 3844910 h 4611117"/>
                <a:gd name="connsiteX9-117" fmla="*/ 5025 w 9577650"/>
                <a:gd name="connsiteY9-118" fmla="*/ 2571750 h 4611117"/>
                <a:gd name="connsiteX10-119" fmla="*/ 414600 w 9577650"/>
                <a:gd name="connsiteY10-120" fmla="*/ 803290 h 4611117"/>
                <a:gd name="connsiteX0-121" fmla="*/ 414600 w 9577650"/>
                <a:gd name="connsiteY0-122" fmla="*/ 803290 h 4724400"/>
                <a:gd name="connsiteX1-123" fmla="*/ 1465540 w 9577650"/>
                <a:gd name="connsiteY1-124" fmla="*/ 0 h 4724400"/>
                <a:gd name="connsiteX2-125" fmla="*/ 8183810 w 9577650"/>
                <a:gd name="connsiteY2-126" fmla="*/ 0 h 4724400"/>
                <a:gd name="connsiteX3-127" fmla="*/ 9577650 w 9577650"/>
                <a:gd name="connsiteY3-128" fmla="*/ 708040 h 4724400"/>
                <a:gd name="connsiteX4-129" fmla="*/ 9530025 w 9577650"/>
                <a:gd name="connsiteY4-130" fmla="*/ 2057400 h 4724400"/>
                <a:gd name="connsiteX5-131" fmla="*/ 9577650 w 9577650"/>
                <a:gd name="connsiteY5-132" fmla="*/ 4302110 h 4724400"/>
                <a:gd name="connsiteX6-133" fmla="*/ 8126660 w 9577650"/>
                <a:gd name="connsiteY6-134" fmla="*/ 4724400 h 4724400"/>
                <a:gd name="connsiteX7-135" fmla="*/ 1465540 w 9577650"/>
                <a:gd name="connsiteY7-136" fmla="*/ 4591050 h 4724400"/>
                <a:gd name="connsiteX8-137" fmla="*/ 224100 w 9577650"/>
                <a:gd name="connsiteY8-138" fmla="*/ 3844910 h 4724400"/>
                <a:gd name="connsiteX9-139" fmla="*/ 5025 w 9577650"/>
                <a:gd name="connsiteY9-140" fmla="*/ 2571750 h 4724400"/>
                <a:gd name="connsiteX10-141" fmla="*/ 414600 w 9577650"/>
                <a:gd name="connsiteY10-142" fmla="*/ 803290 h 4724400"/>
                <a:gd name="connsiteX0-143" fmla="*/ 414600 w 9577650"/>
                <a:gd name="connsiteY0-144" fmla="*/ 803290 h 4724400"/>
                <a:gd name="connsiteX1-145" fmla="*/ 1465540 w 9577650"/>
                <a:gd name="connsiteY1-146" fmla="*/ 0 h 4724400"/>
                <a:gd name="connsiteX2-147" fmla="*/ 8183810 w 9577650"/>
                <a:gd name="connsiteY2-148" fmla="*/ 0 h 4724400"/>
                <a:gd name="connsiteX3-149" fmla="*/ 9577650 w 9577650"/>
                <a:gd name="connsiteY3-150" fmla="*/ 708040 h 4724400"/>
                <a:gd name="connsiteX4-151" fmla="*/ 9530025 w 9577650"/>
                <a:gd name="connsiteY4-152" fmla="*/ 2057400 h 4724400"/>
                <a:gd name="connsiteX5-153" fmla="*/ 9577650 w 9577650"/>
                <a:gd name="connsiteY5-154" fmla="*/ 4302110 h 4724400"/>
                <a:gd name="connsiteX6-155" fmla="*/ 8126660 w 9577650"/>
                <a:gd name="connsiteY6-156" fmla="*/ 4724400 h 4724400"/>
                <a:gd name="connsiteX7-157" fmla="*/ 1389340 w 9577650"/>
                <a:gd name="connsiteY7-158" fmla="*/ 4629150 h 4724400"/>
                <a:gd name="connsiteX8-159" fmla="*/ 224100 w 9577650"/>
                <a:gd name="connsiteY8-160" fmla="*/ 3844910 h 4724400"/>
                <a:gd name="connsiteX9-161" fmla="*/ 5025 w 9577650"/>
                <a:gd name="connsiteY9-162" fmla="*/ 2571750 h 4724400"/>
                <a:gd name="connsiteX10-163" fmla="*/ 414600 w 9577650"/>
                <a:gd name="connsiteY10-164" fmla="*/ 803290 h 4724400"/>
                <a:gd name="connsiteX0-165" fmla="*/ 414600 w 9577650"/>
                <a:gd name="connsiteY0-166" fmla="*/ 1031890 h 4953000"/>
                <a:gd name="connsiteX1-167" fmla="*/ 1465540 w 9577650"/>
                <a:gd name="connsiteY1-168" fmla="*/ 228600 h 4953000"/>
                <a:gd name="connsiteX2-169" fmla="*/ 8202860 w 9577650"/>
                <a:gd name="connsiteY2-170" fmla="*/ 0 h 4953000"/>
                <a:gd name="connsiteX3-171" fmla="*/ 9577650 w 9577650"/>
                <a:gd name="connsiteY3-172" fmla="*/ 936640 h 4953000"/>
                <a:gd name="connsiteX4-173" fmla="*/ 9530025 w 9577650"/>
                <a:gd name="connsiteY4-174" fmla="*/ 2286000 h 4953000"/>
                <a:gd name="connsiteX5-175" fmla="*/ 9577650 w 9577650"/>
                <a:gd name="connsiteY5-176" fmla="*/ 4530710 h 4953000"/>
                <a:gd name="connsiteX6-177" fmla="*/ 8126660 w 9577650"/>
                <a:gd name="connsiteY6-178" fmla="*/ 4953000 h 4953000"/>
                <a:gd name="connsiteX7-179" fmla="*/ 1389340 w 9577650"/>
                <a:gd name="connsiteY7-180" fmla="*/ 4857750 h 4953000"/>
                <a:gd name="connsiteX8-181" fmla="*/ 224100 w 9577650"/>
                <a:gd name="connsiteY8-182" fmla="*/ 4073510 h 4953000"/>
                <a:gd name="connsiteX9-183" fmla="*/ 5025 w 9577650"/>
                <a:gd name="connsiteY9-184" fmla="*/ 2800350 h 4953000"/>
                <a:gd name="connsiteX10-185" fmla="*/ 414600 w 9577650"/>
                <a:gd name="connsiteY10-186" fmla="*/ 1031890 h 4953000"/>
                <a:gd name="connsiteX0-187" fmla="*/ 414600 w 9653396"/>
                <a:gd name="connsiteY0-188" fmla="*/ 1038198 h 4959308"/>
                <a:gd name="connsiteX1-189" fmla="*/ 1465540 w 9653396"/>
                <a:gd name="connsiteY1-190" fmla="*/ 234908 h 4959308"/>
                <a:gd name="connsiteX2-191" fmla="*/ 8202860 w 9653396"/>
                <a:gd name="connsiteY2-192" fmla="*/ 6308 h 4959308"/>
                <a:gd name="connsiteX3-193" fmla="*/ 9577650 w 9653396"/>
                <a:gd name="connsiteY3-194" fmla="*/ 942948 h 4959308"/>
                <a:gd name="connsiteX4-195" fmla="*/ 9530025 w 9653396"/>
                <a:gd name="connsiteY4-196" fmla="*/ 2292308 h 4959308"/>
                <a:gd name="connsiteX5-197" fmla="*/ 9577650 w 9653396"/>
                <a:gd name="connsiteY5-198" fmla="*/ 4537018 h 4959308"/>
                <a:gd name="connsiteX6-199" fmla="*/ 8126660 w 9653396"/>
                <a:gd name="connsiteY6-200" fmla="*/ 4959308 h 4959308"/>
                <a:gd name="connsiteX7-201" fmla="*/ 1389340 w 9653396"/>
                <a:gd name="connsiteY7-202" fmla="*/ 4864058 h 4959308"/>
                <a:gd name="connsiteX8-203" fmla="*/ 224100 w 9653396"/>
                <a:gd name="connsiteY8-204" fmla="*/ 4079818 h 4959308"/>
                <a:gd name="connsiteX9-205" fmla="*/ 5025 w 9653396"/>
                <a:gd name="connsiteY9-206" fmla="*/ 2806658 h 4959308"/>
                <a:gd name="connsiteX10-207" fmla="*/ 414600 w 9653396"/>
                <a:gd name="connsiteY10-208" fmla="*/ 1038198 h 4959308"/>
                <a:gd name="connsiteX0-209" fmla="*/ 414600 w 9577822"/>
                <a:gd name="connsiteY0-210" fmla="*/ 1031890 h 4953000"/>
                <a:gd name="connsiteX1-211" fmla="*/ 1465540 w 9577822"/>
                <a:gd name="connsiteY1-212" fmla="*/ 228600 h 4953000"/>
                <a:gd name="connsiteX2-213" fmla="*/ 8202860 w 9577822"/>
                <a:gd name="connsiteY2-214" fmla="*/ 0 h 4953000"/>
                <a:gd name="connsiteX3-215" fmla="*/ 9577650 w 9577822"/>
                <a:gd name="connsiteY3-216" fmla="*/ 936640 h 4953000"/>
                <a:gd name="connsiteX4-217" fmla="*/ 9530025 w 9577822"/>
                <a:gd name="connsiteY4-218" fmla="*/ 2286000 h 4953000"/>
                <a:gd name="connsiteX5-219" fmla="*/ 9577650 w 9577822"/>
                <a:gd name="connsiteY5-220" fmla="*/ 4530710 h 4953000"/>
                <a:gd name="connsiteX6-221" fmla="*/ 8126660 w 9577822"/>
                <a:gd name="connsiteY6-222" fmla="*/ 4953000 h 4953000"/>
                <a:gd name="connsiteX7-223" fmla="*/ 1389340 w 9577822"/>
                <a:gd name="connsiteY7-224" fmla="*/ 4857750 h 4953000"/>
                <a:gd name="connsiteX8-225" fmla="*/ 224100 w 9577822"/>
                <a:gd name="connsiteY8-226" fmla="*/ 4073510 h 4953000"/>
                <a:gd name="connsiteX9-227" fmla="*/ 5025 w 9577822"/>
                <a:gd name="connsiteY9-228" fmla="*/ 2800350 h 4953000"/>
                <a:gd name="connsiteX10-229" fmla="*/ 414600 w 9577822"/>
                <a:gd name="connsiteY10-230" fmla="*/ 1031890 h 4953000"/>
                <a:gd name="connsiteX0-231" fmla="*/ 414600 w 9577822"/>
                <a:gd name="connsiteY0-232" fmla="*/ 1031890 h 4953000"/>
                <a:gd name="connsiteX1-233" fmla="*/ 1465540 w 9577822"/>
                <a:gd name="connsiteY1-234" fmla="*/ 228600 h 4953000"/>
                <a:gd name="connsiteX2-235" fmla="*/ 8202860 w 9577822"/>
                <a:gd name="connsiteY2-236" fmla="*/ 0 h 4953000"/>
                <a:gd name="connsiteX3-237" fmla="*/ 9577650 w 9577822"/>
                <a:gd name="connsiteY3-238" fmla="*/ 936640 h 4953000"/>
                <a:gd name="connsiteX4-239" fmla="*/ 9530025 w 9577822"/>
                <a:gd name="connsiteY4-240" fmla="*/ 2286000 h 4953000"/>
                <a:gd name="connsiteX5-241" fmla="*/ 9577650 w 9577822"/>
                <a:gd name="connsiteY5-242" fmla="*/ 4530710 h 4953000"/>
                <a:gd name="connsiteX6-243" fmla="*/ 8126660 w 9577822"/>
                <a:gd name="connsiteY6-244" fmla="*/ 4953000 h 4953000"/>
                <a:gd name="connsiteX7-245" fmla="*/ 1389340 w 9577822"/>
                <a:gd name="connsiteY7-246" fmla="*/ 4857750 h 4953000"/>
                <a:gd name="connsiteX8-247" fmla="*/ 224100 w 9577822"/>
                <a:gd name="connsiteY8-248" fmla="*/ 4073510 h 4953000"/>
                <a:gd name="connsiteX9-249" fmla="*/ 5025 w 9577822"/>
                <a:gd name="connsiteY9-250" fmla="*/ 2800350 h 4953000"/>
                <a:gd name="connsiteX10-251" fmla="*/ 414600 w 9577822"/>
                <a:gd name="connsiteY10-252" fmla="*/ 1031890 h 4953000"/>
                <a:gd name="connsiteX0-253" fmla="*/ 414600 w 9577822"/>
                <a:gd name="connsiteY0-254" fmla="*/ 1092110 h 5013220"/>
                <a:gd name="connsiteX1-255" fmla="*/ 1465540 w 9577822"/>
                <a:gd name="connsiteY1-256" fmla="*/ 98320 h 5013220"/>
                <a:gd name="connsiteX2-257" fmla="*/ 8202860 w 9577822"/>
                <a:gd name="connsiteY2-258" fmla="*/ 60220 h 5013220"/>
                <a:gd name="connsiteX3-259" fmla="*/ 9577650 w 9577822"/>
                <a:gd name="connsiteY3-260" fmla="*/ 996860 h 5013220"/>
                <a:gd name="connsiteX4-261" fmla="*/ 9530025 w 9577822"/>
                <a:gd name="connsiteY4-262" fmla="*/ 2346220 h 5013220"/>
                <a:gd name="connsiteX5-263" fmla="*/ 9577650 w 9577822"/>
                <a:gd name="connsiteY5-264" fmla="*/ 4590930 h 5013220"/>
                <a:gd name="connsiteX6-265" fmla="*/ 8126660 w 9577822"/>
                <a:gd name="connsiteY6-266" fmla="*/ 5013220 h 5013220"/>
                <a:gd name="connsiteX7-267" fmla="*/ 1389340 w 9577822"/>
                <a:gd name="connsiteY7-268" fmla="*/ 4917970 h 5013220"/>
                <a:gd name="connsiteX8-269" fmla="*/ 224100 w 9577822"/>
                <a:gd name="connsiteY8-270" fmla="*/ 4133730 h 5013220"/>
                <a:gd name="connsiteX9-271" fmla="*/ 5025 w 9577822"/>
                <a:gd name="connsiteY9-272" fmla="*/ 2860570 h 5013220"/>
                <a:gd name="connsiteX10-273" fmla="*/ 414600 w 9577822"/>
                <a:gd name="connsiteY10-274" fmla="*/ 1092110 h 5013220"/>
                <a:gd name="connsiteX0-275" fmla="*/ 414600 w 9577822"/>
                <a:gd name="connsiteY0-276" fmla="*/ 1092110 h 5013220"/>
                <a:gd name="connsiteX1-277" fmla="*/ 1465540 w 9577822"/>
                <a:gd name="connsiteY1-278" fmla="*/ 98320 h 5013220"/>
                <a:gd name="connsiteX2-279" fmla="*/ 8202860 w 9577822"/>
                <a:gd name="connsiteY2-280" fmla="*/ 60220 h 5013220"/>
                <a:gd name="connsiteX3-281" fmla="*/ 9577650 w 9577822"/>
                <a:gd name="connsiteY3-282" fmla="*/ 996860 h 5013220"/>
                <a:gd name="connsiteX4-283" fmla="*/ 9530025 w 9577822"/>
                <a:gd name="connsiteY4-284" fmla="*/ 2346220 h 5013220"/>
                <a:gd name="connsiteX5-285" fmla="*/ 9577650 w 9577822"/>
                <a:gd name="connsiteY5-286" fmla="*/ 4590930 h 5013220"/>
                <a:gd name="connsiteX6-287" fmla="*/ 8126660 w 9577822"/>
                <a:gd name="connsiteY6-288" fmla="*/ 5013220 h 5013220"/>
                <a:gd name="connsiteX7-289" fmla="*/ 1389340 w 9577822"/>
                <a:gd name="connsiteY7-290" fmla="*/ 4917970 h 5013220"/>
                <a:gd name="connsiteX8-291" fmla="*/ 224100 w 9577822"/>
                <a:gd name="connsiteY8-292" fmla="*/ 4133730 h 5013220"/>
                <a:gd name="connsiteX9-293" fmla="*/ 5025 w 9577822"/>
                <a:gd name="connsiteY9-294" fmla="*/ 2860570 h 5013220"/>
                <a:gd name="connsiteX10-295" fmla="*/ 414600 w 9577822"/>
                <a:gd name="connsiteY10-296" fmla="*/ 1092110 h 5013220"/>
                <a:gd name="connsiteX0-297" fmla="*/ 413054 w 9576276"/>
                <a:gd name="connsiteY0-298" fmla="*/ 1092110 h 5013220"/>
                <a:gd name="connsiteX1-299" fmla="*/ 1463994 w 9576276"/>
                <a:gd name="connsiteY1-300" fmla="*/ 98320 h 5013220"/>
                <a:gd name="connsiteX2-301" fmla="*/ 8201314 w 9576276"/>
                <a:gd name="connsiteY2-302" fmla="*/ 60220 h 5013220"/>
                <a:gd name="connsiteX3-303" fmla="*/ 9576104 w 9576276"/>
                <a:gd name="connsiteY3-304" fmla="*/ 996860 h 5013220"/>
                <a:gd name="connsiteX4-305" fmla="*/ 9528479 w 9576276"/>
                <a:gd name="connsiteY4-306" fmla="*/ 2346220 h 5013220"/>
                <a:gd name="connsiteX5-307" fmla="*/ 9576104 w 9576276"/>
                <a:gd name="connsiteY5-308" fmla="*/ 4590930 h 5013220"/>
                <a:gd name="connsiteX6-309" fmla="*/ 8125114 w 9576276"/>
                <a:gd name="connsiteY6-310" fmla="*/ 5013220 h 5013220"/>
                <a:gd name="connsiteX7-311" fmla="*/ 1387794 w 9576276"/>
                <a:gd name="connsiteY7-312" fmla="*/ 4917970 h 5013220"/>
                <a:gd name="connsiteX8-313" fmla="*/ 222554 w 9576276"/>
                <a:gd name="connsiteY8-314" fmla="*/ 4133730 h 5013220"/>
                <a:gd name="connsiteX9-315" fmla="*/ 3479 w 9576276"/>
                <a:gd name="connsiteY9-316" fmla="*/ 2860570 h 5013220"/>
                <a:gd name="connsiteX10-317" fmla="*/ 413054 w 9576276"/>
                <a:gd name="connsiteY10-318" fmla="*/ 1092110 h 5013220"/>
                <a:gd name="connsiteX0-319" fmla="*/ 44234 w 9588456"/>
                <a:gd name="connsiteY0-320" fmla="*/ 1033773 h 5050133"/>
                <a:gd name="connsiteX1-321" fmla="*/ 1476174 w 9588456"/>
                <a:gd name="connsiteY1-322" fmla="*/ 135233 h 5050133"/>
                <a:gd name="connsiteX2-323" fmla="*/ 8213494 w 9588456"/>
                <a:gd name="connsiteY2-324" fmla="*/ 97133 h 5050133"/>
                <a:gd name="connsiteX3-325" fmla="*/ 9588284 w 9588456"/>
                <a:gd name="connsiteY3-326" fmla="*/ 1033773 h 5050133"/>
                <a:gd name="connsiteX4-327" fmla="*/ 9540659 w 9588456"/>
                <a:gd name="connsiteY4-328" fmla="*/ 2383133 h 5050133"/>
                <a:gd name="connsiteX5-329" fmla="*/ 9588284 w 9588456"/>
                <a:gd name="connsiteY5-330" fmla="*/ 4627843 h 5050133"/>
                <a:gd name="connsiteX6-331" fmla="*/ 8137294 w 9588456"/>
                <a:gd name="connsiteY6-332" fmla="*/ 5050133 h 5050133"/>
                <a:gd name="connsiteX7-333" fmla="*/ 1399974 w 9588456"/>
                <a:gd name="connsiteY7-334" fmla="*/ 4954883 h 5050133"/>
                <a:gd name="connsiteX8-335" fmla="*/ 234734 w 9588456"/>
                <a:gd name="connsiteY8-336" fmla="*/ 4170643 h 5050133"/>
                <a:gd name="connsiteX9-337" fmla="*/ 15659 w 9588456"/>
                <a:gd name="connsiteY9-338" fmla="*/ 2897483 h 5050133"/>
                <a:gd name="connsiteX10-339" fmla="*/ 44234 w 9588456"/>
                <a:gd name="connsiteY10-340" fmla="*/ 1033773 h 5050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55" y="connsiteY9-56"/>
                </a:cxn>
                <a:cxn ang="0">
                  <a:pos x="connsiteX10-97" y="connsiteY10-98"/>
                </a:cxn>
              </a:cxnLst>
              <a:rect l="l" t="t" r="r" b="b"/>
              <a:pathLst>
                <a:path w="9588456" h="5050133">
                  <a:moveTo>
                    <a:pt x="44234" y="1033773"/>
                  </a:moveTo>
                  <a:cubicBezTo>
                    <a:pt x="44234" y="611170"/>
                    <a:pt x="114631" y="291340"/>
                    <a:pt x="1476174" y="135233"/>
                  </a:cubicBezTo>
                  <a:cubicBezTo>
                    <a:pt x="2837717" y="-20874"/>
                    <a:pt x="6861476" y="-52624"/>
                    <a:pt x="8213494" y="97133"/>
                  </a:cubicBezTo>
                  <a:cubicBezTo>
                    <a:pt x="9565512" y="246890"/>
                    <a:pt x="9591459" y="628436"/>
                    <a:pt x="9588284" y="1033773"/>
                  </a:cubicBezTo>
                  <a:cubicBezTo>
                    <a:pt x="9585109" y="1439110"/>
                    <a:pt x="9524784" y="1634896"/>
                    <a:pt x="9540659" y="2383133"/>
                  </a:cubicBezTo>
                  <a:lnTo>
                    <a:pt x="9588284" y="4627843"/>
                  </a:lnTo>
                  <a:cubicBezTo>
                    <a:pt x="9588284" y="5050446"/>
                    <a:pt x="8559897" y="5050133"/>
                    <a:pt x="8137294" y="5050133"/>
                  </a:cubicBezTo>
                  <a:lnTo>
                    <a:pt x="1399974" y="4954883"/>
                  </a:lnTo>
                  <a:cubicBezTo>
                    <a:pt x="977371" y="4954883"/>
                    <a:pt x="234734" y="4593246"/>
                    <a:pt x="234734" y="4170643"/>
                  </a:cubicBezTo>
                  <a:cubicBezTo>
                    <a:pt x="80215" y="3805518"/>
                    <a:pt x="63284" y="3401245"/>
                    <a:pt x="15659" y="2897483"/>
                  </a:cubicBezTo>
                  <a:cubicBezTo>
                    <a:pt x="-31966" y="2393721"/>
                    <a:pt x="44234" y="1456376"/>
                    <a:pt x="44234" y="10337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16"/>
            <p:cNvSpPr/>
            <p:nvPr/>
          </p:nvSpPr>
          <p:spPr>
            <a:xfrm>
              <a:off x="1301772" y="903934"/>
              <a:ext cx="9588456" cy="5050133"/>
            </a:xfrm>
            <a:custGeom>
              <a:avLst/>
              <a:gdLst>
                <a:gd name="connsiteX0" fmla="*/ 0 w 8248650"/>
                <a:gd name="connsiteY0" fmla="*/ 765190 h 4591050"/>
                <a:gd name="connsiteX1" fmla="*/ 765190 w 8248650"/>
                <a:gd name="connsiteY1" fmla="*/ 0 h 4591050"/>
                <a:gd name="connsiteX2" fmla="*/ 7483460 w 8248650"/>
                <a:gd name="connsiteY2" fmla="*/ 0 h 4591050"/>
                <a:gd name="connsiteX3" fmla="*/ 8248650 w 8248650"/>
                <a:gd name="connsiteY3" fmla="*/ 765190 h 4591050"/>
                <a:gd name="connsiteX4" fmla="*/ 8248650 w 8248650"/>
                <a:gd name="connsiteY4" fmla="*/ 3825860 h 4591050"/>
                <a:gd name="connsiteX5" fmla="*/ 7483460 w 8248650"/>
                <a:gd name="connsiteY5" fmla="*/ 4591050 h 4591050"/>
                <a:gd name="connsiteX6" fmla="*/ 765190 w 8248650"/>
                <a:gd name="connsiteY6" fmla="*/ 4591050 h 4591050"/>
                <a:gd name="connsiteX7" fmla="*/ 0 w 8248650"/>
                <a:gd name="connsiteY7" fmla="*/ 3825860 h 4591050"/>
                <a:gd name="connsiteX8" fmla="*/ 0 w 8248650"/>
                <a:gd name="connsiteY8" fmla="*/ 765190 h 4591050"/>
                <a:gd name="connsiteX0-1" fmla="*/ 0 w 8534400"/>
                <a:gd name="connsiteY0-2" fmla="*/ 803290 h 4591050"/>
                <a:gd name="connsiteX1-3" fmla="*/ 1050940 w 8534400"/>
                <a:gd name="connsiteY1-4" fmla="*/ 0 h 4591050"/>
                <a:gd name="connsiteX2-5" fmla="*/ 7769210 w 8534400"/>
                <a:gd name="connsiteY2-6" fmla="*/ 0 h 4591050"/>
                <a:gd name="connsiteX3-7" fmla="*/ 8534400 w 8534400"/>
                <a:gd name="connsiteY3-8" fmla="*/ 765190 h 4591050"/>
                <a:gd name="connsiteX4-9" fmla="*/ 8534400 w 8534400"/>
                <a:gd name="connsiteY4-10" fmla="*/ 3825860 h 4591050"/>
                <a:gd name="connsiteX5-11" fmla="*/ 7769210 w 8534400"/>
                <a:gd name="connsiteY5-12" fmla="*/ 4591050 h 4591050"/>
                <a:gd name="connsiteX6-13" fmla="*/ 1050940 w 8534400"/>
                <a:gd name="connsiteY6-14" fmla="*/ 4591050 h 4591050"/>
                <a:gd name="connsiteX7-15" fmla="*/ 285750 w 8534400"/>
                <a:gd name="connsiteY7-16" fmla="*/ 3825860 h 4591050"/>
                <a:gd name="connsiteX8-17" fmla="*/ 0 w 8534400"/>
                <a:gd name="connsiteY8-18" fmla="*/ 803290 h 4591050"/>
                <a:gd name="connsiteX0-19" fmla="*/ 414600 w 8949000"/>
                <a:gd name="connsiteY0-20" fmla="*/ 803290 h 4591050"/>
                <a:gd name="connsiteX1-21" fmla="*/ 1465540 w 8949000"/>
                <a:gd name="connsiteY1-22" fmla="*/ 0 h 4591050"/>
                <a:gd name="connsiteX2-23" fmla="*/ 8183810 w 8949000"/>
                <a:gd name="connsiteY2-24" fmla="*/ 0 h 4591050"/>
                <a:gd name="connsiteX3-25" fmla="*/ 8949000 w 8949000"/>
                <a:gd name="connsiteY3-26" fmla="*/ 765190 h 4591050"/>
                <a:gd name="connsiteX4-27" fmla="*/ 8949000 w 8949000"/>
                <a:gd name="connsiteY4-28" fmla="*/ 3825860 h 4591050"/>
                <a:gd name="connsiteX5-29" fmla="*/ 8183810 w 8949000"/>
                <a:gd name="connsiteY5-30" fmla="*/ 4591050 h 4591050"/>
                <a:gd name="connsiteX6-31" fmla="*/ 1465540 w 8949000"/>
                <a:gd name="connsiteY6-32" fmla="*/ 4591050 h 4591050"/>
                <a:gd name="connsiteX7-33" fmla="*/ 700350 w 8949000"/>
                <a:gd name="connsiteY7-34" fmla="*/ 3825860 h 4591050"/>
                <a:gd name="connsiteX8-35" fmla="*/ 5025 w 8949000"/>
                <a:gd name="connsiteY8-36" fmla="*/ 2571750 h 4591050"/>
                <a:gd name="connsiteX9" fmla="*/ 414600 w 8949000"/>
                <a:gd name="connsiteY9" fmla="*/ 803290 h 4591050"/>
                <a:gd name="connsiteX0-37" fmla="*/ 414600 w 8949000"/>
                <a:gd name="connsiteY0-38" fmla="*/ 803290 h 4591050"/>
                <a:gd name="connsiteX1-39" fmla="*/ 1465540 w 8949000"/>
                <a:gd name="connsiteY1-40" fmla="*/ 0 h 4591050"/>
                <a:gd name="connsiteX2-41" fmla="*/ 8183810 w 8949000"/>
                <a:gd name="connsiteY2-42" fmla="*/ 0 h 4591050"/>
                <a:gd name="connsiteX3-43" fmla="*/ 8949000 w 8949000"/>
                <a:gd name="connsiteY3-44" fmla="*/ 765190 h 4591050"/>
                <a:gd name="connsiteX4-45" fmla="*/ 8949000 w 8949000"/>
                <a:gd name="connsiteY4-46" fmla="*/ 3825860 h 4591050"/>
                <a:gd name="connsiteX5-47" fmla="*/ 8183810 w 8949000"/>
                <a:gd name="connsiteY5-48" fmla="*/ 4591050 h 4591050"/>
                <a:gd name="connsiteX6-49" fmla="*/ 1465540 w 8949000"/>
                <a:gd name="connsiteY6-50" fmla="*/ 4591050 h 4591050"/>
                <a:gd name="connsiteX7-51" fmla="*/ 224100 w 8949000"/>
                <a:gd name="connsiteY7-52" fmla="*/ 3844910 h 4591050"/>
                <a:gd name="connsiteX8-53" fmla="*/ 5025 w 8949000"/>
                <a:gd name="connsiteY8-54" fmla="*/ 2571750 h 4591050"/>
                <a:gd name="connsiteX9-55" fmla="*/ 414600 w 8949000"/>
                <a:gd name="connsiteY9-56" fmla="*/ 803290 h 4591050"/>
                <a:gd name="connsiteX0-57" fmla="*/ 414600 w 9530037"/>
                <a:gd name="connsiteY0-58" fmla="*/ 803290 h 4591050"/>
                <a:gd name="connsiteX1-59" fmla="*/ 1465540 w 9530037"/>
                <a:gd name="connsiteY1-60" fmla="*/ 0 h 4591050"/>
                <a:gd name="connsiteX2-61" fmla="*/ 8183810 w 9530037"/>
                <a:gd name="connsiteY2-62" fmla="*/ 0 h 4591050"/>
                <a:gd name="connsiteX3-63" fmla="*/ 8949000 w 9530037"/>
                <a:gd name="connsiteY3-64" fmla="*/ 765190 h 4591050"/>
                <a:gd name="connsiteX4-65" fmla="*/ 9530025 w 9530037"/>
                <a:gd name="connsiteY4-66" fmla="*/ 2057400 h 4591050"/>
                <a:gd name="connsiteX5-67" fmla="*/ 8949000 w 9530037"/>
                <a:gd name="connsiteY5-68" fmla="*/ 3825860 h 4591050"/>
                <a:gd name="connsiteX6-69" fmla="*/ 8183810 w 9530037"/>
                <a:gd name="connsiteY6-70" fmla="*/ 4591050 h 4591050"/>
                <a:gd name="connsiteX7-71" fmla="*/ 1465540 w 9530037"/>
                <a:gd name="connsiteY7-72" fmla="*/ 4591050 h 4591050"/>
                <a:gd name="connsiteX8-73" fmla="*/ 224100 w 9530037"/>
                <a:gd name="connsiteY8-74" fmla="*/ 3844910 h 4591050"/>
                <a:gd name="connsiteX9-75" fmla="*/ 5025 w 9530037"/>
                <a:gd name="connsiteY9-76" fmla="*/ 2571750 h 4591050"/>
                <a:gd name="connsiteX10" fmla="*/ 414600 w 9530037"/>
                <a:gd name="connsiteY10" fmla="*/ 803290 h 4591050"/>
                <a:gd name="connsiteX0-77" fmla="*/ 414600 w 9577650"/>
                <a:gd name="connsiteY0-78" fmla="*/ 803290 h 4591050"/>
                <a:gd name="connsiteX1-79" fmla="*/ 1465540 w 9577650"/>
                <a:gd name="connsiteY1-80" fmla="*/ 0 h 4591050"/>
                <a:gd name="connsiteX2-81" fmla="*/ 8183810 w 9577650"/>
                <a:gd name="connsiteY2-82" fmla="*/ 0 h 4591050"/>
                <a:gd name="connsiteX3-83" fmla="*/ 9577650 w 9577650"/>
                <a:gd name="connsiteY3-84" fmla="*/ 708040 h 4591050"/>
                <a:gd name="connsiteX4-85" fmla="*/ 9530025 w 9577650"/>
                <a:gd name="connsiteY4-86" fmla="*/ 2057400 h 4591050"/>
                <a:gd name="connsiteX5-87" fmla="*/ 8949000 w 9577650"/>
                <a:gd name="connsiteY5-88" fmla="*/ 3825860 h 4591050"/>
                <a:gd name="connsiteX6-89" fmla="*/ 8183810 w 9577650"/>
                <a:gd name="connsiteY6-90" fmla="*/ 4591050 h 4591050"/>
                <a:gd name="connsiteX7-91" fmla="*/ 1465540 w 9577650"/>
                <a:gd name="connsiteY7-92" fmla="*/ 4591050 h 4591050"/>
                <a:gd name="connsiteX8-93" fmla="*/ 224100 w 9577650"/>
                <a:gd name="connsiteY8-94" fmla="*/ 3844910 h 4591050"/>
                <a:gd name="connsiteX9-95" fmla="*/ 5025 w 9577650"/>
                <a:gd name="connsiteY9-96" fmla="*/ 2571750 h 4591050"/>
                <a:gd name="connsiteX10-97" fmla="*/ 414600 w 9577650"/>
                <a:gd name="connsiteY10-98" fmla="*/ 803290 h 4591050"/>
                <a:gd name="connsiteX0-99" fmla="*/ 414600 w 9577650"/>
                <a:gd name="connsiteY0-100" fmla="*/ 803290 h 4611117"/>
                <a:gd name="connsiteX1-101" fmla="*/ 1465540 w 9577650"/>
                <a:gd name="connsiteY1-102" fmla="*/ 0 h 4611117"/>
                <a:gd name="connsiteX2-103" fmla="*/ 8183810 w 9577650"/>
                <a:gd name="connsiteY2-104" fmla="*/ 0 h 4611117"/>
                <a:gd name="connsiteX3-105" fmla="*/ 9577650 w 9577650"/>
                <a:gd name="connsiteY3-106" fmla="*/ 708040 h 4611117"/>
                <a:gd name="connsiteX4-107" fmla="*/ 9530025 w 9577650"/>
                <a:gd name="connsiteY4-108" fmla="*/ 2057400 h 4611117"/>
                <a:gd name="connsiteX5-109" fmla="*/ 9577650 w 9577650"/>
                <a:gd name="connsiteY5-110" fmla="*/ 4302110 h 4611117"/>
                <a:gd name="connsiteX6-111" fmla="*/ 8183810 w 9577650"/>
                <a:gd name="connsiteY6-112" fmla="*/ 4591050 h 4611117"/>
                <a:gd name="connsiteX7-113" fmla="*/ 1465540 w 9577650"/>
                <a:gd name="connsiteY7-114" fmla="*/ 4591050 h 4611117"/>
                <a:gd name="connsiteX8-115" fmla="*/ 224100 w 9577650"/>
                <a:gd name="connsiteY8-116" fmla="*/ 3844910 h 4611117"/>
                <a:gd name="connsiteX9-117" fmla="*/ 5025 w 9577650"/>
                <a:gd name="connsiteY9-118" fmla="*/ 2571750 h 4611117"/>
                <a:gd name="connsiteX10-119" fmla="*/ 414600 w 9577650"/>
                <a:gd name="connsiteY10-120" fmla="*/ 803290 h 4611117"/>
                <a:gd name="connsiteX0-121" fmla="*/ 414600 w 9577650"/>
                <a:gd name="connsiteY0-122" fmla="*/ 803290 h 4724400"/>
                <a:gd name="connsiteX1-123" fmla="*/ 1465540 w 9577650"/>
                <a:gd name="connsiteY1-124" fmla="*/ 0 h 4724400"/>
                <a:gd name="connsiteX2-125" fmla="*/ 8183810 w 9577650"/>
                <a:gd name="connsiteY2-126" fmla="*/ 0 h 4724400"/>
                <a:gd name="connsiteX3-127" fmla="*/ 9577650 w 9577650"/>
                <a:gd name="connsiteY3-128" fmla="*/ 708040 h 4724400"/>
                <a:gd name="connsiteX4-129" fmla="*/ 9530025 w 9577650"/>
                <a:gd name="connsiteY4-130" fmla="*/ 2057400 h 4724400"/>
                <a:gd name="connsiteX5-131" fmla="*/ 9577650 w 9577650"/>
                <a:gd name="connsiteY5-132" fmla="*/ 4302110 h 4724400"/>
                <a:gd name="connsiteX6-133" fmla="*/ 8126660 w 9577650"/>
                <a:gd name="connsiteY6-134" fmla="*/ 4724400 h 4724400"/>
                <a:gd name="connsiteX7-135" fmla="*/ 1465540 w 9577650"/>
                <a:gd name="connsiteY7-136" fmla="*/ 4591050 h 4724400"/>
                <a:gd name="connsiteX8-137" fmla="*/ 224100 w 9577650"/>
                <a:gd name="connsiteY8-138" fmla="*/ 3844910 h 4724400"/>
                <a:gd name="connsiteX9-139" fmla="*/ 5025 w 9577650"/>
                <a:gd name="connsiteY9-140" fmla="*/ 2571750 h 4724400"/>
                <a:gd name="connsiteX10-141" fmla="*/ 414600 w 9577650"/>
                <a:gd name="connsiteY10-142" fmla="*/ 803290 h 4724400"/>
                <a:gd name="connsiteX0-143" fmla="*/ 414600 w 9577650"/>
                <a:gd name="connsiteY0-144" fmla="*/ 803290 h 4724400"/>
                <a:gd name="connsiteX1-145" fmla="*/ 1465540 w 9577650"/>
                <a:gd name="connsiteY1-146" fmla="*/ 0 h 4724400"/>
                <a:gd name="connsiteX2-147" fmla="*/ 8183810 w 9577650"/>
                <a:gd name="connsiteY2-148" fmla="*/ 0 h 4724400"/>
                <a:gd name="connsiteX3-149" fmla="*/ 9577650 w 9577650"/>
                <a:gd name="connsiteY3-150" fmla="*/ 708040 h 4724400"/>
                <a:gd name="connsiteX4-151" fmla="*/ 9530025 w 9577650"/>
                <a:gd name="connsiteY4-152" fmla="*/ 2057400 h 4724400"/>
                <a:gd name="connsiteX5-153" fmla="*/ 9577650 w 9577650"/>
                <a:gd name="connsiteY5-154" fmla="*/ 4302110 h 4724400"/>
                <a:gd name="connsiteX6-155" fmla="*/ 8126660 w 9577650"/>
                <a:gd name="connsiteY6-156" fmla="*/ 4724400 h 4724400"/>
                <a:gd name="connsiteX7-157" fmla="*/ 1389340 w 9577650"/>
                <a:gd name="connsiteY7-158" fmla="*/ 4629150 h 4724400"/>
                <a:gd name="connsiteX8-159" fmla="*/ 224100 w 9577650"/>
                <a:gd name="connsiteY8-160" fmla="*/ 3844910 h 4724400"/>
                <a:gd name="connsiteX9-161" fmla="*/ 5025 w 9577650"/>
                <a:gd name="connsiteY9-162" fmla="*/ 2571750 h 4724400"/>
                <a:gd name="connsiteX10-163" fmla="*/ 414600 w 9577650"/>
                <a:gd name="connsiteY10-164" fmla="*/ 803290 h 4724400"/>
                <a:gd name="connsiteX0-165" fmla="*/ 414600 w 9577650"/>
                <a:gd name="connsiteY0-166" fmla="*/ 1031890 h 4953000"/>
                <a:gd name="connsiteX1-167" fmla="*/ 1465540 w 9577650"/>
                <a:gd name="connsiteY1-168" fmla="*/ 228600 h 4953000"/>
                <a:gd name="connsiteX2-169" fmla="*/ 8202860 w 9577650"/>
                <a:gd name="connsiteY2-170" fmla="*/ 0 h 4953000"/>
                <a:gd name="connsiteX3-171" fmla="*/ 9577650 w 9577650"/>
                <a:gd name="connsiteY3-172" fmla="*/ 936640 h 4953000"/>
                <a:gd name="connsiteX4-173" fmla="*/ 9530025 w 9577650"/>
                <a:gd name="connsiteY4-174" fmla="*/ 2286000 h 4953000"/>
                <a:gd name="connsiteX5-175" fmla="*/ 9577650 w 9577650"/>
                <a:gd name="connsiteY5-176" fmla="*/ 4530710 h 4953000"/>
                <a:gd name="connsiteX6-177" fmla="*/ 8126660 w 9577650"/>
                <a:gd name="connsiteY6-178" fmla="*/ 4953000 h 4953000"/>
                <a:gd name="connsiteX7-179" fmla="*/ 1389340 w 9577650"/>
                <a:gd name="connsiteY7-180" fmla="*/ 4857750 h 4953000"/>
                <a:gd name="connsiteX8-181" fmla="*/ 224100 w 9577650"/>
                <a:gd name="connsiteY8-182" fmla="*/ 4073510 h 4953000"/>
                <a:gd name="connsiteX9-183" fmla="*/ 5025 w 9577650"/>
                <a:gd name="connsiteY9-184" fmla="*/ 2800350 h 4953000"/>
                <a:gd name="connsiteX10-185" fmla="*/ 414600 w 9577650"/>
                <a:gd name="connsiteY10-186" fmla="*/ 1031890 h 4953000"/>
                <a:gd name="connsiteX0-187" fmla="*/ 414600 w 9653396"/>
                <a:gd name="connsiteY0-188" fmla="*/ 1038198 h 4959308"/>
                <a:gd name="connsiteX1-189" fmla="*/ 1465540 w 9653396"/>
                <a:gd name="connsiteY1-190" fmla="*/ 234908 h 4959308"/>
                <a:gd name="connsiteX2-191" fmla="*/ 8202860 w 9653396"/>
                <a:gd name="connsiteY2-192" fmla="*/ 6308 h 4959308"/>
                <a:gd name="connsiteX3-193" fmla="*/ 9577650 w 9653396"/>
                <a:gd name="connsiteY3-194" fmla="*/ 942948 h 4959308"/>
                <a:gd name="connsiteX4-195" fmla="*/ 9530025 w 9653396"/>
                <a:gd name="connsiteY4-196" fmla="*/ 2292308 h 4959308"/>
                <a:gd name="connsiteX5-197" fmla="*/ 9577650 w 9653396"/>
                <a:gd name="connsiteY5-198" fmla="*/ 4537018 h 4959308"/>
                <a:gd name="connsiteX6-199" fmla="*/ 8126660 w 9653396"/>
                <a:gd name="connsiteY6-200" fmla="*/ 4959308 h 4959308"/>
                <a:gd name="connsiteX7-201" fmla="*/ 1389340 w 9653396"/>
                <a:gd name="connsiteY7-202" fmla="*/ 4864058 h 4959308"/>
                <a:gd name="connsiteX8-203" fmla="*/ 224100 w 9653396"/>
                <a:gd name="connsiteY8-204" fmla="*/ 4079818 h 4959308"/>
                <a:gd name="connsiteX9-205" fmla="*/ 5025 w 9653396"/>
                <a:gd name="connsiteY9-206" fmla="*/ 2806658 h 4959308"/>
                <a:gd name="connsiteX10-207" fmla="*/ 414600 w 9653396"/>
                <a:gd name="connsiteY10-208" fmla="*/ 1038198 h 4959308"/>
                <a:gd name="connsiteX0-209" fmla="*/ 414600 w 9577822"/>
                <a:gd name="connsiteY0-210" fmla="*/ 1031890 h 4953000"/>
                <a:gd name="connsiteX1-211" fmla="*/ 1465540 w 9577822"/>
                <a:gd name="connsiteY1-212" fmla="*/ 228600 h 4953000"/>
                <a:gd name="connsiteX2-213" fmla="*/ 8202860 w 9577822"/>
                <a:gd name="connsiteY2-214" fmla="*/ 0 h 4953000"/>
                <a:gd name="connsiteX3-215" fmla="*/ 9577650 w 9577822"/>
                <a:gd name="connsiteY3-216" fmla="*/ 936640 h 4953000"/>
                <a:gd name="connsiteX4-217" fmla="*/ 9530025 w 9577822"/>
                <a:gd name="connsiteY4-218" fmla="*/ 2286000 h 4953000"/>
                <a:gd name="connsiteX5-219" fmla="*/ 9577650 w 9577822"/>
                <a:gd name="connsiteY5-220" fmla="*/ 4530710 h 4953000"/>
                <a:gd name="connsiteX6-221" fmla="*/ 8126660 w 9577822"/>
                <a:gd name="connsiteY6-222" fmla="*/ 4953000 h 4953000"/>
                <a:gd name="connsiteX7-223" fmla="*/ 1389340 w 9577822"/>
                <a:gd name="connsiteY7-224" fmla="*/ 4857750 h 4953000"/>
                <a:gd name="connsiteX8-225" fmla="*/ 224100 w 9577822"/>
                <a:gd name="connsiteY8-226" fmla="*/ 4073510 h 4953000"/>
                <a:gd name="connsiteX9-227" fmla="*/ 5025 w 9577822"/>
                <a:gd name="connsiteY9-228" fmla="*/ 2800350 h 4953000"/>
                <a:gd name="connsiteX10-229" fmla="*/ 414600 w 9577822"/>
                <a:gd name="connsiteY10-230" fmla="*/ 1031890 h 4953000"/>
                <a:gd name="connsiteX0-231" fmla="*/ 414600 w 9577822"/>
                <a:gd name="connsiteY0-232" fmla="*/ 1031890 h 4953000"/>
                <a:gd name="connsiteX1-233" fmla="*/ 1465540 w 9577822"/>
                <a:gd name="connsiteY1-234" fmla="*/ 228600 h 4953000"/>
                <a:gd name="connsiteX2-235" fmla="*/ 8202860 w 9577822"/>
                <a:gd name="connsiteY2-236" fmla="*/ 0 h 4953000"/>
                <a:gd name="connsiteX3-237" fmla="*/ 9577650 w 9577822"/>
                <a:gd name="connsiteY3-238" fmla="*/ 936640 h 4953000"/>
                <a:gd name="connsiteX4-239" fmla="*/ 9530025 w 9577822"/>
                <a:gd name="connsiteY4-240" fmla="*/ 2286000 h 4953000"/>
                <a:gd name="connsiteX5-241" fmla="*/ 9577650 w 9577822"/>
                <a:gd name="connsiteY5-242" fmla="*/ 4530710 h 4953000"/>
                <a:gd name="connsiteX6-243" fmla="*/ 8126660 w 9577822"/>
                <a:gd name="connsiteY6-244" fmla="*/ 4953000 h 4953000"/>
                <a:gd name="connsiteX7-245" fmla="*/ 1389340 w 9577822"/>
                <a:gd name="connsiteY7-246" fmla="*/ 4857750 h 4953000"/>
                <a:gd name="connsiteX8-247" fmla="*/ 224100 w 9577822"/>
                <a:gd name="connsiteY8-248" fmla="*/ 4073510 h 4953000"/>
                <a:gd name="connsiteX9-249" fmla="*/ 5025 w 9577822"/>
                <a:gd name="connsiteY9-250" fmla="*/ 2800350 h 4953000"/>
                <a:gd name="connsiteX10-251" fmla="*/ 414600 w 9577822"/>
                <a:gd name="connsiteY10-252" fmla="*/ 1031890 h 4953000"/>
                <a:gd name="connsiteX0-253" fmla="*/ 414600 w 9577822"/>
                <a:gd name="connsiteY0-254" fmla="*/ 1092110 h 5013220"/>
                <a:gd name="connsiteX1-255" fmla="*/ 1465540 w 9577822"/>
                <a:gd name="connsiteY1-256" fmla="*/ 98320 h 5013220"/>
                <a:gd name="connsiteX2-257" fmla="*/ 8202860 w 9577822"/>
                <a:gd name="connsiteY2-258" fmla="*/ 60220 h 5013220"/>
                <a:gd name="connsiteX3-259" fmla="*/ 9577650 w 9577822"/>
                <a:gd name="connsiteY3-260" fmla="*/ 996860 h 5013220"/>
                <a:gd name="connsiteX4-261" fmla="*/ 9530025 w 9577822"/>
                <a:gd name="connsiteY4-262" fmla="*/ 2346220 h 5013220"/>
                <a:gd name="connsiteX5-263" fmla="*/ 9577650 w 9577822"/>
                <a:gd name="connsiteY5-264" fmla="*/ 4590930 h 5013220"/>
                <a:gd name="connsiteX6-265" fmla="*/ 8126660 w 9577822"/>
                <a:gd name="connsiteY6-266" fmla="*/ 5013220 h 5013220"/>
                <a:gd name="connsiteX7-267" fmla="*/ 1389340 w 9577822"/>
                <a:gd name="connsiteY7-268" fmla="*/ 4917970 h 5013220"/>
                <a:gd name="connsiteX8-269" fmla="*/ 224100 w 9577822"/>
                <a:gd name="connsiteY8-270" fmla="*/ 4133730 h 5013220"/>
                <a:gd name="connsiteX9-271" fmla="*/ 5025 w 9577822"/>
                <a:gd name="connsiteY9-272" fmla="*/ 2860570 h 5013220"/>
                <a:gd name="connsiteX10-273" fmla="*/ 414600 w 9577822"/>
                <a:gd name="connsiteY10-274" fmla="*/ 1092110 h 5013220"/>
                <a:gd name="connsiteX0-275" fmla="*/ 414600 w 9577822"/>
                <a:gd name="connsiteY0-276" fmla="*/ 1092110 h 5013220"/>
                <a:gd name="connsiteX1-277" fmla="*/ 1465540 w 9577822"/>
                <a:gd name="connsiteY1-278" fmla="*/ 98320 h 5013220"/>
                <a:gd name="connsiteX2-279" fmla="*/ 8202860 w 9577822"/>
                <a:gd name="connsiteY2-280" fmla="*/ 60220 h 5013220"/>
                <a:gd name="connsiteX3-281" fmla="*/ 9577650 w 9577822"/>
                <a:gd name="connsiteY3-282" fmla="*/ 996860 h 5013220"/>
                <a:gd name="connsiteX4-283" fmla="*/ 9530025 w 9577822"/>
                <a:gd name="connsiteY4-284" fmla="*/ 2346220 h 5013220"/>
                <a:gd name="connsiteX5-285" fmla="*/ 9577650 w 9577822"/>
                <a:gd name="connsiteY5-286" fmla="*/ 4590930 h 5013220"/>
                <a:gd name="connsiteX6-287" fmla="*/ 8126660 w 9577822"/>
                <a:gd name="connsiteY6-288" fmla="*/ 5013220 h 5013220"/>
                <a:gd name="connsiteX7-289" fmla="*/ 1389340 w 9577822"/>
                <a:gd name="connsiteY7-290" fmla="*/ 4917970 h 5013220"/>
                <a:gd name="connsiteX8-291" fmla="*/ 224100 w 9577822"/>
                <a:gd name="connsiteY8-292" fmla="*/ 4133730 h 5013220"/>
                <a:gd name="connsiteX9-293" fmla="*/ 5025 w 9577822"/>
                <a:gd name="connsiteY9-294" fmla="*/ 2860570 h 5013220"/>
                <a:gd name="connsiteX10-295" fmla="*/ 414600 w 9577822"/>
                <a:gd name="connsiteY10-296" fmla="*/ 1092110 h 5013220"/>
                <a:gd name="connsiteX0-297" fmla="*/ 413054 w 9576276"/>
                <a:gd name="connsiteY0-298" fmla="*/ 1092110 h 5013220"/>
                <a:gd name="connsiteX1-299" fmla="*/ 1463994 w 9576276"/>
                <a:gd name="connsiteY1-300" fmla="*/ 98320 h 5013220"/>
                <a:gd name="connsiteX2-301" fmla="*/ 8201314 w 9576276"/>
                <a:gd name="connsiteY2-302" fmla="*/ 60220 h 5013220"/>
                <a:gd name="connsiteX3-303" fmla="*/ 9576104 w 9576276"/>
                <a:gd name="connsiteY3-304" fmla="*/ 996860 h 5013220"/>
                <a:gd name="connsiteX4-305" fmla="*/ 9528479 w 9576276"/>
                <a:gd name="connsiteY4-306" fmla="*/ 2346220 h 5013220"/>
                <a:gd name="connsiteX5-307" fmla="*/ 9576104 w 9576276"/>
                <a:gd name="connsiteY5-308" fmla="*/ 4590930 h 5013220"/>
                <a:gd name="connsiteX6-309" fmla="*/ 8125114 w 9576276"/>
                <a:gd name="connsiteY6-310" fmla="*/ 5013220 h 5013220"/>
                <a:gd name="connsiteX7-311" fmla="*/ 1387794 w 9576276"/>
                <a:gd name="connsiteY7-312" fmla="*/ 4917970 h 5013220"/>
                <a:gd name="connsiteX8-313" fmla="*/ 222554 w 9576276"/>
                <a:gd name="connsiteY8-314" fmla="*/ 4133730 h 5013220"/>
                <a:gd name="connsiteX9-315" fmla="*/ 3479 w 9576276"/>
                <a:gd name="connsiteY9-316" fmla="*/ 2860570 h 5013220"/>
                <a:gd name="connsiteX10-317" fmla="*/ 413054 w 9576276"/>
                <a:gd name="connsiteY10-318" fmla="*/ 1092110 h 5013220"/>
                <a:gd name="connsiteX0-319" fmla="*/ 44234 w 9588456"/>
                <a:gd name="connsiteY0-320" fmla="*/ 1033773 h 5050133"/>
                <a:gd name="connsiteX1-321" fmla="*/ 1476174 w 9588456"/>
                <a:gd name="connsiteY1-322" fmla="*/ 135233 h 5050133"/>
                <a:gd name="connsiteX2-323" fmla="*/ 8213494 w 9588456"/>
                <a:gd name="connsiteY2-324" fmla="*/ 97133 h 5050133"/>
                <a:gd name="connsiteX3-325" fmla="*/ 9588284 w 9588456"/>
                <a:gd name="connsiteY3-326" fmla="*/ 1033773 h 5050133"/>
                <a:gd name="connsiteX4-327" fmla="*/ 9540659 w 9588456"/>
                <a:gd name="connsiteY4-328" fmla="*/ 2383133 h 5050133"/>
                <a:gd name="connsiteX5-329" fmla="*/ 9588284 w 9588456"/>
                <a:gd name="connsiteY5-330" fmla="*/ 4627843 h 5050133"/>
                <a:gd name="connsiteX6-331" fmla="*/ 8137294 w 9588456"/>
                <a:gd name="connsiteY6-332" fmla="*/ 5050133 h 5050133"/>
                <a:gd name="connsiteX7-333" fmla="*/ 1399974 w 9588456"/>
                <a:gd name="connsiteY7-334" fmla="*/ 4954883 h 5050133"/>
                <a:gd name="connsiteX8-335" fmla="*/ 234734 w 9588456"/>
                <a:gd name="connsiteY8-336" fmla="*/ 4170643 h 5050133"/>
                <a:gd name="connsiteX9-337" fmla="*/ 15659 w 9588456"/>
                <a:gd name="connsiteY9-338" fmla="*/ 2897483 h 5050133"/>
                <a:gd name="connsiteX10-339" fmla="*/ 44234 w 9588456"/>
                <a:gd name="connsiteY10-340" fmla="*/ 1033773 h 5050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55" y="connsiteY9-56"/>
                </a:cxn>
                <a:cxn ang="0">
                  <a:pos x="connsiteX10-97" y="connsiteY10-98"/>
                </a:cxn>
              </a:cxnLst>
              <a:rect l="l" t="t" r="r" b="b"/>
              <a:pathLst>
                <a:path w="9588456" h="5050133">
                  <a:moveTo>
                    <a:pt x="44234" y="1033773"/>
                  </a:moveTo>
                  <a:cubicBezTo>
                    <a:pt x="44234" y="611170"/>
                    <a:pt x="114631" y="291340"/>
                    <a:pt x="1476174" y="135233"/>
                  </a:cubicBezTo>
                  <a:cubicBezTo>
                    <a:pt x="2837717" y="-20874"/>
                    <a:pt x="6861476" y="-52624"/>
                    <a:pt x="8213494" y="97133"/>
                  </a:cubicBezTo>
                  <a:cubicBezTo>
                    <a:pt x="9565512" y="246890"/>
                    <a:pt x="9591459" y="628436"/>
                    <a:pt x="9588284" y="1033773"/>
                  </a:cubicBezTo>
                  <a:cubicBezTo>
                    <a:pt x="9585109" y="1439110"/>
                    <a:pt x="9524784" y="1634896"/>
                    <a:pt x="9540659" y="2383133"/>
                  </a:cubicBezTo>
                  <a:lnTo>
                    <a:pt x="9588284" y="4627843"/>
                  </a:lnTo>
                  <a:cubicBezTo>
                    <a:pt x="9588284" y="5050446"/>
                    <a:pt x="8559897" y="5050133"/>
                    <a:pt x="8137294" y="5050133"/>
                  </a:cubicBezTo>
                  <a:lnTo>
                    <a:pt x="1399974" y="4954883"/>
                  </a:lnTo>
                  <a:cubicBezTo>
                    <a:pt x="977371" y="4954883"/>
                    <a:pt x="234734" y="4593246"/>
                    <a:pt x="234734" y="4170643"/>
                  </a:cubicBezTo>
                  <a:cubicBezTo>
                    <a:pt x="80215" y="3805518"/>
                    <a:pt x="63284" y="3401245"/>
                    <a:pt x="15659" y="2897483"/>
                  </a:cubicBezTo>
                  <a:cubicBezTo>
                    <a:pt x="-31966" y="2393721"/>
                    <a:pt x="44234" y="1456376"/>
                    <a:pt x="44234" y="1033773"/>
                  </a:cubicBezTo>
                  <a:close/>
                </a:path>
              </a:pathLst>
            </a:custGeom>
            <a:solidFill>
              <a:srgbClr val="E5D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圆角矩形 16"/>
            <p:cNvSpPr/>
            <p:nvPr/>
          </p:nvSpPr>
          <p:spPr>
            <a:xfrm>
              <a:off x="1480800" y="1083600"/>
              <a:ext cx="9230400" cy="4690800"/>
            </a:xfrm>
            <a:custGeom>
              <a:avLst/>
              <a:gdLst>
                <a:gd name="connsiteX0" fmla="*/ 0 w 8248650"/>
                <a:gd name="connsiteY0" fmla="*/ 765190 h 4591050"/>
                <a:gd name="connsiteX1" fmla="*/ 765190 w 8248650"/>
                <a:gd name="connsiteY1" fmla="*/ 0 h 4591050"/>
                <a:gd name="connsiteX2" fmla="*/ 7483460 w 8248650"/>
                <a:gd name="connsiteY2" fmla="*/ 0 h 4591050"/>
                <a:gd name="connsiteX3" fmla="*/ 8248650 w 8248650"/>
                <a:gd name="connsiteY3" fmla="*/ 765190 h 4591050"/>
                <a:gd name="connsiteX4" fmla="*/ 8248650 w 8248650"/>
                <a:gd name="connsiteY4" fmla="*/ 3825860 h 4591050"/>
                <a:gd name="connsiteX5" fmla="*/ 7483460 w 8248650"/>
                <a:gd name="connsiteY5" fmla="*/ 4591050 h 4591050"/>
                <a:gd name="connsiteX6" fmla="*/ 765190 w 8248650"/>
                <a:gd name="connsiteY6" fmla="*/ 4591050 h 4591050"/>
                <a:gd name="connsiteX7" fmla="*/ 0 w 8248650"/>
                <a:gd name="connsiteY7" fmla="*/ 3825860 h 4591050"/>
                <a:gd name="connsiteX8" fmla="*/ 0 w 8248650"/>
                <a:gd name="connsiteY8" fmla="*/ 765190 h 4591050"/>
                <a:gd name="connsiteX0-1" fmla="*/ 0 w 8534400"/>
                <a:gd name="connsiteY0-2" fmla="*/ 803290 h 4591050"/>
                <a:gd name="connsiteX1-3" fmla="*/ 1050940 w 8534400"/>
                <a:gd name="connsiteY1-4" fmla="*/ 0 h 4591050"/>
                <a:gd name="connsiteX2-5" fmla="*/ 7769210 w 8534400"/>
                <a:gd name="connsiteY2-6" fmla="*/ 0 h 4591050"/>
                <a:gd name="connsiteX3-7" fmla="*/ 8534400 w 8534400"/>
                <a:gd name="connsiteY3-8" fmla="*/ 765190 h 4591050"/>
                <a:gd name="connsiteX4-9" fmla="*/ 8534400 w 8534400"/>
                <a:gd name="connsiteY4-10" fmla="*/ 3825860 h 4591050"/>
                <a:gd name="connsiteX5-11" fmla="*/ 7769210 w 8534400"/>
                <a:gd name="connsiteY5-12" fmla="*/ 4591050 h 4591050"/>
                <a:gd name="connsiteX6-13" fmla="*/ 1050940 w 8534400"/>
                <a:gd name="connsiteY6-14" fmla="*/ 4591050 h 4591050"/>
                <a:gd name="connsiteX7-15" fmla="*/ 285750 w 8534400"/>
                <a:gd name="connsiteY7-16" fmla="*/ 3825860 h 4591050"/>
                <a:gd name="connsiteX8-17" fmla="*/ 0 w 8534400"/>
                <a:gd name="connsiteY8-18" fmla="*/ 803290 h 4591050"/>
                <a:gd name="connsiteX0-19" fmla="*/ 414600 w 8949000"/>
                <a:gd name="connsiteY0-20" fmla="*/ 803290 h 4591050"/>
                <a:gd name="connsiteX1-21" fmla="*/ 1465540 w 8949000"/>
                <a:gd name="connsiteY1-22" fmla="*/ 0 h 4591050"/>
                <a:gd name="connsiteX2-23" fmla="*/ 8183810 w 8949000"/>
                <a:gd name="connsiteY2-24" fmla="*/ 0 h 4591050"/>
                <a:gd name="connsiteX3-25" fmla="*/ 8949000 w 8949000"/>
                <a:gd name="connsiteY3-26" fmla="*/ 765190 h 4591050"/>
                <a:gd name="connsiteX4-27" fmla="*/ 8949000 w 8949000"/>
                <a:gd name="connsiteY4-28" fmla="*/ 3825860 h 4591050"/>
                <a:gd name="connsiteX5-29" fmla="*/ 8183810 w 8949000"/>
                <a:gd name="connsiteY5-30" fmla="*/ 4591050 h 4591050"/>
                <a:gd name="connsiteX6-31" fmla="*/ 1465540 w 8949000"/>
                <a:gd name="connsiteY6-32" fmla="*/ 4591050 h 4591050"/>
                <a:gd name="connsiteX7-33" fmla="*/ 700350 w 8949000"/>
                <a:gd name="connsiteY7-34" fmla="*/ 3825860 h 4591050"/>
                <a:gd name="connsiteX8-35" fmla="*/ 5025 w 8949000"/>
                <a:gd name="connsiteY8-36" fmla="*/ 2571750 h 4591050"/>
                <a:gd name="connsiteX9" fmla="*/ 414600 w 8949000"/>
                <a:gd name="connsiteY9" fmla="*/ 803290 h 4591050"/>
                <a:gd name="connsiteX0-37" fmla="*/ 414600 w 8949000"/>
                <a:gd name="connsiteY0-38" fmla="*/ 803290 h 4591050"/>
                <a:gd name="connsiteX1-39" fmla="*/ 1465540 w 8949000"/>
                <a:gd name="connsiteY1-40" fmla="*/ 0 h 4591050"/>
                <a:gd name="connsiteX2-41" fmla="*/ 8183810 w 8949000"/>
                <a:gd name="connsiteY2-42" fmla="*/ 0 h 4591050"/>
                <a:gd name="connsiteX3-43" fmla="*/ 8949000 w 8949000"/>
                <a:gd name="connsiteY3-44" fmla="*/ 765190 h 4591050"/>
                <a:gd name="connsiteX4-45" fmla="*/ 8949000 w 8949000"/>
                <a:gd name="connsiteY4-46" fmla="*/ 3825860 h 4591050"/>
                <a:gd name="connsiteX5-47" fmla="*/ 8183810 w 8949000"/>
                <a:gd name="connsiteY5-48" fmla="*/ 4591050 h 4591050"/>
                <a:gd name="connsiteX6-49" fmla="*/ 1465540 w 8949000"/>
                <a:gd name="connsiteY6-50" fmla="*/ 4591050 h 4591050"/>
                <a:gd name="connsiteX7-51" fmla="*/ 224100 w 8949000"/>
                <a:gd name="connsiteY7-52" fmla="*/ 3844910 h 4591050"/>
                <a:gd name="connsiteX8-53" fmla="*/ 5025 w 8949000"/>
                <a:gd name="connsiteY8-54" fmla="*/ 2571750 h 4591050"/>
                <a:gd name="connsiteX9-55" fmla="*/ 414600 w 8949000"/>
                <a:gd name="connsiteY9-56" fmla="*/ 803290 h 4591050"/>
                <a:gd name="connsiteX0-57" fmla="*/ 414600 w 9530037"/>
                <a:gd name="connsiteY0-58" fmla="*/ 803290 h 4591050"/>
                <a:gd name="connsiteX1-59" fmla="*/ 1465540 w 9530037"/>
                <a:gd name="connsiteY1-60" fmla="*/ 0 h 4591050"/>
                <a:gd name="connsiteX2-61" fmla="*/ 8183810 w 9530037"/>
                <a:gd name="connsiteY2-62" fmla="*/ 0 h 4591050"/>
                <a:gd name="connsiteX3-63" fmla="*/ 8949000 w 9530037"/>
                <a:gd name="connsiteY3-64" fmla="*/ 765190 h 4591050"/>
                <a:gd name="connsiteX4-65" fmla="*/ 9530025 w 9530037"/>
                <a:gd name="connsiteY4-66" fmla="*/ 2057400 h 4591050"/>
                <a:gd name="connsiteX5-67" fmla="*/ 8949000 w 9530037"/>
                <a:gd name="connsiteY5-68" fmla="*/ 3825860 h 4591050"/>
                <a:gd name="connsiteX6-69" fmla="*/ 8183810 w 9530037"/>
                <a:gd name="connsiteY6-70" fmla="*/ 4591050 h 4591050"/>
                <a:gd name="connsiteX7-71" fmla="*/ 1465540 w 9530037"/>
                <a:gd name="connsiteY7-72" fmla="*/ 4591050 h 4591050"/>
                <a:gd name="connsiteX8-73" fmla="*/ 224100 w 9530037"/>
                <a:gd name="connsiteY8-74" fmla="*/ 3844910 h 4591050"/>
                <a:gd name="connsiteX9-75" fmla="*/ 5025 w 9530037"/>
                <a:gd name="connsiteY9-76" fmla="*/ 2571750 h 4591050"/>
                <a:gd name="connsiteX10" fmla="*/ 414600 w 9530037"/>
                <a:gd name="connsiteY10" fmla="*/ 803290 h 4591050"/>
                <a:gd name="connsiteX0-77" fmla="*/ 414600 w 9577650"/>
                <a:gd name="connsiteY0-78" fmla="*/ 803290 h 4591050"/>
                <a:gd name="connsiteX1-79" fmla="*/ 1465540 w 9577650"/>
                <a:gd name="connsiteY1-80" fmla="*/ 0 h 4591050"/>
                <a:gd name="connsiteX2-81" fmla="*/ 8183810 w 9577650"/>
                <a:gd name="connsiteY2-82" fmla="*/ 0 h 4591050"/>
                <a:gd name="connsiteX3-83" fmla="*/ 9577650 w 9577650"/>
                <a:gd name="connsiteY3-84" fmla="*/ 708040 h 4591050"/>
                <a:gd name="connsiteX4-85" fmla="*/ 9530025 w 9577650"/>
                <a:gd name="connsiteY4-86" fmla="*/ 2057400 h 4591050"/>
                <a:gd name="connsiteX5-87" fmla="*/ 8949000 w 9577650"/>
                <a:gd name="connsiteY5-88" fmla="*/ 3825860 h 4591050"/>
                <a:gd name="connsiteX6-89" fmla="*/ 8183810 w 9577650"/>
                <a:gd name="connsiteY6-90" fmla="*/ 4591050 h 4591050"/>
                <a:gd name="connsiteX7-91" fmla="*/ 1465540 w 9577650"/>
                <a:gd name="connsiteY7-92" fmla="*/ 4591050 h 4591050"/>
                <a:gd name="connsiteX8-93" fmla="*/ 224100 w 9577650"/>
                <a:gd name="connsiteY8-94" fmla="*/ 3844910 h 4591050"/>
                <a:gd name="connsiteX9-95" fmla="*/ 5025 w 9577650"/>
                <a:gd name="connsiteY9-96" fmla="*/ 2571750 h 4591050"/>
                <a:gd name="connsiteX10-97" fmla="*/ 414600 w 9577650"/>
                <a:gd name="connsiteY10-98" fmla="*/ 803290 h 4591050"/>
                <a:gd name="connsiteX0-99" fmla="*/ 414600 w 9577650"/>
                <a:gd name="connsiteY0-100" fmla="*/ 803290 h 4611117"/>
                <a:gd name="connsiteX1-101" fmla="*/ 1465540 w 9577650"/>
                <a:gd name="connsiteY1-102" fmla="*/ 0 h 4611117"/>
                <a:gd name="connsiteX2-103" fmla="*/ 8183810 w 9577650"/>
                <a:gd name="connsiteY2-104" fmla="*/ 0 h 4611117"/>
                <a:gd name="connsiteX3-105" fmla="*/ 9577650 w 9577650"/>
                <a:gd name="connsiteY3-106" fmla="*/ 708040 h 4611117"/>
                <a:gd name="connsiteX4-107" fmla="*/ 9530025 w 9577650"/>
                <a:gd name="connsiteY4-108" fmla="*/ 2057400 h 4611117"/>
                <a:gd name="connsiteX5-109" fmla="*/ 9577650 w 9577650"/>
                <a:gd name="connsiteY5-110" fmla="*/ 4302110 h 4611117"/>
                <a:gd name="connsiteX6-111" fmla="*/ 8183810 w 9577650"/>
                <a:gd name="connsiteY6-112" fmla="*/ 4591050 h 4611117"/>
                <a:gd name="connsiteX7-113" fmla="*/ 1465540 w 9577650"/>
                <a:gd name="connsiteY7-114" fmla="*/ 4591050 h 4611117"/>
                <a:gd name="connsiteX8-115" fmla="*/ 224100 w 9577650"/>
                <a:gd name="connsiteY8-116" fmla="*/ 3844910 h 4611117"/>
                <a:gd name="connsiteX9-117" fmla="*/ 5025 w 9577650"/>
                <a:gd name="connsiteY9-118" fmla="*/ 2571750 h 4611117"/>
                <a:gd name="connsiteX10-119" fmla="*/ 414600 w 9577650"/>
                <a:gd name="connsiteY10-120" fmla="*/ 803290 h 4611117"/>
                <a:gd name="connsiteX0-121" fmla="*/ 414600 w 9577650"/>
                <a:gd name="connsiteY0-122" fmla="*/ 803290 h 4724400"/>
                <a:gd name="connsiteX1-123" fmla="*/ 1465540 w 9577650"/>
                <a:gd name="connsiteY1-124" fmla="*/ 0 h 4724400"/>
                <a:gd name="connsiteX2-125" fmla="*/ 8183810 w 9577650"/>
                <a:gd name="connsiteY2-126" fmla="*/ 0 h 4724400"/>
                <a:gd name="connsiteX3-127" fmla="*/ 9577650 w 9577650"/>
                <a:gd name="connsiteY3-128" fmla="*/ 708040 h 4724400"/>
                <a:gd name="connsiteX4-129" fmla="*/ 9530025 w 9577650"/>
                <a:gd name="connsiteY4-130" fmla="*/ 2057400 h 4724400"/>
                <a:gd name="connsiteX5-131" fmla="*/ 9577650 w 9577650"/>
                <a:gd name="connsiteY5-132" fmla="*/ 4302110 h 4724400"/>
                <a:gd name="connsiteX6-133" fmla="*/ 8126660 w 9577650"/>
                <a:gd name="connsiteY6-134" fmla="*/ 4724400 h 4724400"/>
                <a:gd name="connsiteX7-135" fmla="*/ 1465540 w 9577650"/>
                <a:gd name="connsiteY7-136" fmla="*/ 4591050 h 4724400"/>
                <a:gd name="connsiteX8-137" fmla="*/ 224100 w 9577650"/>
                <a:gd name="connsiteY8-138" fmla="*/ 3844910 h 4724400"/>
                <a:gd name="connsiteX9-139" fmla="*/ 5025 w 9577650"/>
                <a:gd name="connsiteY9-140" fmla="*/ 2571750 h 4724400"/>
                <a:gd name="connsiteX10-141" fmla="*/ 414600 w 9577650"/>
                <a:gd name="connsiteY10-142" fmla="*/ 803290 h 4724400"/>
                <a:gd name="connsiteX0-143" fmla="*/ 414600 w 9577650"/>
                <a:gd name="connsiteY0-144" fmla="*/ 803290 h 4724400"/>
                <a:gd name="connsiteX1-145" fmla="*/ 1465540 w 9577650"/>
                <a:gd name="connsiteY1-146" fmla="*/ 0 h 4724400"/>
                <a:gd name="connsiteX2-147" fmla="*/ 8183810 w 9577650"/>
                <a:gd name="connsiteY2-148" fmla="*/ 0 h 4724400"/>
                <a:gd name="connsiteX3-149" fmla="*/ 9577650 w 9577650"/>
                <a:gd name="connsiteY3-150" fmla="*/ 708040 h 4724400"/>
                <a:gd name="connsiteX4-151" fmla="*/ 9530025 w 9577650"/>
                <a:gd name="connsiteY4-152" fmla="*/ 2057400 h 4724400"/>
                <a:gd name="connsiteX5-153" fmla="*/ 9577650 w 9577650"/>
                <a:gd name="connsiteY5-154" fmla="*/ 4302110 h 4724400"/>
                <a:gd name="connsiteX6-155" fmla="*/ 8126660 w 9577650"/>
                <a:gd name="connsiteY6-156" fmla="*/ 4724400 h 4724400"/>
                <a:gd name="connsiteX7-157" fmla="*/ 1389340 w 9577650"/>
                <a:gd name="connsiteY7-158" fmla="*/ 4629150 h 4724400"/>
                <a:gd name="connsiteX8-159" fmla="*/ 224100 w 9577650"/>
                <a:gd name="connsiteY8-160" fmla="*/ 3844910 h 4724400"/>
                <a:gd name="connsiteX9-161" fmla="*/ 5025 w 9577650"/>
                <a:gd name="connsiteY9-162" fmla="*/ 2571750 h 4724400"/>
                <a:gd name="connsiteX10-163" fmla="*/ 414600 w 9577650"/>
                <a:gd name="connsiteY10-164" fmla="*/ 803290 h 4724400"/>
                <a:gd name="connsiteX0-165" fmla="*/ 414600 w 9577650"/>
                <a:gd name="connsiteY0-166" fmla="*/ 1031890 h 4953000"/>
                <a:gd name="connsiteX1-167" fmla="*/ 1465540 w 9577650"/>
                <a:gd name="connsiteY1-168" fmla="*/ 228600 h 4953000"/>
                <a:gd name="connsiteX2-169" fmla="*/ 8202860 w 9577650"/>
                <a:gd name="connsiteY2-170" fmla="*/ 0 h 4953000"/>
                <a:gd name="connsiteX3-171" fmla="*/ 9577650 w 9577650"/>
                <a:gd name="connsiteY3-172" fmla="*/ 936640 h 4953000"/>
                <a:gd name="connsiteX4-173" fmla="*/ 9530025 w 9577650"/>
                <a:gd name="connsiteY4-174" fmla="*/ 2286000 h 4953000"/>
                <a:gd name="connsiteX5-175" fmla="*/ 9577650 w 9577650"/>
                <a:gd name="connsiteY5-176" fmla="*/ 4530710 h 4953000"/>
                <a:gd name="connsiteX6-177" fmla="*/ 8126660 w 9577650"/>
                <a:gd name="connsiteY6-178" fmla="*/ 4953000 h 4953000"/>
                <a:gd name="connsiteX7-179" fmla="*/ 1389340 w 9577650"/>
                <a:gd name="connsiteY7-180" fmla="*/ 4857750 h 4953000"/>
                <a:gd name="connsiteX8-181" fmla="*/ 224100 w 9577650"/>
                <a:gd name="connsiteY8-182" fmla="*/ 4073510 h 4953000"/>
                <a:gd name="connsiteX9-183" fmla="*/ 5025 w 9577650"/>
                <a:gd name="connsiteY9-184" fmla="*/ 2800350 h 4953000"/>
                <a:gd name="connsiteX10-185" fmla="*/ 414600 w 9577650"/>
                <a:gd name="connsiteY10-186" fmla="*/ 1031890 h 4953000"/>
                <a:gd name="connsiteX0-187" fmla="*/ 414600 w 9653396"/>
                <a:gd name="connsiteY0-188" fmla="*/ 1038198 h 4959308"/>
                <a:gd name="connsiteX1-189" fmla="*/ 1465540 w 9653396"/>
                <a:gd name="connsiteY1-190" fmla="*/ 234908 h 4959308"/>
                <a:gd name="connsiteX2-191" fmla="*/ 8202860 w 9653396"/>
                <a:gd name="connsiteY2-192" fmla="*/ 6308 h 4959308"/>
                <a:gd name="connsiteX3-193" fmla="*/ 9577650 w 9653396"/>
                <a:gd name="connsiteY3-194" fmla="*/ 942948 h 4959308"/>
                <a:gd name="connsiteX4-195" fmla="*/ 9530025 w 9653396"/>
                <a:gd name="connsiteY4-196" fmla="*/ 2292308 h 4959308"/>
                <a:gd name="connsiteX5-197" fmla="*/ 9577650 w 9653396"/>
                <a:gd name="connsiteY5-198" fmla="*/ 4537018 h 4959308"/>
                <a:gd name="connsiteX6-199" fmla="*/ 8126660 w 9653396"/>
                <a:gd name="connsiteY6-200" fmla="*/ 4959308 h 4959308"/>
                <a:gd name="connsiteX7-201" fmla="*/ 1389340 w 9653396"/>
                <a:gd name="connsiteY7-202" fmla="*/ 4864058 h 4959308"/>
                <a:gd name="connsiteX8-203" fmla="*/ 224100 w 9653396"/>
                <a:gd name="connsiteY8-204" fmla="*/ 4079818 h 4959308"/>
                <a:gd name="connsiteX9-205" fmla="*/ 5025 w 9653396"/>
                <a:gd name="connsiteY9-206" fmla="*/ 2806658 h 4959308"/>
                <a:gd name="connsiteX10-207" fmla="*/ 414600 w 9653396"/>
                <a:gd name="connsiteY10-208" fmla="*/ 1038198 h 4959308"/>
                <a:gd name="connsiteX0-209" fmla="*/ 414600 w 9577822"/>
                <a:gd name="connsiteY0-210" fmla="*/ 1031890 h 4953000"/>
                <a:gd name="connsiteX1-211" fmla="*/ 1465540 w 9577822"/>
                <a:gd name="connsiteY1-212" fmla="*/ 228600 h 4953000"/>
                <a:gd name="connsiteX2-213" fmla="*/ 8202860 w 9577822"/>
                <a:gd name="connsiteY2-214" fmla="*/ 0 h 4953000"/>
                <a:gd name="connsiteX3-215" fmla="*/ 9577650 w 9577822"/>
                <a:gd name="connsiteY3-216" fmla="*/ 936640 h 4953000"/>
                <a:gd name="connsiteX4-217" fmla="*/ 9530025 w 9577822"/>
                <a:gd name="connsiteY4-218" fmla="*/ 2286000 h 4953000"/>
                <a:gd name="connsiteX5-219" fmla="*/ 9577650 w 9577822"/>
                <a:gd name="connsiteY5-220" fmla="*/ 4530710 h 4953000"/>
                <a:gd name="connsiteX6-221" fmla="*/ 8126660 w 9577822"/>
                <a:gd name="connsiteY6-222" fmla="*/ 4953000 h 4953000"/>
                <a:gd name="connsiteX7-223" fmla="*/ 1389340 w 9577822"/>
                <a:gd name="connsiteY7-224" fmla="*/ 4857750 h 4953000"/>
                <a:gd name="connsiteX8-225" fmla="*/ 224100 w 9577822"/>
                <a:gd name="connsiteY8-226" fmla="*/ 4073510 h 4953000"/>
                <a:gd name="connsiteX9-227" fmla="*/ 5025 w 9577822"/>
                <a:gd name="connsiteY9-228" fmla="*/ 2800350 h 4953000"/>
                <a:gd name="connsiteX10-229" fmla="*/ 414600 w 9577822"/>
                <a:gd name="connsiteY10-230" fmla="*/ 1031890 h 4953000"/>
                <a:gd name="connsiteX0-231" fmla="*/ 414600 w 9577822"/>
                <a:gd name="connsiteY0-232" fmla="*/ 1031890 h 4953000"/>
                <a:gd name="connsiteX1-233" fmla="*/ 1465540 w 9577822"/>
                <a:gd name="connsiteY1-234" fmla="*/ 228600 h 4953000"/>
                <a:gd name="connsiteX2-235" fmla="*/ 8202860 w 9577822"/>
                <a:gd name="connsiteY2-236" fmla="*/ 0 h 4953000"/>
                <a:gd name="connsiteX3-237" fmla="*/ 9577650 w 9577822"/>
                <a:gd name="connsiteY3-238" fmla="*/ 936640 h 4953000"/>
                <a:gd name="connsiteX4-239" fmla="*/ 9530025 w 9577822"/>
                <a:gd name="connsiteY4-240" fmla="*/ 2286000 h 4953000"/>
                <a:gd name="connsiteX5-241" fmla="*/ 9577650 w 9577822"/>
                <a:gd name="connsiteY5-242" fmla="*/ 4530710 h 4953000"/>
                <a:gd name="connsiteX6-243" fmla="*/ 8126660 w 9577822"/>
                <a:gd name="connsiteY6-244" fmla="*/ 4953000 h 4953000"/>
                <a:gd name="connsiteX7-245" fmla="*/ 1389340 w 9577822"/>
                <a:gd name="connsiteY7-246" fmla="*/ 4857750 h 4953000"/>
                <a:gd name="connsiteX8-247" fmla="*/ 224100 w 9577822"/>
                <a:gd name="connsiteY8-248" fmla="*/ 4073510 h 4953000"/>
                <a:gd name="connsiteX9-249" fmla="*/ 5025 w 9577822"/>
                <a:gd name="connsiteY9-250" fmla="*/ 2800350 h 4953000"/>
                <a:gd name="connsiteX10-251" fmla="*/ 414600 w 9577822"/>
                <a:gd name="connsiteY10-252" fmla="*/ 1031890 h 4953000"/>
                <a:gd name="connsiteX0-253" fmla="*/ 414600 w 9577822"/>
                <a:gd name="connsiteY0-254" fmla="*/ 1092110 h 5013220"/>
                <a:gd name="connsiteX1-255" fmla="*/ 1465540 w 9577822"/>
                <a:gd name="connsiteY1-256" fmla="*/ 98320 h 5013220"/>
                <a:gd name="connsiteX2-257" fmla="*/ 8202860 w 9577822"/>
                <a:gd name="connsiteY2-258" fmla="*/ 60220 h 5013220"/>
                <a:gd name="connsiteX3-259" fmla="*/ 9577650 w 9577822"/>
                <a:gd name="connsiteY3-260" fmla="*/ 996860 h 5013220"/>
                <a:gd name="connsiteX4-261" fmla="*/ 9530025 w 9577822"/>
                <a:gd name="connsiteY4-262" fmla="*/ 2346220 h 5013220"/>
                <a:gd name="connsiteX5-263" fmla="*/ 9577650 w 9577822"/>
                <a:gd name="connsiteY5-264" fmla="*/ 4590930 h 5013220"/>
                <a:gd name="connsiteX6-265" fmla="*/ 8126660 w 9577822"/>
                <a:gd name="connsiteY6-266" fmla="*/ 5013220 h 5013220"/>
                <a:gd name="connsiteX7-267" fmla="*/ 1389340 w 9577822"/>
                <a:gd name="connsiteY7-268" fmla="*/ 4917970 h 5013220"/>
                <a:gd name="connsiteX8-269" fmla="*/ 224100 w 9577822"/>
                <a:gd name="connsiteY8-270" fmla="*/ 4133730 h 5013220"/>
                <a:gd name="connsiteX9-271" fmla="*/ 5025 w 9577822"/>
                <a:gd name="connsiteY9-272" fmla="*/ 2860570 h 5013220"/>
                <a:gd name="connsiteX10-273" fmla="*/ 414600 w 9577822"/>
                <a:gd name="connsiteY10-274" fmla="*/ 1092110 h 5013220"/>
                <a:gd name="connsiteX0-275" fmla="*/ 414600 w 9577822"/>
                <a:gd name="connsiteY0-276" fmla="*/ 1092110 h 5013220"/>
                <a:gd name="connsiteX1-277" fmla="*/ 1465540 w 9577822"/>
                <a:gd name="connsiteY1-278" fmla="*/ 98320 h 5013220"/>
                <a:gd name="connsiteX2-279" fmla="*/ 8202860 w 9577822"/>
                <a:gd name="connsiteY2-280" fmla="*/ 60220 h 5013220"/>
                <a:gd name="connsiteX3-281" fmla="*/ 9577650 w 9577822"/>
                <a:gd name="connsiteY3-282" fmla="*/ 996860 h 5013220"/>
                <a:gd name="connsiteX4-283" fmla="*/ 9530025 w 9577822"/>
                <a:gd name="connsiteY4-284" fmla="*/ 2346220 h 5013220"/>
                <a:gd name="connsiteX5-285" fmla="*/ 9577650 w 9577822"/>
                <a:gd name="connsiteY5-286" fmla="*/ 4590930 h 5013220"/>
                <a:gd name="connsiteX6-287" fmla="*/ 8126660 w 9577822"/>
                <a:gd name="connsiteY6-288" fmla="*/ 5013220 h 5013220"/>
                <a:gd name="connsiteX7-289" fmla="*/ 1389340 w 9577822"/>
                <a:gd name="connsiteY7-290" fmla="*/ 4917970 h 5013220"/>
                <a:gd name="connsiteX8-291" fmla="*/ 224100 w 9577822"/>
                <a:gd name="connsiteY8-292" fmla="*/ 4133730 h 5013220"/>
                <a:gd name="connsiteX9-293" fmla="*/ 5025 w 9577822"/>
                <a:gd name="connsiteY9-294" fmla="*/ 2860570 h 5013220"/>
                <a:gd name="connsiteX10-295" fmla="*/ 414600 w 9577822"/>
                <a:gd name="connsiteY10-296" fmla="*/ 1092110 h 5013220"/>
                <a:gd name="connsiteX0-297" fmla="*/ 413054 w 9576276"/>
                <a:gd name="connsiteY0-298" fmla="*/ 1092110 h 5013220"/>
                <a:gd name="connsiteX1-299" fmla="*/ 1463994 w 9576276"/>
                <a:gd name="connsiteY1-300" fmla="*/ 98320 h 5013220"/>
                <a:gd name="connsiteX2-301" fmla="*/ 8201314 w 9576276"/>
                <a:gd name="connsiteY2-302" fmla="*/ 60220 h 5013220"/>
                <a:gd name="connsiteX3-303" fmla="*/ 9576104 w 9576276"/>
                <a:gd name="connsiteY3-304" fmla="*/ 996860 h 5013220"/>
                <a:gd name="connsiteX4-305" fmla="*/ 9528479 w 9576276"/>
                <a:gd name="connsiteY4-306" fmla="*/ 2346220 h 5013220"/>
                <a:gd name="connsiteX5-307" fmla="*/ 9576104 w 9576276"/>
                <a:gd name="connsiteY5-308" fmla="*/ 4590930 h 5013220"/>
                <a:gd name="connsiteX6-309" fmla="*/ 8125114 w 9576276"/>
                <a:gd name="connsiteY6-310" fmla="*/ 5013220 h 5013220"/>
                <a:gd name="connsiteX7-311" fmla="*/ 1387794 w 9576276"/>
                <a:gd name="connsiteY7-312" fmla="*/ 4917970 h 5013220"/>
                <a:gd name="connsiteX8-313" fmla="*/ 222554 w 9576276"/>
                <a:gd name="connsiteY8-314" fmla="*/ 4133730 h 5013220"/>
                <a:gd name="connsiteX9-315" fmla="*/ 3479 w 9576276"/>
                <a:gd name="connsiteY9-316" fmla="*/ 2860570 h 5013220"/>
                <a:gd name="connsiteX10-317" fmla="*/ 413054 w 9576276"/>
                <a:gd name="connsiteY10-318" fmla="*/ 1092110 h 5013220"/>
                <a:gd name="connsiteX0-319" fmla="*/ 44234 w 9588456"/>
                <a:gd name="connsiteY0-320" fmla="*/ 1033773 h 5050133"/>
                <a:gd name="connsiteX1-321" fmla="*/ 1476174 w 9588456"/>
                <a:gd name="connsiteY1-322" fmla="*/ 135233 h 5050133"/>
                <a:gd name="connsiteX2-323" fmla="*/ 8213494 w 9588456"/>
                <a:gd name="connsiteY2-324" fmla="*/ 97133 h 5050133"/>
                <a:gd name="connsiteX3-325" fmla="*/ 9588284 w 9588456"/>
                <a:gd name="connsiteY3-326" fmla="*/ 1033773 h 5050133"/>
                <a:gd name="connsiteX4-327" fmla="*/ 9540659 w 9588456"/>
                <a:gd name="connsiteY4-328" fmla="*/ 2383133 h 5050133"/>
                <a:gd name="connsiteX5-329" fmla="*/ 9588284 w 9588456"/>
                <a:gd name="connsiteY5-330" fmla="*/ 4627843 h 5050133"/>
                <a:gd name="connsiteX6-331" fmla="*/ 8137294 w 9588456"/>
                <a:gd name="connsiteY6-332" fmla="*/ 5050133 h 5050133"/>
                <a:gd name="connsiteX7-333" fmla="*/ 1399974 w 9588456"/>
                <a:gd name="connsiteY7-334" fmla="*/ 4954883 h 5050133"/>
                <a:gd name="connsiteX8-335" fmla="*/ 234734 w 9588456"/>
                <a:gd name="connsiteY8-336" fmla="*/ 4170643 h 5050133"/>
                <a:gd name="connsiteX9-337" fmla="*/ 15659 w 9588456"/>
                <a:gd name="connsiteY9-338" fmla="*/ 2897483 h 5050133"/>
                <a:gd name="connsiteX10-339" fmla="*/ 44234 w 9588456"/>
                <a:gd name="connsiteY10-340" fmla="*/ 1033773 h 5050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55" y="connsiteY9-56"/>
                </a:cxn>
                <a:cxn ang="0">
                  <a:pos x="connsiteX10-97" y="connsiteY10-98"/>
                </a:cxn>
              </a:cxnLst>
              <a:rect l="l" t="t" r="r" b="b"/>
              <a:pathLst>
                <a:path w="9588456" h="5050133">
                  <a:moveTo>
                    <a:pt x="44234" y="1033773"/>
                  </a:moveTo>
                  <a:cubicBezTo>
                    <a:pt x="44234" y="611170"/>
                    <a:pt x="114631" y="291340"/>
                    <a:pt x="1476174" y="135233"/>
                  </a:cubicBezTo>
                  <a:cubicBezTo>
                    <a:pt x="2837717" y="-20874"/>
                    <a:pt x="6861476" y="-52624"/>
                    <a:pt x="8213494" y="97133"/>
                  </a:cubicBezTo>
                  <a:cubicBezTo>
                    <a:pt x="9565512" y="246890"/>
                    <a:pt x="9591459" y="628436"/>
                    <a:pt x="9588284" y="1033773"/>
                  </a:cubicBezTo>
                  <a:cubicBezTo>
                    <a:pt x="9585109" y="1439110"/>
                    <a:pt x="9524784" y="1634896"/>
                    <a:pt x="9540659" y="2383133"/>
                  </a:cubicBezTo>
                  <a:lnTo>
                    <a:pt x="9588284" y="4627843"/>
                  </a:lnTo>
                  <a:cubicBezTo>
                    <a:pt x="9588284" y="5050446"/>
                    <a:pt x="8559897" y="5050133"/>
                    <a:pt x="8137294" y="5050133"/>
                  </a:cubicBezTo>
                  <a:lnTo>
                    <a:pt x="1399974" y="4954883"/>
                  </a:lnTo>
                  <a:cubicBezTo>
                    <a:pt x="977371" y="4954883"/>
                    <a:pt x="234734" y="4593246"/>
                    <a:pt x="234734" y="4170643"/>
                  </a:cubicBezTo>
                  <a:cubicBezTo>
                    <a:pt x="80215" y="3805518"/>
                    <a:pt x="63284" y="3401245"/>
                    <a:pt x="15659" y="2897483"/>
                  </a:cubicBezTo>
                  <a:cubicBezTo>
                    <a:pt x="-31966" y="2393721"/>
                    <a:pt x="44234" y="1456376"/>
                    <a:pt x="44234" y="1033773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矩形 38"/>
          <p:cNvSpPr/>
          <p:nvPr/>
        </p:nvSpPr>
        <p:spPr>
          <a:xfrm>
            <a:off x="1957518" y="1709798"/>
            <a:ext cx="4981963" cy="2264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步行走人行道，骑车走慢车道。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主动给老弱病残孕让座让路。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不翻跃交通隔离护栏。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不在乘坐公共交通工具时吃东西。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上学放学时走规定路线。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乘车有序排队，不拥挤、不插队。</a:t>
            </a:r>
          </a:p>
        </p:txBody>
      </p:sp>
      <p:sp>
        <p:nvSpPr>
          <p:cNvPr id="40" name="矩形 39"/>
          <p:cNvSpPr/>
          <p:nvPr/>
        </p:nvSpPr>
        <p:spPr>
          <a:xfrm>
            <a:off x="6257016" y="3758585"/>
            <a:ext cx="4981963" cy="152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上下楼梯靠右行，不上跑、不下跳，不并排前行，不推挤他人。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乘自动扶梯靠右站立，空出左侧通道。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不乱按电梯的按钮。 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95870" y="3427065"/>
            <a:ext cx="3211852" cy="321185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000451" y="429182"/>
            <a:ext cx="4420284" cy="29021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01663" y="429182"/>
            <a:ext cx="475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 赏 之 礼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9306" y="101600"/>
            <a:ext cx="912357" cy="91235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41487" y="2068504"/>
            <a:ext cx="2191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zh-CN" altLang="en-US" sz="3200" b="1" dirty="0">
                <a:solidFill>
                  <a:srgbClr val="996633"/>
                </a:solidFill>
                <a:ea typeface="方正隶变_GBK" charset="-122"/>
              </a:rPr>
              <a:t>遵守秩序</a:t>
            </a:r>
          </a:p>
        </p:txBody>
      </p:sp>
      <p:sp>
        <p:nvSpPr>
          <p:cNvPr id="12" name="矩形 11"/>
          <p:cNvSpPr/>
          <p:nvPr/>
        </p:nvSpPr>
        <p:spPr>
          <a:xfrm>
            <a:off x="441487" y="3095701"/>
            <a:ext cx="2191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zh-CN" altLang="en-US" sz="3200" b="1" dirty="0">
                <a:solidFill>
                  <a:srgbClr val="996633"/>
                </a:solidFill>
                <a:ea typeface="方正隶变_GBK" charset="-122"/>
              </a:rPr>
              <a:t>爱护环境</a:t>
            </a:r>
          </a:p>
        </p:txBody>
      </p:sp>
      <p:sp>
        <p:nvSpPr>
          <p:cNvPr id="13" name="矩形 12"/>
          <p:cNvSpPr/>
          <p:nvPr/>
        </p:nvSpPr>
        <p:spPr>
          <a:xfrm>
            <a:off x="441487" y="4157883"/>
            <a:ext cx="2191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zh-CN" altLang="en-US" sz="3200" b="1" dirty="0">
                <a:solidFill>
                  <a:srgbClr val="996633"/>
                </a:solidFill>
                <a:ea typeface="方正隶变_GBK" charset="-122"/>
              </a:rPr>
              <a:t>专心欣赏</a:t>
            </a:r>
          </a:p>
        </p:txBody>
      </p:sp>
      <p:sp>
        <p:nvSpPr>
          <p:cNvPr id="23" name="矩形 22"/>
          <p:cNvSpPr/>
          <p:nvPr/>
        </p:nvSpPr>
        <p:spPr>
          <a:xfrm>
            <a:off x="441487" y="5160441"/>
            <a:ext cx="2191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zh-CN" altLang="en-US" sz="3200" b="1" dirty="0">
                <a:solidFill>
                  <a:srgbClr val="996633"/>
                </a:solidFill>
                <a:ea typeface="方正隶变_GBK" charset="-122"/>
              </a:rPr>
              <a:t>礼貌喝彩</a:t>
            </a:r>
          </a:p>
        </p:txBody>
      </p:sp>
      <p:sp>
        <p:nvSpPr>
          <p:cNvPr id="29" name="矩形 23"/>
          <p:cNvSpPr>
            <a:spLocks noChangeArrowheads="1"/>
          </p:cNvSpPr>
          <p:nvPr/>
        </p:nvSpPr>
        <p:spPr bwMode="auto">
          <a:xfrm>
            <a:off x="2737149" y="2068504"/>
            <a:ext cx="3060663" cy="5524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+mn-ea"/>
            </a:endParaRPr>
          </a:p>
        </p:txBody>
      </p:sp>
      <p:sp>
        <p:nvSpPr>
          <p:cNvPr id="30" name="矩形 23"/>
          <p:cNvSpPr>
            <a:spLocks noChangeArrowheads="1"/>
          </p:cNvSpPr>
          <p:nvPr/>
        </p:nvSpPr>
        <p:spPr bwMode="auto">
          <a:xfrm>
            <a:off x="2737149" y="3087990"/>
            <a:ext cx="3060663" cy="5524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+mn-ea"/>
            </a:endParaRPr>
          </a:p>
        </p:txBody>
      </p:sp>
      <p:sp>
        <p:nvSpPr>
          <p:cNvPr id="31" name="矩形 23"/>
          <p:cNvSpPr>
            <a:spLocks noChangeArrowheads="1"/>
          </p:cNvSpPr>
          <p:nvPr/>
        </p:nvSpPr>
        <p:spPr bwMode="auto">
          <a:xfrm>
            <a:off x="2737148" y="4139346"/>
            <a:ext cx="3060663" cy="5524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+mn-ea"/>
            </a:endParaRPr>
          </a:p>
        </p:txBody>
      </p:sp>
      <p:sp>
        <p:nvSpPr>
          <p:cNvPr id="32" name="矩形 23"/>
          <p:cNvSpPr>
            <a:spLocks noChangeArrowheads="1"/>
          </p:cNvSpPr>
          <p:nvPr/>
        </p:nvSpPr>
        <p:spPr bwMode="auto">
          <a:xfrm>
            <a:off x="2737147" y="5184502"/>
            <a:ext cx="3060663" cy="5524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191322" y="2055940"/>
            <a:ext cx="1283535" cy="3664653"/>
            <a:chOff x="4268810" y="2133600"/>
            <a:chExt cx="1283535" cy="3664653"/>
          </a:xfrm>
        </p:grpSpPr>
        <p:grpSp>
          <p:nvGrpSpPr>
            <p:cNvPr id="8" name="组合 7"/>
            <p:cNvGrpSpPr/>
            <p:nvPr/>
          </p:nvGrpSpPr>
          <p:grpSpPr>
            <a:xfrm>
              <a:off x="4308308" y="2133600"/>
              <a:ext cx="1244037" cy="584775"/>
              <a:chOff x="4308308" y="2133600"/>
              <a:chExt cx="1244037" cy="58477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571668" y="2133600"/>
                <a:ext cx="980677" cy="584775"/>
              </a:xfrm>
              <a:prstGeom prst="rect">
                <a:avLst/>
              </a:prstGeom>
              <a:solidFill>
                <a:srgbClr val="7453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308308" y="2133600"/>
                <a:ext cx="584775" cy="584775"/>
              </a:xfrm>
              <a:prstGeom prst="ellipse">
                <a:avLst/>
              </a:prstGeom>
              <a:solidFill>
                <a:srgbClr val="74534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01</a:t>
                </a:r>
                <a:endParaRPr lang="zh-CN" altLang="en-US" sz="1600" dirty="0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275482" y="3168704"/>
              <a:ext cx="1123667" cy="589432"/>
              <a:chOff x="4275482" y="2149856"/>
              <a:chExt cx="1123667" cy="589432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4535726" y="2154513"/>
                <a:ext cx="863423" cy="584775"/>
              </a:xfrm>
              <a:prstGeom prst="rect">
                <a:avLst/>
              </a:prstGeom>
              <a:solidFill>
                <a:srgbClr val="7453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4275482" y="2149856"/>
                <a:ext cx="584775" cy="584775"/>
              </a:xfrm>
              <a:prstGeom prst="ellipse">
                <a:avLst/>
              </a:prstGeom>
              <a:solidFill>
                <a:srgbClr val="74534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02</a:t>
                </a:r>
                <a:endParaRPr lang="zh-CN" altLang="en-US" sz="1600" dirty="0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268810" y="4222979"/>
              <a:ext cx="1115825" cy="584775"/>
              <a:chOff x="4268810" y="2133600"/>
              <a:chExt cx="1115825" cy="584775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4521212" y="2133600"/>
                <a:ext cx="863423" cy="584775"/>
              </a:xfrm>
              <a:prstGeom prst="rect">
                <a:avLst/>
              </a:prstGeom>
              <a:solidFill>
                <a:srgbClr val="7453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4268810" y="2133600"/>
                <a:ext cx="584775" cy="584775"/>
              </a:xfrm>
              <a:prstGeom prst="ellipse">
                <a:avLst/>
              </a:prstGeom>
              <a:solidFill>
                <a:srgbClr val="74534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03</a:t>
                </a:r>
                <a:endParaRPr lang="zh-CN" altLang="en-US" sz="1600" dirty="0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4283423" y="5213478"/>
              <a:ext cx="1155811" cy="584775"/>
              <a:chOff x="4276274" y="2158221"/>
              <a:chExt cx="1155811" cy="584775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4568662" y="2158221"/>
                <a:ext cx="863423" cy="584775"/>
              </a:xfrm>
              <a:prstGeom prst="rect">
                <a:avLst/>
              </a:prstGeom>
              <a:solidFill>
                <a:srgbClr val="7453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276274" y="2158221"/>
                <a:ext cx="584775" cy="584775"/>
              </a:xfrm>
              <a:prstGeom prst="ellipse">
                <a:avLst/>
              </a:prstGeom>
              <a:solidFill>
                <a:srgbClr val="74534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04</a:t>
                </a:r>
                <a:endParaRPr lang="zh-CN" altLang="en-US" sz="1600" dirty="0"/>
              </a:p>
            </p:txBody>
          </p:sp>
        </p:grpSp>
      </p:grpSp>
      <p:pic>
        <p:nvPicPr>
          <p:cNvPr id="26" name="Picture 2" descr="观赏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14749" y="-1"/>
            <a:ext cx="487725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23" grpId="0"/>
      <p:bldP spid="29" grpId="0"/>
      <p:bldP spid="30" grpId="0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01663" y="429182"/>
            <a:ext cx="475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 赏 之 礼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9306" y="101600"/>
            <a:ext cx="912357" cy="9123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88688" y="1411941"/>
            <a:ext cx="5600700" cy="455600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63665" y="1411941"/>
            <a:ext cx="5600700" cy="4556008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613706" y="2221227"/>
            <a:ext cx="3306637" cy="300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观看演出时，尊重演员劳动，在合适时机鼓掌喝彩。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不爆粗口，不喝倒彩。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未经允许不随意拍照摄像。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观看时取下帽子，尽量降低身体重心，不影响后排观众观看。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无特殊情况不提前退场，确需退场，在演出节目间隙离开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582020" y="2407967"/>
            <a:ext cx="3941857" cy="1895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不随意走动，不高声讲话。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瓜皮果壳放入垃圾袋，自觉带离场馆或送入垃圾箱中。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不站立和在通道观看。</a:t>
            </a:r>
          </a:p>
          <a:p>
            <a:pPr>
              <a:lnSpc>
                <a:spcPct val="15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观看结束有序离场，不拥堵通道、出口。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416" y="2221227"/>
            <a:ext cx="2074990" cy="29374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318411" y="5028424"/>
            <a:ext cx="3066959" cy="128708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582020" y="4305214"/>
            <a:ext cx="2633472" cy="521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01663" y="429182"/>
            <a:ext cx="475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游 览 之 礼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9306" y="101600"/>
            <a:ext cx="912357" cy="91235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41487" y="2068504"/>
            <a:ext cx="2191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zh-CN" altLang="en-US" sz="3200" b="1" dirty="0">
                <a:solidFill>
                  <a:srgbClr val="996633"/>
                </a:solidFill>
                <a:ea typeface="方正隶变_GBK" charset="-122"/>
              </a:rPr>
              <a:t>善待景观</a:t>
            </a:r>
          </a:p>
        </p:txBody>
      </p:sp>
      <p:sp>
        <p:nvSpPr>
          <p:cNvPr id="12" name="矩形 11"/>
          <p:cNvSpPr/>
          <p:nvPr/>
        </p:nvSpPr>
        <p:spPr>
          <a:xfrm>
            <a:off x="441487" y="3095701"/>
            <a:ext cx="2191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zh-CN" altLang="en-US" sz="3200" b="1" dirty="0">
                <a:solidFill>
                  <a:srgbClr val="996633"/>
                </a:solidFill>
                <a:ea typeface="方正隶变_GBK" charset="-122"/>
              </a:rPr>
              <a:t>爱护文物</a:t>
            </a:r>
          </a:p>
        </p:txBody>
      </p:sp>
      <p:sp>
        <p:nvSpPr>
          <p:cNvPr id="13" name="矩形 12"/>
          <p:cNvSpPr/>
          <p:nvPr/>
        </p:nvSpPr>
        <p:spPr>
          <a:xfrm>
            <a:off x="441487" y="4157883"/>
            <a:ext cx="2191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zh-CN" altLang="en-US" sz="3200" b="1" dirty="0">
                <a:solidFill>
                  <a:srgbClr val="996633"/>
                </a:solidFill>
                <a:ea typeface="方正隶变_GBK" charset="-122"/>
              </a:rPr>
              <a:t>尊重民俗</a:t>
            </a:r>
          </a:p>
        </p:txBody>
      </p:sp>
      <p:sp>
        <p:nvSpPr>
          <p:cNvPr id="14" name="矩形 13"/>
          <p:cNvSpPr/>
          <p:nvPr/>
        </p:nvSpPr>
        <p:spPr>
          <a:xfrm>
            <a:off x="441487" y="5160441"/>
            <a:ext cx="2191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zh-CN" altLang="en-US" sz="3200" b="1" dirty="0">
                <a:solidFill>
                  <a:srgbClr val="996633"/>
                </a:solidFill>
                <a:ea typeface="方正隶变_GBK" charset="-122"/>
              </a:rPr>
              <a:t>恪守公德</a:t>
            </a:r>
          </a:p>
        </p:txBody>
      </p:sp>
      <p:sp>
        <p:nvSpPr>
          <p:cNvPr id="17" name="矩形 23"/>
          <p:cNvSpPr>
            <a:spLocks noChangeArrowheads="1"/>
          </p:cNvSpPr>
          <p:nvPr/>
        </p:nvSpPr>
        <p:spPr bwMode="auto">
          <a:xfrm>
            <a:off x="2737149" y="2068504"/>
            <a:ext cx="3060663" cy="5524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+mn-ea"/>
            </a:endParaRPr>
          </a:p>
        </p:txBody>
      </p:sp>
      <p:sp>
        <p:nvSpPr>
          <p:cNvPr id="19" name="矩形 23"/>
          <p:cNvSpPr>
            <a:spLocks noChangeArrowheads="1"/>
          </p:cNvSpPr>
          <p:nvPr/>
        </p:nvSpPr>
        <p:spPr bwMode="auto">
          <a:xfrm>
            <a:off x="2737149" y="3087990"/>
            <a:ext cx="3060663" cy="5524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+mn-ea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737148" y="4139346"/>
            <a:ext cx="3060663" cy="5524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+mn-ea"/>
            </a:endParaRPr>
          </a:p>
        </p:txBody>
      </p:sp>
      <p:sp>
        <p:nvSpPr>
          <p:cNvPr id="25" name="矩形 23"/>
          <p:cNvSpPr>
            <a:spLocks noChangeArrowheads="1"/>
          </p:cNvSpPr>
          <p:nvPr/>
        </p:nvSpPr>
        <p:spPr bwMode="auto">
          <a:xfrm>
            <a:off x="2737147" y="5184502"/>
            <a:ext cx="3060663" cy="5524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672698" y="2055940"/>
            <a:ext cx="1283535" cy="3664653"/>
            <a:chOff x="4268810" y="2133600"/>
            <a:chExt cx="1283535" cy="3664653"/>
          </a:xfrm>
        </p:grpSpPr>
        <p:grpSp>
          <p:nvGrpSpPr>
            <p:cNvPr id="27" name="组合 26"/>
            <p:cNvGrpSpPr/>
            <p:nvPr/>
          </p:nvGrpSpPr>
          <p:grpSpPr>
            <a:xfrm>
              <a:off x="4308308" y="2133600"/>
              <a:ext cx="1244037" cy="584775"/>
              <a:chOff x="4308308" y="2133600"/>
              <a:chExt cx="1244037" cy="584775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4571668" y="2133600"/>
                <a:ext cx="980677" cy="584775"/>
              </a:xfrm>
              <a:prstGeom prst="rect">
                <a:avLst/>
              </a:prstGeom>
              <a:solidFill>
                <a:srgbClr val="7453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4308308" y="2133600"/>
                <a:ext cx="584775" cy="584775"/>
              </a:xfrm>
              <a:prstGeom prst="ellipse">
                <a:avLst/>
              </a:prstGeom>
              <a:solidFill>
                <a:srgbClr val="74534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01</a:t>
                </a:r>
                <a:endParaRPr lang="zh-CN" altLang="en-US" sz="1600" dirty="0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4275482" y="3168704"/>
              <a:ext cx="1123667" cy="589432"/>
              <a:chOff x="4275482" y="2149856"/>
              <a:chExt cx="1123667" cy="589432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4535726" y="2154513"/>
                <a:ext cx="863423" cy="584775"/>
              </a:xfrm>
              <a:prstGeom prst="rect">
                <a:avLst/>
              </a:prstGeom>
              <a:solidFill>
                <a:srgbClr val="7453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4275482" y="2149856"/>
                <a:ext cx="584775" cy="584775"/>
              </a:xfrm>
              <a:prstGeom prst="ellipse">
                <a:avLst/>
              </a:prstGeom>
              <a:solidFill>
                <a:srgbClr val="74534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02</a:t>
                </a:r>
                <a:endParaRPr lang="zh-CN" altLang="en-US" sz="1600" dirty="0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4268810" y="4222979"/>
              <a:ext cx="1115825" cy="584775"/>
              <a:chOff x="4268810" y="2133600"/>
              <a:chExt cx="1115825" cy="584775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4521212" y="2133600"/>
                <a:ext cx="863423" cy="584775"/>
              </a:xfrm>
              <a:prstGeom prst="rect">
                <a:avLst/>
              </a:prstGeom>
              <a:solidFill>
                <a:srgbClr val="7453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4268810" y="2133600"/>
                <a:ext cx="584775" cy="584775"/>
              </a:xfrm>
              <a:prstGeom prst="ellipse">
                <a:avLst/>
              </a:prstGeom>
              <a:solidFill>
                <a:srgbClr val="74534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03</a:t>
                </a:r>
                <a:endParaRPr lang="zh-CN" altLang="en-US" sz="1600" dirty="0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4283423" y="5213478"/>
              <a:ext cx="1155811" cy="584775"/>
              <a:chOff x="4276274" y="2158221"/>
              <a:chExt cx="1155811" cy="584775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4568662" y="2158221"/>
                <a:ext cx="863423" cy="584775"/>
              </a:xfrm>
              <a:prstGeom prst="rect">
                <a:avLst/>
              </a:prstGeom>
              <a:solidFill>
                <a:srgbClr val="7453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4276274" y="2158221"/>
                <a:ext cx="584775" cy="584775"/>
              </a:xfrm>
              <a:prstGeom prst="ellipse">
                <a:avLst/>
              </a:prstGeom>
              <a:solidFill>
                <a:srgbClr val="74534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04</a:t>
                </a:r>
                <a:endParaRPr lang="zh-CN" altLang="en-US" sz="1600" dirty="0"/>
              </a:p>
            </p:txBody>
          </p:sp>
        </p:grpSp>
      </p:grpSp>
      <p:pic>
        <p:nvPicPr>
          <p:cNvPr id="40" name="Picture 2" descr="预览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6815595" y="-1"/>
            <a:ext cx="5373005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7" grpId="0"/>
      <p:bldP spid="19" grpId="0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01663" y="429182"/>
            <a:ext cx="475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游 览 之 礼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9306" y="101600"/>
            <a:ext cx="912357" cy="912357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18" y="1848035"/>
            <a:ext cx="8939048" cy="4899110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 rot="747016">
            <a:off x="4655580" y="557048"/>
            <a:ext cx="7379785" cy="3852689"/>
            <a:chOff x="323847" y="1180998"/>
            <a:chExt cx="6795776" cy="2688094"/>
          </a:xfrm>
        </p:grpSpPr>
        <p:sp>
          <p:nvSpPr>
            <p:cNvPr id="42" name="椭圆 5"/>
            <p:cNvSpPr/>
            <p:nvPr/>
          </p:nvSpPr>
          <p:spPr>
            <a:xfrm rot="21300580">
              <a:off x="323847" y="1180998"/>
              <a:ext cx="6795776" cy="2688094"/>
            </a:xfrm>
            <a:custGeom>
              <a:avLst/>
              <a:gdLst>
                <a:gd name="connsiteX0" fmla="*/ 0 w 9315450"/>
                <a:gd name="connsiteY0" fmla="*/ 2676525 h 5353050"/>
                <a:gd name="connsiteX1" fmla="*/ 4657725 w 9315450"/>
                <a:gd name="connsiteY1" fmla="*/ 0 h 5353050"/>
                <a:gd name="connsiteX2" fmla="*/ 9315450 w 9315450"/>
                <a:gd name="connsiteY2" fmla="*/ 2676525 h 5353050"/>
                <a:gd name="connsiteX3" fmla="*/ 4657725 w 9315450"/>
                <a:gd name="connsiteY3" fmla="*/ 5353050 h 5353050"/>
                <a:gd name="connsiteX4" fmla="*/ 0 w 9315450"/>
                <a:gd name="connsiteY4" fmla="*/ 2676525 h 5353050"/>
                <a:gd name="connsiteX0-1" fmla="*/ 132543 w 9447993"/>
                <a:gd name="connsiteY0-2" fmla="*/ 2676525 h 5512764"/>
                <a:gd name="connsiteX1-3" fmla="*/ 4790268 w 9447993"/>
                <a:gd name="connsiteY1-4" fmla="*/ 0 h 5512764"/>
                <a:gd name="connsiteX2-5" fmla="*/ 9447993 w 9447993"/>
                <a:gd name="connsiteY2-6" fmla="*/ 2676525 h 5512764"/>
                <a:gd name="connsiteX3-7" fmla="*/ 4790268 w 9447993"/>
                <a:gd name="connsiteY3-8" fmla="*/ 5353050 h 5512764"/>
                <a:gd name="connsiteX4-9" fmla="*/ 1580343 w 9447993"/>
                <a:gd name="connsiteY4-10" fmla="*/ 4933950 h 5512764"/>
                <a:gd name="connsiteX5" fmla="*/ 132543 w 9447993"/>
                <a:gd name="connsiteY5" fmla="*/ 2676525 h 5512764"/>
                <a:gd name="connsiteX0-11" fmla="*/ 1243 w 9316693"/>
                <a:gd name="connsiteY0-12" fmla="*/ 2790057 h 5626296"/>
                <a:gd name="connsiteX1-13" fmla="*/ 1658594 w 9316693"/>
                <a:gd name="connsiteY1-14" fmla="*/ 723132 h 5626296"/>
                <a:gd name="connsiteX2-15" fmla="*/ 4658968 w 9316693"/>
                <a:gd name="connsiteY2-16" fmla="*/ 113532 h 5626296"/>
                <a:gd name="connsiteX3-17" fmla="*/ 9316693 w 9316693"/>
                <a:gd name="connsiteY3-18" fmla="*/ 2790057 h 5626296"/>
                <a:gd name="connsiteX4-19" fmla="*/ 4658968 w 9316693"/>
                <a:gd name="connsiteY4-20" fmla="*/ 5466582 h 5626296"/>
                <a:gd name="connsiteX5-21" fmla="*/ 1449043 w 9316693"/>
                <a:gd name="connsiteY5-22" fmla="*/ 5047482 h 5626296"/>
                <a:gd name="connsiteX6" fmla="*/ 1243 w 9316693"/>
                <a:gd name="connsiteY6" fmla="*/ 2790057 h 5626296"/>
                <a:gd name="connsiteX0-23" fmla="*/ 1243 w 9386532"/>
                <a:gd name="connsiteY0-24" fmla="*/ 2676697 h 5512936"/>
                <a:gd name="connsiteX1-25" fmla="*/ 1658594 w 9386532"/>
                <a:gd name="connsiteY1-26" fmla="*/ 609772 h 5512936"/>
                <a:gd name="connsiteX2-27" fmla="*/ 4658968 w 9386532"/>
                <a:gd name="connsiteY2-28" fmla="*/ 172 h 5512936"/>
                <a:gd name="connsiteX3-29" fmla="*/ 7468844 w 9386532"/>
                <a:gd name="connsiteY3-30" fmla="*/ 647872 h 5512936"/>
                <a:gd name="connsiteX4-31" fmla="*/ 9316693 w 9386532"/>
                <a:gd name="connsiteY4-32" fmla="*/ 2676697 h 5512936"/>
                <a:gd name="connsiteX5-33" fmla="*/ 4658968 w 9386532"/>
                <a:gd name="connsiteY5-34" fmla="*/ 5353222 h 5512936"/>
                <a:gd name="connsiteX6-35" fmla="*/ 1449043 w 9386532"/>
                <a:gd name="connsiteY6-36" fmla="*/ 4934122 h 5512936"/>
                <a:gd name="connsiteX7" fmla="*/ 1243 w 9386532"/>
                <a:gd name="connsiteY7" fmla="*/ 2676697 h 5512936"/>
                <a:gd name="connsiteX0-37" fmla="*/ 1243 w 9316755"/>
                <a:gd name="connsiteY0-38" fmla="*/ 2676697 h 5389313"/>
                <a:gd name="connsiteX1-39" fmla="*/ 1658594 w 9316755"/>
                <a:gd name="connsiteY1-40" fmla="*/ 609772 h 5389313"/>
                <a:gd name="connsiteX2-41" fmla="*/ 4658968 w 9316755"/>
                <a:gd name="connsiteY2-42" fmla="*/ 172 h 5389313"/>
                <a:gd name="connsiteX3-43" fmla="*/ 7468844 w 9316755"/>
                <a:gd name="connsiteY3-44" fmla="*/ 647872 h 5389313"/>
                <a:gd name="connsiteX4-45" fmla="*/ 9316693 w 9316755"/>
                <a:gd name="connsiteY4-46" fmla="*/ 2676697 h 5389313"/>
                <a:gd name="connsiteX5-47" fmla="*/ 7564093 w 9316755"/>
                <a:gd name="connsiteY5-48" fmla="*/ 4381672 h 5389313"/>
                <a:gd name="connsiteX6-49" fmla="*/ 4658968 w 9316755"/>
                <a:gd name="connsiteY6-50" fmla="*/ 5353222 h 5389313"/>
                <a:gd name="connsiteX7-51" fmla="*/ 1449043 w 9316755"/>
                <a:gd name="connsiteY7-52" fmla="*/ 4934122 h 5389313"/>
                <a:gd name="connsiteX8" fmla="*/ 1243 w 9316755"/>
                <a:gd name="connsiteY8" fmla="*/ 2676697 h 5389313"/>
                <a:gd name="connsiteX0-53" fmla="*/ 1243 w 9316755"/>
                <a:gd name="connsiteY0-54" fmla="*/ 2676697 h 5389313"/>
                <a:gd name="connsiteX1-55" fmla="*/ 1658594 w 9316755"/>
                <a:gd name="connsiteY1-56" fmla="*/ 609772 h 5389313"/>
                <a:gd name="connsiteX2-57" fmla="*/ 4658968 w 9316755"/>
                <a:gd name="connsiteY2-58" fmla="*/ 172 h 5389313"/>
                <a:gd name="connsiteX3-59" fmla="*/ 7468844 w 9316755"/>
                <a:gd name="connsiteY3-60" fmla="*/ 647872 h 5389313"/>
                <a:gd name="connsiteX4-61" fmla="*/ 9316693 w 9316755"/>
                <a:gd name="connsiteY4-62" fmla="*/ 2676697 h 5389313"/>
                <a:gd name="connsiteX5-63" fmla="*/ 7564093 w 9316755"/>
                <a:gd name="connsiteY5-64" fmla="*/ 4381672 h 5389313"/>
                <a:gd name="connsiteX6-65" fmla="*/ 4658968 w 9316755"/>
                <a:gd name="connsiteY6-66" fmla="*/ 5353222 h 5389313"/>
                <a:gd name="connsiteX7-67" fmla="*/ 1449043 w 9316755"/>
                <a:gd name="connsiteY7-68" fmla="*/ 4934122 h 5389313"/>
                <a:gd name="connsiteX8-69" fmla="*/ 1243 w 9316755"/>
                <a:gd name="connsiteY8-70" fmla="*/ 2676697 h 5389313"/>
                <a:gd name="connsiteX0-71" fmla="*/ 1730 w 9107692"/>
                <a:gd name="connsiteY0-72" fmla="*/ 2943397 h 5389313"/>
                <a:gd name="connsiteX1-73" fmla="*/ 1449531 w 9107692"/>
                <a:gd name="connsiteY1-74" fmla="*/ 609772 h 5389313"/>
                <a:gd name="connsiteX2-75" fmla="*/ 4449905 w 9107692"/>
                <a:gd name="connsiteY2-76" fmla="*/ 172 h 5389313"/>
                <a:gd name="connsiteX3-77" fmla="*/ 7259781 w 9107692"/>
                <a:gd name="connsiteY3-78" fmla="*/ 647872 h 5389313"/>
                <a:gd name="connsiteX4-79" fmla="*/ 9107630 w 9107692"/>
                <a:gd name="connsiteY4-80" fmla="*/ 2676697 h 5389313"/>
                <a:gd name="connsiteX5-81" fmla="*/ 7355030 w 9107692"/>
                <a:gd name="connsiteY5-82" fmla="*/ 4381672 h 5389313"/>
                <a:gd name="connsiteX6-83" fmla="*/ 4449905 w 9107692"/>
                <a:gd name="connsiteY6-84" fmla="*/ 5353222 h 5389313"/>
                <a:gd name="connsiteX7-85" fmla="*/ 1239980 w 9107692"/>
                <a:gd name="connsiteY7-86" fmla="*/ 4934122 h 5389313"/>
                <a:gd name="connsiteX8-87" fmla="*/ 1730 w 9107692"/>
                <a:gd name="connsiteY8-88" fmla="*/ 2943397 h 5389313"/>
                <a:gd name="connsiteX0-89" fmla="*/ 1730 w 8651571"/>
                <a:gd name="connsiteY0-90" fmla="*/ 2943397 h 5389313"/>
                <a:gd name="connsiteX1-91" fmla="*/ 1449531 w 8651571"/>
                <a:gd name="connsiteY1-92" fmla="*/ 609772 h 5389313"/>
                <a:gd name="connsiteX2-93" fmla="*/ 4449905 w 8651571"/>
                <a:gd name="connsiteY2-94" fmla="*/ 172 h 5389313"/>
                <a:gd name="connsiteX3-95" fmla="*/ 7259781 w 8651571"/>
                <a:gd name="connsiteY3-96" fmla="*/ 647872 h 5389313"/>
                <a:gd name="connsiteX4-97" fmla="*/ 8651464 w 8651571"/>
                <a:gd name="connsiteY4-98" fmla="*/ 2647321 h 5389313"/>
                <a:gd name="connsiteX5-99" fmla="*/ 7355030 w 8651571"/>
                <a:gd name="connsiteY5-100" fmla="*/ 4381672 h 5389313"/>
                <a:gd name="connsiteX6-101" fmla="*/ 4449905 w 8651571"/>
                <a:gd name="connsiteY6-102" fmla="*/ 5353222 h 5389313"/>
                <a:gd name="connsiteX7-103" fmla="*/ 1239980 w 8651571"/>
                <a:gd name="connsiteY7-104" fmla="*/ 4934122 h 5389313"/>
                <a:gd name="connsiteX8-105" fmla="*/ 1730 w 8651571"/>
                <a:gd name="connsiteY8-106" fmla="*/ 2943397 h 53893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51" y="connsiteY7-52"/>
                </a:cxn>
                <a:cxn ang="0">
                  <a:pos x="connsiteX8-69" y="connsiteY8-70"/>
                </a:cxn>
              </a:cxnLst>
              <a:rect l="l" t="t" r="r" b="b"/>
              <a:pathLst>
                <a:path w="8651571" h="5389313">
                  <a:moveTo>
                    <a:pt x="1730" y="2943397"/>
                  </a:moveTo>
                  <a:cubicBezTo>
                    <a:pt x="36655" y="2222672"/>
                    <a:pt x="673244" y="1055860"/>
                    <a:pt x="1449531" y="609772"/>
                  </a:cubicBezTo>
                  <a:cubicBezTo>
                    <a:pt x="2225819" y="163685"/>
                    <a:pt x="3481530" y="-6178"/>
                    <a:pt x="4449905" y="172"/>
                  </a:cubicBezTo>
                  <a:cubicBezTo>
                    <a:pt x="5418280" y="6522"/>
                    <a:pt x="6483494" y="201785"/>
                    <a:pt x="7259781" y="647872"/>
                  </a:cubicBezTo>
                  <a:cubicBezTo>
                    <a:pt x="8036069" y="1093960"/>
                    <a:pt x="8660989" y="2066296"/>
                    <a:pt x="8651464" y="2647321"/>
                  </a:cubicBezTo>
                  <a:cubicBezTo>
                    <a:pt x="8641939" y="3228346"/>
                    <a:pt x="8131318" y="3935585"/>
                    <a:pt x="7355030" y="4381672"/>
                  </a:cubicBezTo>
                  <a:cubicBezTo>
                    <a:pt x="6578743" y="4827760"/>
                    <a:pt x="5469080" y="5261147"/>
                    <a:pt x="4449905" y="5353222"/>
                  </a:cubicBezTo>
                  <a:cubicBezTo>
                    <a:pt x="3430730" y="5445297"/>
                    <a:pt x="2016268" y="5380210"/>
                    <a:pt x="1239980" y="4934122"/>
                  </a:cubicBezTo>
                  <a:cubicBezTo>
                    <a:pt x="463692" y="4488035"/>
                    <a:pt x="-33195" y="3664122"/>
                    <a:pt x="1730" y="2943397"/>
                  </a:cubicBezTo>
                  <a:close/>
                </a:path>
              </a:pathLst>
            </a:custGeom>
            <a:solidFill>
              <a:srgbClr val="E5D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5"/>
            <p:cNvSpPr/>
            <p:nvPr/>
          </p:nvSpPr>
          <p:spPr>
            <a:xfrm rot="21300580">
              <a:off x="537516" y="1330640"/>
              <a:ext cx="6436800" cy="2329200"/>
            </a:xfrm>
            <a:custGeom>
              <a:avLst/>
              <a:gdLst>
                <a:gd name="connsiteX0" fmla="*/ 0 w 9315450"/>
                <a:gd name="connsiteY0" fmla="*/ 2676525 h 5353050"/>
                <a:gd name="connsiteX1" fmla="*/ 4657725 w 9315450"/>
                <a:gd name="connsiteY1" fmla="*/ 0 h 5353050"/>
                <a:gd name="connsiteX2" fmla="*/ 9315450 w 9315450"/>
                <a:gd name="connsiteY2" fmla="*/ 2676525 h 5353050"/>
                <a:gd name="connsiteX3" fmla="*/ 4657725 w 9315450"/>
                <a:gd name="connsiteY3" fmla="*/ 5353050 h 5353050"/>
                <a:gd name="connsiteX4" fmla="*/ 0 w 9315450"/>
                <a:gd name="connsiteY4" fmla="*/ 2676525 h 5353050"/>
                <a:gd name="connsiteX0-1" fmla="*/ 132543 w 9447993"/>
                <a:gd name="connsiteY0-2" fmla="*/ 2676525 h 5512764"/>
                <a:gd name="connsiteX1-3" fmla="*/ 4790268 w 9447993"/>
                <a:gd name="connsiteY1-4" fmla="*/ 0 h 5512764"/>
                <a:gd name="connsiteX2-5" fmla="*/ 9447993 w 9447993"/>
                <a:gd name="connsiteY2-6" fmla="*/ 2676525 h 5512764"/>
                <a:gd name="connsiteX3-7" fmla="*/ 4790268 w 9447993"/>
                <a:gd name="connsiteY3-8" fmla="*/ 5353050 h 5512764"/>
                <a:gd name="connsiteX4-9" fmla="*/ 1580343 w 9447993"/>
                <a:gd name="connsiteY4-10" fmla="*/ 4933950 h 5512764"/>
                <a:gd name="connsiteX5" fmla="*/ 132543 w 9447993"/>
                <a:gd name="connsiteY5" fmla="*/ 2676525 h 5512764"/>
                <a:gd name="connsiteX0-11" fmla="*/ 1243 w 9316693"/>
                <a:gd name="connsiteY0-12" fmla="*/ 2790057 h 5626296"/>
                <a:gd name="connsiteX1-13" fmla="*/ 1658594 w 9316693"/>
                <a:gd name="connsiteY1-14" fmla="*/ 723132 h 5626296"/>
                <a:gd name="connsiteX2-15" fmla="*/ 4658968 w 9316693"/>
                <a:gd name="connsiteY2-16" fmla="*/ 113532 h 5626296"/>
                <a:gd name="connsiteX3-17" fmla="*/ 9316693 w 9316693"/>
                <a:gd name="connsiteY3-18" fmla="*/ 2790057 h 5626296"/>
                <a:gd name="connsiteX4-19" fmla="*/ 4658968 w 9316693"/>
                <a:gd name="connsiteY4-20" fmla="*/ 5466582 h 5626296"/>
                <a:gd name="connsiteX5-21" fmla="*/ 1449043 w 9316693"/>
                <a:gd name="connsiteY5-22" fmla="*/ 5047482 h 5626296"/>
                <a:gd name="connsiteX6" fmla="*/ 1243 w 9316693"/>
                <a:gd name="connsiteY6" fmla="*/ 2790057 h 5626296"/>
                <a:gd name="connsiteX0-23" fmla="*/ 1243 w 9386532"/>
                <a:gd name="connsiteY0-24" fmla="*/ 2676697 h 5512936"/>
                <a:gd name="connsiteX1-25" fmla="*/ 1658594 w 9386532"/>
                <a:gd name="connsiteY1-26" fmla="*/ 609772 h 5512936"/>
                <a:gd name="connsiteX2-27" fmla="*/ 4658968 w 9386532"/>
                <a:gd name="connsiteY2-28" fmla="*/ 172 h 5512936"/>
                <a:gd name="connsiteX3-29" fmla="*/ 7468844 w 9386532"/>
                <a:gd name="connsiteY3-30" fmla="*/ 647872 h 5512936"/>
                <a:gd name="connsiteX4-31" fmla="*/ 9316693 w 9386532"/>
                <a:gd name="connsiteY4-32" fmla="*/ 2676697 h 5512936"/>
                <a:gd name="connsiteX5-33" fmla="*/ 4658968 w 9386532"/>
                <a:gd name="connsiteY5-34" fmla="*/ 5353222 h 5512936"/>
                <a:gd name="connsiteX6-35" fmla="*/ 1449043 w 9386532"/>
                <a:gd name="connsiteY6-36" fmla="*/ 4934122 h 5512936"/>
                <a:gd name="connsiteX7" fmla="*/ 1243 w 9386532"/>
                <a:gd name="connsiteY7" fmla="*/ 2676697 h 5512936"/>
                <a:gd name="connsiteX0-37" fmla="*/ 1243 w 9316755"/>
                <a:gd name="connsiteY0-38" fmla="*/ 2676697 h 5389313"/>
                <a:gd name="connsiteX1-39" fmla="*/ 1658594 w 9316755"/>
                <a:gd name="connsiteY1-40" fmla="*/ 609772 h 5389313"/>
                <a:gd name="connsiteX2-41" fmla="*/ 4658968 w 9316755"/>
                <a:gd name="connsiteY2-42" fmla="*/ 172 h 5389313"/>
                <a:gd name="connsiteX3-43" fmla="*/ 7468844 w 9316755"/>
                <a:gd name="connsiteY3-44" fmla="*/ 647872 h 5389313"/>
                <a:gd name="connsiteX4-45" fmla="*/ 9316693 w 9316755"/>
                <a:gd name="connsiteY4-46" fmla="*/ 2676697 h 5389313"/>
                <a:gd name="connsiteX5-47" fmla="*/ 7564093 w 9316755"/>
                <a:gd name="connsiteY5-48" fmla="*/ 4381672 h 5389313"/>
                <a:gd name="connsiteX6-49" fmla="*/ 4658968 w 9316755"/>
                <a:gd name="connsiteY6-50" fmla="*/ 5353222 h 5389313"/>
                <a:gd name="connsiteX7-51" fmla="*/ 1449043 w 9316755"/>
                <a:gd name="connsiteY7-52" fmla="*/ 4934122 h 5389313"/>
                <a:gd name="connsiteX8" fmla="*/ 1243 w 9316755"/>
                <a:gd name="connsiteY8" fmla="*/ 2676697 h 5389313"/>
                <a:gd name="connsiteX0-53" fmla="*/ 1243 w 9316755"/>
                <a:gd name="connsiteY0-54" fmla="*/ 2676697 h 5389313"/>
                <a:gd name="connsiteX1-55" fmla="*/ 1658594 w 9316755"/>
                <a:gd name="connsiteY1-56" fmla="*/ 609772 h 5389313"/>
                <a:gd name="connsiteX2-57" fmla="*/ 4658968 w 9316755"/>
                <a:gd name="connsiteY2-58" fmla="*/ 172 h 5389313"/>
                <a:gd name="connsiteX3-59" fmla="*/ 7468844 w 9316755"/>
                <a:gd name="connsiteY3-60" fmla="*/ 647872 h 5389313"/>
                <a:gd name="connsiteX4-61" fmla="*/ 9316693 w 9316755"/>
                <a:gd name="connsiteY4-62" fmla="*/ 2676697 h 5389313"/>
                <a:gd name="connsiteX5-63" fmla="*/ 7564093 w 9316755"/>
                <a:gd name="connsiteY5-64" fmla="*/ 4381672 h 5389313"/>
                <a:gd name="connsiteX6-65" fmla="*/ 4658968 w 9316755"/>
                <a:gd name="connsiteY6-66" fmla="*/ 5353222 h 5389313"/>
                <a:gd name="connsiteX7-67" fmla="*/ 1449043 w 9316755"/>
                <a:gd name="connsiteY7-68" fmla="*/ 4934122 h 5389313"/>
                <a:gd name="connsiteX8-69" fmla="*/ 1243 w 9316755"/>
                <a:gd name="connsiteY8-70" fmla="*/ 2676697 h 5389313"/>
                <a:gd name="connsiteX0-71" fmla="*/ 1730 w 9107692"/>
                <a:gd name="connsiteY0-72" fmla="*/ 2943397 h 5389313"/>
                <a:gd name="connsiteX1-73" fmla="*/ 1449531 w 9107692"/>
                <a:gd name="connsiteY1-74" fmla="*/ 609772 h 5389313"/>
                <a:gd name="connsiteX2-75" fmla="*/ 4449905 w 9107692"/>
                <a:gd name="connsiteY2-76" fmla="*/ 172 h 5389313"/>
                <a:gd name="connsiteX3-77" fmla="*/ 7259781 w 9107692"/>
                <a:gd name="connsiteY3-78" fmla="*/ 647872 h 5389313"/>
                <a:gd name="connsiteX4-79" fmla="*/ 9107630 w 9107692"/>
                <a:gd name="connsiteY4-80" fmla="*/ 2676697 h 5389313"/>
                <a:gd name="connsiteX5-81" fmla="*/ 7355030 w 9107692"/>
                <a:gd name="connsiteY5-82" fmla="*/ 4381672 h 5389313"/>
                <a:gd name="connsiteX6-83" fmla="*/ 4449905 w 9107692"/>
                <a:gd name="connsiteY6-84" fmla="*/ 5353222 h 5389313"/>
                <a:gd name="connsiteX7-85" fmla="*/ 1239980 w 9107692"/>
                <a:gd name="connsiteY7-86" fmla="*/ 4934122 h 5389313"/>
                <a:gd name="connsiteX8-87" fmla="*/ 1730 w 9107692"/>
                <a:gd name="connsiteY8-88" fmla="*/ 2943397 h 5389313"/>
                <a:gd name="connsiteX0-89" fmla="*/ 1730 w 8651571"/>
                <a:gd name="connsiteY0-90" fmla="*/ 2943397 h 5389313"/>
                <a:gd name="connsiteX1-91" fmla="*/ 1449531 w 8651571"/>
                <a:gd name="connsiteY1-92" fmla="*/ 609772 h 5389313"/>
                <a:gd name="connsiteX2-93" fmla="*/ 4449905 w 8651571"/>
                <a:gd name="connsiteY2-94" fmla="*/ 172 h 5389313"/>
                <a:gd name="connsiteX3-95" fmla="*/ 7259781 w 8651571"/>
                <a:gd name="connsiteY3-96" fmla="*/ 647872 h 5389313"/>
                <a:gd name="connsiteX4-97" fmla="*/ 8651464 w 8651571"/>
                <a:gd name="connsiteY4-98" fmla="*/ 2647321 h 5389313"/>
                <a:gd name="connsiteX5-99" fmla="*/ 7355030 w 8651571"/>
                <a:gd name="connsiteY5-100" fmla="*/ 4381672 h 5389313"/>
                <a:gd name="connsiteX6-101" fmla="*/ 4449905 w 8651571"/>
                <a:gd name="connsiteY6-102" fmla="*/ 5353222 h 5389313"/>
                <a:gd name="connsiteX7-103" fmla="*/ 1239980 w 8651571"/>
                <a:gd name="connsiteY7-104" fmla="*/ 4934122 h 5389313"/>
                <a:gd name="connsiteX8-105" fmla="*/ 1730 w 8651571"/>
                <a:gd name="connsiteY8-106" fmla="*/ 2943397 h 53893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51" y="connsiteY7-52"/>
                </a:cxn>
                <a:cxn ang="0">
                  <a:pos x="connsiteX8-69" y="connsiteY8-70"/>
                </a:cxn>
              </a:cxnLst>
              <a:rect l="l" t="t" r="r" b="b"/>
              <a:pathLst>
                <a:path w="8651571" h="5389313">
                  <a:moveTo>
                    <a:pt x="1730" y="2943397"/>
                  </a:moveTo>
                  <a:cubicBezTo>
                    <a:pt x="36655" y="2222672"/>
                    <a:pt x="673244" y="1055860"/>
                    <a:pt x="1449531" y="609772"/>
                  </a:cubicBezTo>
                  <a:cubicBezTo>
                    <a:pt x="2225819" y="163685"/>
                    <a:pt x="3481530" y="-6178"/>
                    <a:pt x="4449905" y="172"/>
                  </a:cubicBezTo>
                  <a:cubicBezTo>
                    <a:pt x="5418280" y="6522"/>
                    <a:pt x="6483494" y="201785"/>
                    <a:pt x="7259781" y="647872"/>
                  </a:cubicBezTo>
                  <a:cubicBezTo>
                    <a:pt x="8036069" y="1093960"/>
                    <a:pt x="8660989" y="2066296"/>
                    <a:pt x="8651464" y="2647321"/>
                  </a:cubicBezTo>
                  <a:cubicBezTo>
                    <a:pt x="8641939" y="3228346"/>
                    <a:pt x="8131318" y="3935585"/>
                    <a:pt x="7355030" y="4381672"/>
                  </a:cubicBezTo>
                  <a:cubicBezTo>
                    <a:pt x="6578743" y="4827760"/>
                    <a:pt x="5469080" y="5261147"/>
                    <a:pt x="4449905" y="5353222"/>
                  </a:cubicBezTo>
                  <a:cubicBezTo>
                    <a:pt x="3430730" y="5445297"/>
                    <a:pt x="2016268" y="5380210"/>
                    <a:pt x="1239980" y="4934122"/>
                  </a:cubicBezTo>
                  <a:cubicBezTo>
                    <a:pt x="463692" y="4488035"/>
                    <a:pt x="-33195" y="3664122"/>
                    <a:pt x="1730" y="2943397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rot="21073978">
              <a:off x="1771265" y="1515568"/>
              <a:ext cx="5200650" cy="17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SzPct val="100000"/>
                <a:buFont typeface="Wingdings" panose="05000000000000000000" pitchFamily="2" charset="2"/>
                <a:buChar char="Ø"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在外游览时要遵守秩序，不破坏公物，不乱抛乱丢。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SzPct val="100000"/>
                <a:buFont typeface="Wingdings" panose="05000000000000000000" pitchFamily="2" charset="2"/>
                <a:buChar char="Ø"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跟团出游不拖大家后腿。 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SzPct val="100000"/>
                <a:buFont typeface="Wingdings" panose="05000000000000000000" pitchFamily="2" charset="2"/>
                <a:buChar char="Ø"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不用酒店内的床单、毛巾插鞋。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SzPct val="100000"/>
                <a:buFont typeface="Wingdings" panose="05000000000000000000" pitchFamily="2" charset="2"/>
                <a:buChar char="Ø"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旅途中和国外友人拍照先征求对方同意。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SzPct val="100000"/>
                <a:buFont typeface="Wingdings" panose="05000000000000000000" pitchFamily="2" charset="2"/>
                <a:buChar char="Ø"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游览应了解并尊重当地文化、宗教信仰和风俗习惯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SzPct val="100000"/>
                <a:buFont typeface="Wingdings" panose="05000000000000000000" pitchFamily="2" charset="2"/>
                <a:buChar char="Ø"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不触摸文物，在景物上不画写、不划刻。</a:t>
              </a:r>
            </a:p>
            <a:p>
              <a:pPr>
                <a:lnSpc>
                  <a:spcPct val="150000"/>
                </a:lnSpc>
                <a:buSzPct val="100000"/>
                <a:buFont typeface="Wingdings" panose="05000000000000000000" pitchFamily="2" charset="2"/>
                <a:buChar char="Ø"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不追、捉、打、喂动物。</a:t>
              </a:r>
            </a:p>
            <a:p>
              <a:pPr>
                <a:lnSpc>
                  <a:spcPct val="150000"/>
                </a:lnSpc>
                <a:buSzPct val="100000"/>
                <a:buFont typeface="Wingdings" panose="05000000000000000000" pitchFamily="2" charset="2"/>
                <a:buChar char="Ø"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不攀爬景区设施。</a:t>
              </a:r>
            </a:p>
            <a:p>
              <a:pPr>
                <a:lnSpc>
                  <a:spcPct val="150000"/>
                </a:lnSpc>
                <a:buSzPct val="100000"/>
                <a:buFont typeface="Wingdings" panose="05000000000000000000" pitchFamily="2" charset="2"/>
                <a:buChar char="Ø"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带走自己产生的所有垃圾。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01663" y="429182"/>
            <a:ext cx="475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仪 式 之 礼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9306" y="101600"/>
            <a:ext cx="912357" cy="91235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41487" y="2068504"/>
            <a:ext cx="2191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zh-CN" altLang="en-US" sz="3200" b="1" dirty="0">
                <a:solidFill>
                  <a:srgbClr val="996633"/>
                </a:solidFill>
                <a:ea typeface="方正隶变_GBK" charset="-122"/>
              </a:rPr>
              <a:t>按规行礼</a:t>
            </a:r>
          </a:p>
        </p:txBody>
      </p:sp>
      <p:sp>
        <p:nvSpPr>
          <p:cNvPr id="12" name="矩形 11"/>
          <p:cNvSpPr/>
          <p:nvPr/>
        </p:nvSpPr>
        <p:spPr>
          <a:xfrm>
            <a:off x="441487" y="3095701"/>
            <a:ext cx="2191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zh-CN" altLang="en-US" sz="3200" b="1" dirty="0">
                <a:solidFill>
                  <a:srgbClr val="996633"/>
                </a:solidFill>
                <a:ea typeface="方正隶变_GBK" charset="-122"/>
              </a:rPr>
              <a:t>心存敬畏</a:t>
            </a:r>
          </a:p>
        </p:txBody>
      </p:sp>
      <p:sp>
        <p:nvSpPr>
          <p:cNvPr id="13" name="矩形 12"/>
          <p:cNvSpPr/>
          <p:nvPr/>
        </p:nvSpPr>
        <p:spPr>
          <a:xfrm>
            <a:off x="441487" y="4157883"/>
            <a:ext cx="2191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zh-CN" altLang="en-US" sz="3200" b="1" dirty="0">
                <a:solidFill>
                  <a:srgbClr val="996633"/>
                </a:solidFill>
                <a:ea typeface="方正隶变_GBK" charset="-122"/>
              </a:rPr>
              <a:t>严肃庄重</a:t>
            </a:r>
          </a:p>
        </p:txBody>
      </p:sp>
      <p:sp>
        <p:nvSpPr>
          <p:cNvPr id="14" name="矩形 13"/>
          <p:cNvSpPr/>
          <p:nvPr/>
        </p:nvSpPr>
        <p:spPr>
          <a:xfrm>
            <a:off x="441487" y="5160441"/>
            <a:ext cx="2191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100000"/>
              <a:buFont typeface="Wingdings" panose="05000000000000000000" pitchFamily="2" charset="2"/>
              <a:buChar char="v"/>
            </a:pPr>
            <a:r>
              <a:rPr lang="zh-CN" altLang="en-US" sz="3200" b="1" dirty="0">
                <a:solidFill>
                  <a:srgbClr val="996633"/>
                </a:solidFill>
                <a:ea typeface="方正隶变_GBK" charset="-122"/>
              </a:rPr>
              <a:t>尊重礼俗</a:t>
            </a:r>
          </a:p>
        </p:txBody>
      </p:sp>
      <p:sp>
        <p:nvSpPr>
          <p:cNvPr id="17" name="矩形 23"/>
          <p:cNvSpPr>
            <a:spLocks noChangeArrowheads="1"/>
          </p:cNvSpPr>
          <p:nvPr/>
        </p:nvSpPr>
        <p:spPr bwMode="auto">
          <a:xfrm>
            <a:off x="2737149" y="2068504"/>
            <a:ext cx="3060663" cy="5524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+mn-ea"/>
            </a:endParaRPr>
          </a:p>
        </p:txBody>
      </p:sp>
      <p:sp>
        <p:nvSpPr>
          <p:cNvPr id="19" name="矩形 23"/>
          <p:cNvSpPr>
            <a:spLocks noChangeArrowheads="1"/>
          </p:cNvSpPr>
          <p:nvPr/>
        </p:nvSpPr>
        <p:spPr bwMode="auto">
          <a:xfrm>
            <a:off x="2737149" y="3087990"/>
            <a:ext cx="3060663" cy="5524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+mn-ea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737148" y="4139346"/>
            <a:ext cx="3060663" cy="5524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+mn-ea"/>
            </a:endParaRPr>
          </a:p>
        </p:txBody>
      </p:sp>
      <p:sp>
        <p:nvSpPr>
          <p:cNvPr id="25" name="矩形 23"/>
          <p:cNvSpPr>
            <a:spLocks noChangeArrowheads="1"/>
          </p:cNvSpPr>
          <p:nvPr/>
        </p:nvSpPr>
        <p:spPr bwMode="auto">
          <a:xfrm>
            <a:off x="2737147" y="5184502"/>
            <a:ext cx="3060663" cy="5524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sym typeface="+mn-ea"/>
              </a:rPr>
              <a:t>请在此处添加具体内容，文字尽量言简意赅，简单说明即可，不必过于繁琐，注意版面美观度。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ea typeface="+mn-lt"/>
              <a:sym typeface="+mn-ea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822826" y="2055940"/>
            <a:ext cx="1509308" cy="3664653"/>
            <a:chOff x="4268810" y="2133600"/>
            <a:chExt cx="1509308" cy="3664653"/>
          </a:xfrm>
        </p:grpSpPr>
        <p:grpSp>
          <p:nvGrpSpPr>
            <p:cNvPr id="27" name="组合 26"/>
            <p:cNvGrpSpPr/>
            <p:nvPr/>
          </p:nvGrpSpPr>
          <p:grpSpPr>
            <a:xfrm>
              <a:off x="4308308" y="2133600"/>
              <a:ext cx="1244037" cy="584775"/>
              <a:chOff x="4308308" y="2133600"/>
              <a:chExt cx="1244037" cy="584775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4571668" y="2133600"/>
                <a:ext cx="980677" cy="584775"/>
              </a:xfrm>
              <a:prstGeom prst="rect">
                <a:avLst/>
              </a:prstGeom>
              <a:solidFill>
                <a:srgbClr val="7453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4308308" y="2133600"/>
                <a:ext cx="584775" cy="584775"/>
              </a:xfrm>
              <a:prstGeom prst="ellipse">
                <a:avLst/>
              </a:prstGeom>
              <a:solidFill>
                <a:srgbClr val="74534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01</a:t>
                </a:r>
                <a:endParaRPr lang="zh-CN" altLang="en-US" sz="1600" dirty="0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4275482" y="3168704"/>
              <a:ext cx="1276863" cy="589432"/>
              <a:chOff x="4275482" y="2149856"/>
              <a:chExt cx="1276863" cy="589432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4535726" y="2154513"/>
                <a:ext cx="1016619" cy="584775"/>
              </a:xfrm>
              <a:prstGeom prst="rect">
                <a:avLst/>
              </a:prstGeom>
              <a:solidFill>
                <a:srgbClr val="7453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4275482" y="2149856"/>
                <a:ext cx="584775" cy="584775"/>
              </a:xfrm>
              <a:prstGeom prst="ellipse">
                <a:avLst/>
              </a:prstGeom>
              <a:solidFill>
                <a:srgbClr val="74534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02</a:t>
                </a:r>
                <a:endParaRPr lang="zh-CN" altLang="en-US" sz="1600" dirty="0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4268810" y="4222979"/>
              <a:ext cx="1283535" cy="584775"/>
              <a:chOff x="4268810" y="2133600"/>
              <a:chExt cx="1283535" cy="584775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4521212" y="2133600"/>
                <a:ext cx="1031133" cy="584775"/>
              </a:xfrm>
              <a:prstGeom prst="rect">
                <a:avLst/>
              </a:prstGeom>
              <a:solidFill>
                <a:srgbClr val="7453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4268810" y="2133600"/>
                <a:ext cx="584775" cy="584775"/>
              </a:xfrm>
              <a:prstGeom prst="ellipse">
                <a:avLst/>
              </a:prstGeom>
              <a:solidFill>
                <a:srgbClr val="74534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03</a:t>
                </a:r>
                <a:endParaRPr lang="zh-CN" altLang="en-US" sz="1600" dirty="0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4283423" y="5213478"/>
              <a:ext cx="1494695" cy="584775"/>
              <a:chOff x="4276274" y="2158221"/>
              <a:chExt cx="1494695" cy="584775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4568662" y="2158221"/>
                <a:ext cx="1202307" cy="584775"/>
              </a:xfrm>
              <a:prstGeom prst="rect">
                <a:avLst/>
              </a:prstGeom>
              <a:solidFill>
                <a:srgbClr val="7453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4276274" y="2158221"/>
                <a:ext cx="584775" cy="584775"/>
              </a:xfrm>
              <a:prstGeom prst="ellipse">
                <a:avLst/>
              </a:prstGeom>
              <a:solidFill>
                <a:srgbClr val="745349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04</a:t>
                </a:r>
                <a:endParaRPr lang="zh-CN" altLang="en-US" sz="1600" dirty="0"/>
              </a:p>
            </p:txBody>
          </p:sp>
        </p:grpSp>
      </p:grpSp>
      <p:pic>
        <p:nvPicPr>
          <p:cNvPr id="39" name="Picture 2" descr="仪式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7028499" y="-1"/>
            <a:ext cx="51635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7" grpId="0"/>
      <p:bldP spid="19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图片 68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300031" y="-288605"/>
            <a:ext cx="6285506" cy="6858000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832244" y="-348144"/>
            <a:ext cx="2346965" cy="2825502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2699071" y="-666683"/>
            <a:ext cx="1487427" cy="2282957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4291574" y="-945511"/>
            <a:ext cx="1804426" cy="2566421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-226310" y="-435746"/>
            <a:ext cx="1243587" cy="2359157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8089998" y="-336533"/>
            <a:ext cx="2457030" cy="2457030"/>
          </a:xfrm>
          <a:prstGeom prst="rect">
            <a:avLst/>
          </a:prstGeom>
        </p:spPr>
      </p:pic>
      <p:sp>
        <p:nvSpPr>
          <p:cNvPr id="63" name="矩形: 圆角 62"/>
          <p:cNvSpPr/>
          <p:nvPr/>
        </p:nvSpPr>
        <p:spPr>
          <a:xfrm>
            <a:off x="6450595" y="4283196"/>
            <a:ext cx="2936823" cy="1329152"/>
          </a:xfrm>
          <a:prstGeom prst="roundRect">
            <a:avLst/>
          </a:prstGeom>
          <a:solidFill>
            <a:srgbClr val="E5D7D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2" name="矩形: 圆角 61"/>
          <p:cNvSpPr/>
          <p:nvPr/>
        </p:nvSpPr>
        <p:spPr>
          <a:xfrm>
            <a:off x="3304390" y="4283196"/>
            <a:ext cx="2936823" cy="13291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1" name="矩形: 圆角 60"/>
          <p:cNvSpPr/>
          <p:nvPr/>
        </p:nvSpPr>
        <p:spPr>
          <a:xfrm>
            <a:off x="8028893" y="2171734"/>
            <a:ext cx="2936823" cy="13291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0" name="矩形: 圆角 59"/>
          <p:cNvSpPr/>
          <p:nvPr/>
        </p:nvSpPr>
        <p:spPr>
          <a:xfrm>
            <a:off x="4896863" y="2181912"/>
            <a:ext cx="2936823" cy="1329152"/>
          </a:xfrm>
          <a:prstGeom prst="roundRect">
            <a:avLst/>
          </a:prstGeom>
          <a:solidFill>
            <a:srgbClr val="E5D7D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矩形: 圆角 1"/>
          <p:cNvSpPr/>
          <p:nvPr/>
        </p:nvSpPr>
        <p:spPr>
          <a:xfrm>
            <a:off x="1737339" y="2186932"/>
            <a:ext cx="2936823" cy="13291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01663" y="429182"/>
            <a:ext cx="475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仪 式 之 礼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89306" y="101600"/>
            <a:ext cx="912357" cy="912357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1737339" y="1713053"/>
            <a:ext cx="2507689" cy="1412458"/>
            <a:chOff x="1668396" y="1789253"/>
            <a:chExt cx="2507689" cy="1412458"/>
          </a:xfrm>
        </p:grpSpPr>
        <p:sp>
          <p:nvSpPr>
            <p:cNvPr id="41" name="MH_Other_1"/>
            <p:cNvSpPr/>
            <p:nvPr>
              <p:custDataLst>
                <p:tags r:id="rId9"/>
              </p:custDataLst>
            </p:nvPr>
          </p:nvSpPr>
          <p:spPr>
            <a:xfrm>
              <a:off x="1668396" y="2247934"/>
              <a:ext cx="504385" cy="504385"/>
            </a:xfrm>
            <a:custGeom>
              <a:avLst/>
              <a:gdLst>
                <a:gd name="connsiteX0" fmla="*/ 186270 w 440267"/>
                <a:gd name="connsiteY0" fmla="*/ 0 h 440264"/>
                <a:gd name="connsiteX1" fmla="*/ 440267 w 440267"/>
                <a:gd name="connsiteY1" fmla="*/ 0 h 440264"/>
                <a:gd name="connsiteX2" fmla="*/ 440267 w 440267"/>
                <a:gd name="connsiteY2" fmla="*/ 33868 h 440264"/>
                <a:gd name="connsiteX3" fmla="*/ 194732 w 440267"/>
                <a:gd name="connsiteY3" fmla="*/ 33868 h 440264"/>
                <a:gd name="connsiteX4" fmla="*/ 33865 w 440267"/>
                <a:gd name="connsiteY4" fmla="*/ 194735 h 440264"/>
                <a:gd name="connsiteX5" fmla="*/ 33865 w 440267"/>
                <a:gd name="connsiteY5" fmla="*/ 440264 h 440264"/>
                <a:gd name="connsiteX6" fmla="*/ 0 w 440267"/>
                <a:gd name="connsiteY6" fmla="*/ 440264 h 440264"/>
                <a:gd name="connsiteX7" fmla="*/ 0 w 440267"/>
                <a:gd name="connsiteY7" fmla="*/ 186270 h 440264"/>
                <a:gd name="connsiteX8" fmla="*/ 186270 w 440267"/>
                <a:gd name="connsiteY8" fmla="*/ 0 h 44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267" h="440264">
                  <a:moveTo>
                    <a:pt x="186270" y="0"/>
                  </a:moveTo>
                  <a:lnTo>
                    <a:pt x="440267" y="0"/>
                  </a:lnTo>
                  <a:lnTo>
                    <a:pt x="440267" y="33868"/>
                  </a:lnTo>
                  <a:lnTo>
                    <a:pt x="194732" y="33868"/>
                  </a:lnTo>
                  <a:cubicBezTo>
                    <a:pt x="105888" y="33868"/>
                    <a:pt x="33865" y="105891"/>
                    <a:pt x="33865" y="194735"/>
                  </a:cubicBezTo>
                  <a:lnTo>
                    <a:pt x="33865" y="440264"/>
                  </a:lnTo>
                  <a:lnTo>
                    <a:pt x="0" y="440264"/>
                  </a:lnTo>
                  <a:lnTo>
                    <a:pt x="0" y="186270"/>
                  </a:lnTo>
                  <a:cubicBezTo>
                    <a:pt x="0" y="83396"/>
                    <a:pt x="83396" y="0"/>
                    <a:pt x="186270" y="0"/>
                  </a:cubicBezTo>
                  <a:close/>
                </a:path>
              </a:pathLst>
            </a:custGeom>
            <a:solidFill>
              <a:srgbClr val="745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2" name="MH_Other_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123970" y="1789253"/>
              <a:ext cx="2025675" cy="473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01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843304" y="2501135"/>
              <a:ext cx="2332781" cy="70057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buSzPct val="100000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升国旗时脱帽、注视国旗行队礼，唱国歌声音响亮。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871440" y="1713053"/>
            <a:ext cx="3036479" cy="1667117"/>
            <a:chOff x="4802497" y="1789253"/>
            <a:chExt cx="3036479" cy="1667117"/>
          </a:xfrm>
        </p:grpSpPr>
        <p:sp>
          <p:nvSpPr>
            <p:cNvPr id="45" name="MH_Other_3"/>
            <p:cNvSpPr/>
            <p:nvPr>
              <p:custDataLst>
                <p:tags r:id="rId7"/>
              </p:custDataLst>
            </p:nvPr>
          </p:nvSpPr>
          <p:spPr>
            <a:xfrm>
              <a:off x="4802497" y="2247934"/>
              <a:ext cx="506419" cy="504385"/>
            </a:xfrm>
            <a:custGeom>
              <a:avLst/>
              <a:gdLst>
                <a:gd name="connsiteX0" fmla="*/ 186270 w 440267"/>
                <a:gd name="connsiteY0" fmla="*/ 0 h 440264"/>
                <a:gd name="connsiteX1" fmla="*/ 440267 w 440267"/>
                <a:gd name="connsiteY1" fmla="*/ 0 h 440264"/>
                <a:gd name="connsiteX2" fmla="*/ 440267 w 440267"/>
                <a:gd name="connsiteY2" fmla="*/ 33868 h 440264"/>
                <a:gd name="connsiteX3" fmla="*/ 194732 w 440267"/>
                <a:gd name="connsiteY3" fmla="*/ 33868 h 440264"/>
                <a:gd name="connsiteX4" fmla="*/ 33865 w 440267"/>
                <a:gd name="connsiteY4" fmla="*/ 194735 h 440264"/>
                <a:gd name="connsiteX5" fmla="*/ 33865 w 440267"/>
                <a:gd name="connsiteY5" fmla="*/ 440264 h 440264"/>
                <a:gd name="connsiteX6" fmla="*/ 0 w 440267"/>
                <a:gd name="connsiteY6" fmla="*/ 440264 h 440264"/>
                <a:gd name="connsiteX7" fmla="*/ 0 w 440267"/>
                <a:gd name="connsiteY7" fmla="*/ 186270 h 440264"/>
                <a:gd name="connsiteX8" fmla="*/ 186270 w 440267"/>
                <a:gd name="connsiteY8" fmla="*/ 0 h 44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267" h="440264">
                  <a:moveTo>
                    <a:pt x="186270" y="0"/>
                  </a:moveTo>
                  <a:lnTo>
                    <a:pt x="440267" y="0"/>
                  </a:lnTo>
                  <a:lnTo>
                    <a:pt x="440267" y="33868"/>
                  </a:lnTo>
                  <a:lnTo>
                    <a:pt x="194732" y="33868"/>
                  </a:lnTo>
                  <a:cubicBezTo>
                    <a:pt x="105888" y="33868"/>
                    <a:pt x="33865" y="105891"/>
                    <a:pt x="33865" y="194735"/>
                  </a:cubicBezTo>
                  <a:lnTo>
                    <a:pt x="33865" y="440264"/>
                  </a:lnTo>
                  <a:lnTo>
                    <a:pt x="0" y="440264"/>
                  </a:lnTo>
                  <a:lnTo>
                    <a:pt x="0" y="186270"/>
                  </a:lnTo>
                  <a:cubicBezTo>
                    <a:pt x="0" y="83396"/>
                    <a:pt x="83396" y="0"/>
                    <a:pt x="186270" y="0"/>
                  </a:cubicBezTo>
                  <a:close/>
                </a:path>
              </a:pathLst>
            </a:custGeom>
            <a:solidFill>
              <a:srgbClr val="745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46" name="MH_Other_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60105" y="1789253"/>
              <a:ext cx="2023641" cy="473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02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4902153" y="2432628"/>
              <a:ext cx="2936823" cy="10237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buSzPct val="100000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参加入学仪式、成长仪式、入队仪式、毕业仪式等活动时，着装整洁，少先队员佩戴红领巾或队徽。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007575" y="1713053"/>
            <a:ext cx="2578116" cy="1447926"/>
            <a:chOff x="7938632" y="1789253"/>
            <a:chExt cx="2578116" cy="1447926"/>
          </a:xfrm>
        </p:grpSpPr>
        <p:sp>
          <p:nvSpPr>
            <p:cNvPr id="49" name="MH_Other_5"/>
            <p:cNvSpPr/>
            <p:nvPr>
              <p:custDataLst>
                <p:tags r:id="rId5"/>
              </p:custDataLst>
            </p:nvPr>
          </p:nvSpPr>
          <p:spPr>
            <a:xfrm>
              <a:off x="7938632" y="2247934"/>
              <a:ext cx="504385" cy="504385"/>
            </a:xfrm>
            <a:custGeom>
              <a:avLst/>
              <a:gdLst>
                <a:gd name="connsiteX0" fmla="*/ 186270 w 440267"/>
                <a:gd name="connsiteY0" fmla="*/ 0 h 440264"/>
                <a:gd name="connsiteX1" fmla="*/ 440267 w 440267"/>
                <a:gd name="connsiteY1" fmla="*/ 0 h 440264"/>
                <a:gd name="connsiteX2" fmla="*/ 440267 w 440267"/>
                <a:gd name="connsiteY2" fmla="*/ 33868 h 440264"/>
                <a:gd name="connsiteX3" fmla="*/ 194732 w 440267"/>
                <a:gd name="connsiteY3" fmla="*/ 33868 h 440264"/>
                <a:gd name="connsiteX4" fmla="*/ 33865 w 440267"/>
                <a:gd name="connsiteY4" fmla="*/ 194735 h 440264"/>
                <a:gd name="connsiteX5" fmla="*/ 33865 w 440267"/>
                <a:gd name="connsiteY5" fmla="*/ 440264 h 440264"/>
                <a:gd name="connsiteX6" fmla="*/ 0 w 440267"/>
                <a:gd name="connsiteY6" fmla="*/ 440264 h 440264"/>
                <a:gd name="connsiteX7" fmla="*/ 0 w 440267"/>
                <a:gd name="connsiteY7" fmla="*/ 186270 h 440264"/>
                <a:gd name="connsiteX8" fmla="*/ 186270 w 440267"/>
                <a:gd name="connsiteY8" fmla="*/ 0 h 44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267" h="440264">
                  <a:moveTo>
                    <a:pt x="186270" y="0"/>
                  </a:moveTo>
                  <a:lnTo>
                    <a:pt x="440267" y="0"/>
                  </a:lnTo>
                  <a:lnTo>
                    <a:pt x="440267" y="33868"/>
                  </a:lnTo>
                  <a:lnTo>
                    <a:pt x="194732" y="33868"/>
                  </a:lnTo>
                  <a:cubicBezTo>
                    <a:pt x="105888" y="33868"/>
                    <a:pt x="33865" y="105891"/>
                    <a:pt x="33865" y="194735"/>
                  </a:cubicBezTo>
                  <a:lnTo>
                    <a:pt x="33865" y="440264"/>
                  </a:lnTo>
                  <a:lnTo>
                    <a:pt x="0" y="440264"/>
                  </a:lnTo>
                  <a:lnTo>
                    <a:pt x="0" y="186270"/>
                  </a:lnTo>
                  <a:cubicBezTo>
                    <a:pt x="0" y="83396"/>
                    <a:pt x="83396" y="0"/>
                    <a:pt x="186270" y="0"/>
                  </a:cubicBezTo>
                  <a:close/>
                </a:path>
              </a:pathLst>
            </a:custGeom>
            <a:solidFill>
              <a:srgbClr val="745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50" name="MH_Other_6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394206" y="1789253"/>
              <a:ext cx="2025675" cy="473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03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8081051" y="2536603"/>
              <a:ext cx="2435697" cy="70057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buSzPct val="100000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仪式活动中按规行礼，肃立倾听，不随意交流、走动。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439508" y="3824883"/>
            <a:ext cx="2481250" cy="1207306"/>
            <a:chOff x="6370565" y="3901083"/>
            <a:chExt cx="2481250" cy="1207306"/>
          </a:xfrm>
        </p:grpSpPr>
        <p:sp>
          <p:nvSpPr>
            <p:cNvPr id="53" name="MH_Other_9"/>
            <p:cNvSpPr/>
            <p:nvPr>
              <p:custDataLst>
                <p:tags r:id="rId3"/>
              </p:custDataLst>
            </p:nvPr>
          </p:nvSpPr>
          <p:spPr>
            <a:xfrm>
              <a:off x="6370565" y="4359765"/>
              <a:ext cx="504385" cy="504385"/>
            </a:xfrm>
            <a:custGeom>
              <a:avLst/>
              <a:gdLst>
                <a:gd name="connsiteX0" fmla="*/ 186270 w 440267"/>
                <a:gd name="connsiteY0" fmla="*/ 0 h 440264"/>
                <a:gd name="connsiteX1" fmla="*/ 440267 w 440267"/>
                <a:gd name="connsiteY1" fmla="*/ 0 h 440264"/>
                <a:gd name="connsiteX2" fmla="*/ 440267 w 440267"/>
                <a:gd name="connsiteY2" fmla="*/ 33868 h 440264"/>
                <a:gd name="connsiteX3" fmla="*/ 194732 w 440267"/>
                <a:gd name="connsiteY3" fmla="*/ 33868 h 440264"/>
                <a:gd name="connsiteX4" fmla="*/ 33865 w 440267"/>
                <a:gd name="connsiteY4" fmla="*/ 194735 h 440264"/>
                <a:gd name="connsiteX5" fmla="*/ 33865 w 440267"/>
                <a:gd name="connsiteY5" fmla="*/ 440264 h 440264"/>
                <a:gd name="connsiteX6" fmla="*/ 0 w 440267"/>
                <a:gd name="connsiteY6" fmla="*/ 440264 h 440264"/>
                <a:gd name="connsiteX7" fmla="*/ 0 w 440267"/>
                <a:gd name="connsiteY7" fmla="*/ 186270 h 440264"/>
                <a:gd name="connsiteX8" fmla="*/ 186270 w 440267"/>
                <a:gd name="connsiteY8" fmla="*/ 0 h 44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267" h="440264">
                  <a:moveTo>
                    <a:pt x="186270" y="0"/>
                  </a:moveTo>
                  <a:lnTo>
                    <a:pt x="440267" y="0"/>
                  </a:lnTo>
                  <a:lnTo>
                    <a:pt x="440267" y="33868"/>
                  </a:lnTo>
                  <a:lnTo>
                    <a:pt x="194732" y="33868"/>
                  </a:lnTo>
                  <a:cubicBezTo>
                    <a:pt x="105888" y="33868"/>
                    <a:pt x="33865" y="105891"/>
                    <a:pt x="33865" y="194735"/>
                  </a:cubicBezTo>
                  <a:lnTo>
                    <a:pt x="33865" y="440264"/>
                  </a:lnTo>
                  <a:lnTo>
                    <a:pt x="0" y="440264"/>
                  </a:lnTo>
                  <a:lnTo>
                    <a:pt x="0" y="186270"/>
                  </a:lnTo>
                  <a:cubicBezTo>
                    <a:pt x="0" y="83396"/>
                    <a:pt x="83396" y="0"/>
                    <a:pt x="186270" y="0"/>
                  </a:cubicBezTo>
                  <a:close/>
                </a:path>
              </a:pathLst>
            </a:custGeom>
            <a:solidFill>
              <a:srgbClr val="745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54" name="MH_Other_10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826139" y="3901083"/>
              <a:ext cx="2025675" cy="473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05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6447851" y="4650187"/>
              <a:ext cx="2403964" cy="45820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200000"/>
                </a:lnSpc>
                <a:buSzPct val="100000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清明祭扫不穿鲜艳衣服。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305406" y="3824883"/>
            <a:ext cx="2584974" cy="1240880"/>
            <a:chOff x="3236463" y="3901083"/>
            <a:chExt cx="2584974" cy="1240880"/>
          </a:xfrm>
        </p:grpSpPr>
        <p:sp>
          <p:nvSpPr>
            <p:cNvPr id="57" name="MH_Other_7"/>
            <p:cNvSpPr/>
            <p:nvPr>
              <p:custDataLst>
                <p:tags r:id="rId1"/>
              </p:custDataLst>
            </p:nvPr>
          </p:nvSpPr>
          <p:spPr>
            <a:xfrm>
              <a:off x="3236463" y="4359765"/>
              <a:ext cx="504385" cy="504385"/>
            </a:xfrm>
            <a:custGeom>
              <a:avLst/>
              <a:gdLst>
                <a:gd name="connsiteX0" fmla="*/ 186270 w 440267"/>
                <a:gd name="connsiteY0" fmla="*/ 0 h 440264"/>
                <a:gd name="connsiteX1" fmla="*/ 440267 w 440267"/>
                <a:gd name="connsiteY1" fmla="*/ 0 h 440264"/>
                <a:gd name="connsiteX2" fmla="*/ 440267 w 440267"/>
                <a:gd name="connsiteY2" fmla="*/ 33868 h 440264"/>
                <a:gd name="connsiteX3" fmla="*/ 194732 w 440267"/>
                <a:gd name="connsiteY3" fmla="*/ 33868 h 440264"/>
                <a:gd name="connsiteX4" fmla="*/ 33865 w 440267"/>
                <a:gd name="connsiteY4" fmla="*/ 194735 h 440264"/>
                <a:gd name="connsiteX5" fmla="*/ 33865 w 440267"/>
                <a:gd name="connsiteY5" fmla="*/ 440264 h 440264"/>
                <a:gd name="connsiteX6" fmla="*/ 0 w 440267"/>
                <a:gd name="connsiteY6" fmla="*/ 440264 h 440264"/>
                <a:gd name="connsiteX7" fmla="*/ 0 w 440267"/>
                <a:gd name="connsiteY7" fmla="*/ 186270 h 440264"/>
                <a:gd name="connsiteX8" fmla="*/ 186270 w 440267"/>
                <a:gd name="connsiteY8" fmla="*/ 0 h 44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267" h="440264">
                  <a:moveTo>
                    <a:pt x="186270" y="0"/>
                  </a:moveTo>
                  <a:lnTo>
                    <a:pt x="440267" y="0"/>
                  </a:lnTo>
                  <a:lnTo>
                    <a:pt x="440267" y="33868"/>
                  </a:lnTo>
                  <a:lnTo>
                    <a:pt x="194732" y="33868"/>
                  </a:lnTo>
                  <a:cubicBezTo>
                    <a:pt x="105888" y="33868"/>
                    <a:pt x="33865" y="105891"/>
                    <a:pt x="33865" y="194735"/>
                  </a:cubicBezTo>
                  <a:lnTo>
                    <a:pt x="33865" y="440264"/>
                  </a:lnTo>
                  <a:lnTo>
                    <a:pt x="0" y="440264"/>
                  </a:lnTo>
                  <a:lnTo>
                    <a:pt x="0" y="186270"/>
                  </a:lnTo>
                  <a:cubicBezTo>
                    <a:pt x="0" y="83396"/>
                    <a:pt x="83396" y="0"/>
                    <a:pt x="186270" y="0"/>
                  </a:cubicBezTo>
                  <a:close/>
                </a:path>
              </a:pathLst>
            </a:custGeom>
            <a:solidFill>
              <a:srgbClr val="745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58" name="MH_Other_8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692038" y="3901083"/>
              <a:ext cx="2023642" cy="473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04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3385740" y="4683761"/>
              <a:ext cx="2435697" cy="45820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200000"/>
                </a:lnSpc>
                <a:buSzPct val="100000"/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春节向师长拜年。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2" grpId="0" animBg="1"/>
      <p:bldP spid="61" grpId="0" animBg="1"/>
      <p:bldP spid="60" grpId="0" animBg="1"/>
      <p:bldP spid="2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28608" y="-10823"/>
            <a:ext cx="4841240" cy="6868823"/>
          </a:xfrm>
          <a:prstGeom prst="rect">
            <a:avLst/>
          </a:prstGeom>
          <a:solidFill>
            <a:srgbClr val="E5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任意多边形: 形状 17"/>
          <p:cNvSpPr/>
          <p:nvPr/>
        </p:nvSpPr>
        <p:spPr>
          <a:xfrm>
            <a:off x="876737" y="-435746"/>
            <a:ext cx="4565797" cy="7702820"/>
          </a:xfrm>
          <a:custGeom>
            <a:avLst/>
            <a:gdLst>
              <a:gd name="connsiteX0" fmla="*/ 3919851 w 4512932"/>
              <a:gd name="connsiteY0" fmla="*/ 0 h 7025203"/>
              <a:gd name="connsiteX1" fmla="*/ 823725 w 4512932"/>
              <a:gd name="connsiteY1" fmla="*/ 1443789 h 7025203"/>
              <a:gd name="connsiteX2" fmla="*/ 53704 w 4512932"/>
              <a:gd name="connsiteY2" fmla="*/ 4796589 h 7025203"/>
              <a:gd name="connsiteX3" fmla="*/ 1946673 w 4512932"/>
              <a:gd name="connsiteY3" fmla="*/ 5839326 h 7025203"/>
              <a:gd name="connsiteX4" fmla="*/ 4256736 w 4512932"/>
              <a:gd name="connsiteY4" fmla="*/ 6930189 h 7025203"/>
              <a:gd name="connsiteX5" fmla="*/ 4352988 w 4512932"/>
              <a:gd name="connsiteY5" fmla="*/ 6898105 h 702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2932" h="7025203">
                <a:moveTo>
                  <a:pt x="3919851" y="0"/>
                </a:moveTo>
                <a:cubicBezTo>
                  <a:pt x="2693967" y="322179"/>
                  <a:pt x="1468083" y="644358"/>
                  <a:pt x="823725" y="1443789"/>
                </a:cubicBezTo>
                <a:cubicBezTo>
                  <a:pt x="179367" y="2243221"/>
                  <a:pt x="-133454" y="4064000"/>
                  <a:pt x="53704" y="4796589"/>
                </a:cubicBezTo>
                <a:cubicBezTo>
                  <a:pt x="240862" y="5529178"/>
                  <a:pt x="1246168" y="5483726"/>
                  <a:pt x="1946673" y="5839326"/>
                </a:cubicBezTo>
                <a:cubicBezTo>
                  <a:pt x="2647178" y="6194926"/>
                  <a:pt x="3855683" y="6753726"/>
                  <a:pt x="4256736" y="6930189"/>
                </a:cubicBezTo>
                <a:cubicBezTo>
                  <a:pt x="4657789" y="7106652"/>
                  <a:pt x="4505388" y="7002378"/>
                  <a:pt x="4352988" y="689810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 rot="19800000">
            <a:off x="10298522" y="-1284004"/>
            <a:ext cx="4059359" cy="8949149"/>
          </a:xfrm>
          <a:custGeom>
            <a:avLst/>
            <a:gdLst>
              <a:gd name="connsiteX0" fmla="*/ 0 w 3946358"/>
              <a:gd name="connsiteY0" fmla="*/ 4138863 h 8277726"/>
              <a:gd name="connsiteX1" fmla="*/ 1973179 w 3946358"/>
              <a:gd name="connsiteY1" fmla="*/ 0 h 8277726"/>
              <a:gd name="connsiteX2" fmla="*/ 3946358 w 3946358"/>
              <a:gd name="connsiteY2" fmla="*/ 4138863 h 8277726"/>
              <a:gd name="connsiteX3" fmla="*/ 1973179 w 3946358"/>
              <a:gd name="connsiteY3" fmla="*/ 8277726 h 8277726"/>
              <a:gd name="connsiteX4" fmla="*/ 0 w 3946358"/>
              <a:gd name="connsiteY4" fmla="*/ 4138863 h 8277726"/>
              <a:gd name="connsiteX0-1" fmla="*/ 113001 w 4059359"/>
              <a:gd name="connsiteY0-2" fmla="*/ 4138863 h 8949149"/>
              <a:gd name="connsiteX1-3" fmla="*/ 2086180 w 4059359"/>
              <a:gd name="connsiteY1-4" fmla="*/ 0 h 8949149"/>
              <a:gd name="connsiteX2-5" fmla="*/ 4059359 w 4059359"/>
              <a:gd name="connsiteY2-6" fmla="*/ 4138863 h 8949149"/>
              <a:gd name="connsiteX3-7" fmla="*/ 939057 w 4059359"/>
              <a:gd name="connsiteY3-8" fmla="*/ 8949149 h 8949149"/>
              <a:gd name="connsiteX4-9" fmla="*/ 113001 w 4059359"/>
              <a:gd name="connsiteY4-10" fmla="*/ 4138863 h 89491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59359" h="8949149">
                <a:moveTo>
                  <a:pt x="113001" y="4138863"/>
                </a:moveTo>
                <a:cubicBezTo>
                  <a:pt x="304188" y="2647338"/>
                  <a:pt x="996423" y="0"/>
                  <a:pt x="2086180" y="0"/>
                </a:cubicBezTo>
                <a:cubicBezTo>
                  <a:pt x="3175937" y="0"/>
                  <a:pt x="4059359" y="1853032"/>
                  <a:pt x="4059359" y="4138863"/>
                </a:cubicBezTo>
                <a:cubicBezTo>
                  <a:pt x="4059359" y="6424694"/>
                  <a:pt x="2028814" y="8949149"/>
                  <a:pt x="939057" y="8949149"/>
                </a:cubicBezTo>
                <a:cubicBezTo>
                  <a:pt x="-150700" y="8949149"/>
                  <a:pt x="-78186" y="5630388"/>
                  <a:pt x="113001" y="4138863"/>
                </a:cubicBezTo>
                <a:close/>
              </a:path>
            </a:pathLst>
          </a:custGeom>
          <a:solidFill>
            <a:srgbClr val="E5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2244" y="-348144"/>
            <a:ext cx="2346965" cy="28255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99071" y="-666683"/>
            <a:ext cx="1487427" cy="228295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91574" y="-945511"/>
            <a:ext cx="1804426" cy="25664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226310" y="-435746"/>
            <a:ext cx="1243587" cy="235915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8542" y="2328249"/>
            <a:ext cx="7494915" cy="237167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888392" y="3389176"/>
            <a:ext cx="5893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四仪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200206">
            <a:off x="8741057" y="1366262"/>
            <a:ext cx="2341544" cy="96235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4451" y="2583792"/>
            <a:ext cx="3415926" cy="341592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84108" y="2536069"/>
            <a:ext cx="1982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o3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86498" y="4206828"/>
            <a:ext cx="3460078" cy="401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914400">
              <a:lnSpc>
                <a:spcPct val="120000"/>
              </a:lnSpc>
              <a:defRPr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Four instrument</a:t>
            </a:r>
            <a:endParaRPr lang="en-US" altLang="zh-CN" sz="1200" spc="300" dirty="0">
              <a:solidFill>
                <a:schemeClr val="tx1">
                  <a:lumMod val="65000"/>
                  <a:lumOff val="35000"/>
                </a:schemeClr>
              </a:solidFill>
              <a:latin typeface="方正字迹-栋隶简体" panose="02010600010101010101" pitchFamily="2" charset="-122"/>
              <a:ea typeface="方正字迹-栋隶简体" panose="02010600010101010101" pitchFamily="2" charset="-122"/>
              <a:cs typeface="+mn-ea"/>
              <a:sym typeface="HappyZcool-2016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400"/>
                            </p:stCondLst>
                            <p:childTnLst>
                              <p:par>
                                <p:cTn id="5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21" grpId="0"/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1663" y="429182"/>
            <a:ext cx="475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四仪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306" y="101600"/>
            <a:ext cx="912357" cy="91235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screen"/>
          <a:srcRect l="6481" t="19561"/>
          <a:stretch>
            <a:fillRect/>
          </a:stretch>
        </p:blipFill>
        <p:spPr>
          <a:xfrm>
            <a:off x="820530" y="1881743"/>
            <a:ext cx="4838012" cy="4161306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730571" y="3429000"/>
            <a:ext cx="3941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>
                <a:solidFill>
                  <a:srgbClr val="74534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panose="02010600030101010101" pitchFamily="2" charset="-122"/>
              </a:rPr>
              <a:t>四仪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979249" y="4756408"/>
            <a:ext cx="5660572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岁、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岁、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岁、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岁为重要节点，分别组织举行寓意深刻、庄重简朴的入学仪式、成长仪式、青春仪式、成人仪式，以此教育引导未成年人强化文明礼仪素养。</a:t>
            </a:r>
            <a:endParaRPr kumimoji="1" lang="zh-CN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panose="02010600030101010101" pitchFamily="2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0744085">
            <a:off x="4376711" y="2401519"/>
            <a:ext cx="1327400" cy="187911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725" y="1355156"/>
            <a:ext cx="6295275" cy="6295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-28608" y="-10823"/>
            <a:ext cx="3945419" cy="6868823"/>
          </a:xfrm>
          <a:prstGeom prst="rect">
            <a:avLst/>
          </a:prstGeom>
          <a:solidFill>
            <a:srgbClr val="E5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椭圆 3"/>
          <p:cNvSpPr/>
          <p:nvPr/>
        </p:nvSpPr>
        <p:spPr>
          <a:xfrm rot="19800000">
            <a:off x="10298522" y="-1284004"/>
            <a:ext cx="4059359" cy="8949149"/>
          </a:xfrm>
          <a:custGeom>
            <a:avLst/>
            <a:gdLst>
              <a:gd name="connsiteX0" fmla="*/ 0 w 3946358"/>
              <a:gd name="connsiteY0" fmla="*/ 4138863 h 8277726"/>
              <a:gd name="connsiteX1" fmla="*/ 1973179 w 3946358"/>
              <a:gd name="connsiteY1" fmla="*/ 0 h 8277726"/>
              <a:gd name="connsiteX2" fmla="*/ 3946358 w 3946358"/>
              <a:gd name="connsiteY2" fmla="*/ 4138863 h 8277726"/>
              <a:gd name="connsiteX3" fmla="*/ 1973179 w 3946358"/>
              <a:gd name="connsiteY3" fmla="*/ 8277726 h 8277726"/>
              <a:gd name="connsiteX4" fmla="*/ 0 w 3946358"/>
              <a:gd name="connsiteY4" fmla="*/ 4138863 h 8277726"/>
              <a:gd name="connsiteX0-1" fmla="*/ 113001 w 4059359"/>
              <a:gd name="connsiteY0-2" fmla="*/ 4138863 h 8949149"/>
              <a:gd name="connsiteX1-3" fmla="*/ 2086180 w 4059359"/>
              <a:gd name="connsiteY1-4" fmla="*/ 0 h 8949149"/>
              <a:gd name="connsiteX2-5" fmla="*/ 4059359 w 4059359"/>
              <a:gd name="connsiteY2-6" fmla="*/ 4138863 h 8949149"/>
              <a:gd name="connsiteX3-7" fmla="*/ 939057 w 4059359"/>
              <a:gd name="connsiteY3-8" fmla="*/ 8949149 h 8949149"/>
              <a:gd name="connsiteX4-9" fmla="*/ 113001 w 4059359"/>
              <a:gd name="connsiteY4-10" fmla="*/ 4138863 h 89491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59359" h="8949149">
                <a:moveTo>
                  <a:pt x="113001" y="4138863"/>
                </a:moveTo>
                <a:cubicBezTo>
                  <a:pt x="304188" y="2647338"/>
                  <a:pt x="996423" y="0"/>
                  <a:pt x="2086180" y="0"/>
                </a:cubicBezTo>
                <a:cubicBezTo>
                  <a:pt x="3175937" y="0"/>
                  <a:pt x="4059359" y="1853032"/>
                  <a:pt x="4059359" y="4138863"/>
                </a:cubicBezTo>
                <a:cubicBezTo>
                  <a:pt x="4059359" y="6424694"/>
                  <a:pt x="2028814" y="8949149"/>
                  <a:pt x="939057" y="8949149"/>
                </a:cubicBezTo>
                <a:cubicBezTo>
                  <a:pt x="-150700" y="8949149"/>
                  <a:pt x="-78186" y="5630388"/>
                  <a:pt x="113001" y="4138863"/>
                </a:cubicBezTo>
                <a:close/>
              </a:path>
            </a:pathLst>
          </a:custGeom>
          <a:solidFill>
            <a:srgbClr val="E5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12784" y="2033266"/>
            <a:ext cx="869876" cy="8148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40170" y="3266298"/>
            <a:ext cx="869876" cy="81483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16714" y="4528214"/>
            <a:ext cx="869876" cy="814839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2222841" y="1022028"/>
            <a:ext cx="4038169" cy="2884406"/>
            <a:chOff x="2042467" y="1447167"/>
            <a:chExt cx="4038169" cy="288440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42467" y="1447167"/>
              <a:ext cx="4038169" cy="2884406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039927" y="2200938"/>
              <a:ext cx="17704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目  录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780670" y="3208283"/>
            <a:ext cx="3880016" cy="749876"/>
            <a:chOff x="2395256" y="1752018"/>
            <a:chExt cx="2505075" cy="749876"/>
          </a:xfrm>
        </p:grpSpPr>
        <p:sp>
          <p:nvSpPr>
            <p:cNvPr id="22" name="TextBox 17"/>
            <p:cNvSpPr txBox="1"/>
            <p:nvPr/>
          </p:nvSpPr>
          <p:spPr>
            <a:xfrm>
              <a:off x="2395256" y="1752018"/>
              <a:ext cx="632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1" i="0" u="none" strike="noStrike" cap="none" spc="300" normalizeH="0" baseline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方正字迹-栋隶简体" panose="02010600010101010101" pitchFamily="2" charset="-122"/>
                  <a:ea typeface="方正字迹-栋隶简体" panose="02010600010101010101" pitchFamily="2" charset="-122"/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八礼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18"/>
            <p:cNvSpPr txBox="1"/>
            <p:nvPr/>
          </p:nvSpPr>
          <p:spPr>
            <a:xfrm>
              <a:off x="2395256" y="2100630"/>
              <a:ext cx="2505075" cy="401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lnSpc>
                  <a:spcPct val="12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Eight rites</a:t>
              </a:r>
              <a:endParaRPr kumimoji="0" lang="en-US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字迹-栋隶简体" panose="02010600010101010101" pitchFamily="2" charset="-122"/>
                <a:ea typeface="方正字迹-栋隶简体" panose="02010600010101010101" pitchFamily="2" charset="-122"/>
                <a:cs typeface="+mn-ea"/>
                <a:sym typeface="HappyZcool-2016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80670" y="4555748"/>
            <a:ext cx="3880016" cy="763408"/>
            <a:chOff x="2360485" y="1738486"/>
            <a:chExt cx="2505075" cy="763408"/>
          </a:xfrm>
        </p:grpSpPr>
        <p:sp>
          <p:nvSpPr>
            <p:cNvPr id="25" name="TextBox 17"/>
            <p:cNvSpPr txBox="1"/>
            <p:nvPr/>
          </p:nvSpPr>
          <p:spPr>
            <a:xfrm>
              <a:off x="2360485" y="1738486"/>
              <a:ext cx="632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1" i="0" u="none" strike="noStrike" cap="none" spc="300" normalizeH="0" baseline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方正字迹-栋隶简体" panose="02010600010101010101" pitchFamily="2" charset="-122"/>
                  <a:ea typeface="方正字迹-栋隶简体" panose="02010600010101010101" pitchFamily="2" charset="-122"/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四仪</a:t>
              </a:r>
            </a:p>
          </p:txBody>
        </p:sp>
        <p:sp>
          <p:nvSpPr>
            <p:cNvPr id="26" name="TextBox 18"/>
            <p:cNvSpPr txBox="1"/>
            <p:nvPr/>
          </p:nvSpPr>
          <p:spPr>
            <a:xfrm>
              <a:off x="2360485" y="2100630"/>
              <a:ext cx="2505075" cy="401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lnSpc>
                  <a:spcPct val="12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Four instrument</a:t>
              </a:r>
              <a:endParaRPr kumimoji="0" lang="en-US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字迹-栋隶简体" panose="02010600010101010101" pitchFamily="2" charset="-122"/>
                <a:ea typeface="方正字迹-栋隶简体" panose="02010600010101010101" pitchFamily="2" charset="-122"/>
                <a:cs typeface="+mn-ea"/>
                <a:sym typeface="HappyZcool-2016" panose="02010600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765964" y="2085600"/>
            <a:ext cx="4631808" cy="830879"/>
            <a:chOff x="1931339" y="1739228"/>
            <a:chExt cx="2990458" cy="830879"/>
          </a:xfrm>
        </p:grpSpPr>
        <p:sp>
          <p:nvSpPr>
            <p:cNvPr id="28" name="TextBox 17"/>
            <p:cNvSpPr txBox="1"/>
            <p:nvPr/>
          </p:nvSpPr>
          <p:spPr>
            <a:xfrm>
              <a:off x="1931339" y="1739228"/>
              <a:ext cx="1973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为什么要学习礼仪</a:t>
              </a:r>
              <a:endPara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18"/>
            <p:cNvSpPr txBox="1"/>
            <p:nvPr/>
          </p:nvSpPr>
          <p:spPr>
            <a:xfrm>
              <a:off x="1944688" y="2168843"/>
              <a:ext cx="2977109" cy="401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lnSpc>
                  <a:spcPct val="12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Why should we learn etiquette</a:t>
              </a:r>
              <a:endParaRPr kumimoji="0" lang="en-US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字迹-栋隶简体" panose="02010600010101010101" pitchFamily="2" charset="-122"/>
                <a:ea typeface="方正字迹-栋隶简体" panose="02010600010101010101" pitchFamily="2" charset="-122"/>
                <a:cs typeface="+mn-ea"/>
                <a:sym typeface="HappyZcool-2016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5940625" y="2071077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方正字迹-栋隶简体" panose="02010600010101010101" pitchFamily="2" charset="-122"/>
                <a:ea typeface="方正字迹-栋隶简体" panose="02010600010101010101" pitchFamily="2" charset="-122"/>
                <a:cs typeface="+mn-ea"/>
                <a:sym typeface="HappyZcool-2016" panose="02010600030101010101" pitchFamily="2" charset="-122"/>
              </a:rPr>
              <a:t>01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方正字迹-栋隶简体" panose="02010600010101010101" pitchFamily="2" charset="-122"/>
              <a:ea typeface="方正字迹-栋隶简体" panose="02010600010101010101" pitchFamily="2" charset="-122"/>
              <a:cs typeface="+mn-ea"/>
              <a:sym typeface="HappyZcool-2016" panose="02010600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943988" y="321662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方正字迹-栋隶简体" panose="02010600010101010101" pitchFamily="2" charset="-122"/>
                <a:ea typeface="方正字迹-栋隶简体" panose="02010600010101010101" pitchFamily="2" charset="-122"/>
                <a:cs typeface="+mn-ea"/>
                <a:sym typeface="HappyZcool-2016" panose="02010600030101010101" pitchFamily="2" charset="-122"/>
              </a:rPr>
              <a:t>02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方正字迹-栋隶简体" panose="02010600010101010101" pitchFamily="2" charset="-122"/>
              <a:ea typeface="方正字迹-栋隶简体" panose="02010600010101010101" pitchFamily="2" charset="-122"/>
              <a:cs typeface="+mn-ea"/>
              <a:sym typeface="HappyZcool-2016" panose="02010600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943988" y="4526317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方正字迹-栋隶简体" panose="02010600010101010101" pitchFamily="2" charset="-122"/>
                <a:ea typeface="方正字迹-栋隶简体" panose="02010600010101010101" pitchFamily="2" charset="-122"/>
                <a:cs typeface="+mn-ea"/>
                <a:sym typeface="HappyZcool-2016" panose="02010600030101010101" pitchFamily="2" charset="-122"/>
              </a:rPr>
              <a:t>03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方正字迹-栋隶简体" panose="02010600010101010101" pitchFamily="2" charset="-122"/>
              <a:ea typeface="方正字迹-栋隶简体" panose="02010600010101010101" pitchFamily="2" charset="-122"/>
              <a:cs typeface="+mn-ea"/>
              <a:sym typeface="HappyZcool-2016" panose="02010600030101010101" pitchFamily="2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357939" y="116159"/>
            <a:ext cx="2979466" cy="215922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66364" y="3088222"/>
            <a:ext cx="3867150" cy="3867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33" grpId="0"/>
      <p:bldP spid="34" grpId="0"/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3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6024" y="2300711"/>
            <a:ext cx="2769017" cy="389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01663" y="429182"/>
            <a:ext cx="475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7岁：入学仪式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9306" y="101600"/>
            <a:ext cx="912357" cy="91235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01663" y="1646339"/>
            <a:ext cx="6240380" cy="1650595"/>
          </a:xfrm>
          <a:prstGeom prst="rect">
            <a:avLst/>
          </a:prstGeom>
          <a:solidFill>
            <a:srgbClr val="E5D7D1"/>
          </a:solidFill>
          <a:ln w="28575">
            <a:noFill/>
          </a:ln>
          <a:effectLst>
            <a:outerShdw blurRad="635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324144" y="2036817"/>
            <a:ext cx="5595417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zh-CN" altLang="en-US" sz="2000" b="1" dirty="0">
                <a:solidFill>
                  <a:srgbClr val="7453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让刚入学的小学生感受学习乐趣、接触校园生活、感知礼仪规范</a:t>
            </a:r>
          </a:p>
        </p:txBody>
      </p:sp>
      <p:sp>
        <p:nvSpPr>
          <p:cNvPr id="13" name="矩形 12"/>
          <p:cNvSpPr/>
          <p:nvPr/>
        </p:nvSpPr>
        <p:spPr>
          <a:xfrm>
            <a:off x="1424297" y="4527313"/>
            <a:ext cx="6240380" cy="1650595"/>
          </a:xfrm>
          <a:prstGeom prst="rect">
            <a:avLst/>
          </a:prstGeom>
          <a:noFill/>
          <a:ln w="28575">
            <a:solidFill>
              <a:srgbClr val="745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746778" y="4958848"/>
            <a:ext cx="559541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让刚入学的小学生感受学习乐趣、接触校园生活、感知礼仪规范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306959" y="3545150"/>
            <a:ext cx="5595417" cy="679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  <a:buSzPct val="100000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让刚入学的小学生感受学习乐趣、接触校园生活、感知礼仪规范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>
              <a:lnSpc>
                <a:spcPct val="170000"/>
              </a:lnSpc>
              <a:buSzPct val="100000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让刚入学的小学生感受学习乐趣、接触校园生活、感知礼仪规范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2" grpId="0"/>
      <p:bldP spid="13" grpId="0" animBg="1"/>
      <p:bldP spid="16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3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2434" y="2300711"/>
            <a:ext cx="2739590" cy="389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01663" y="429182"/>
            <a:ext cx="4751437" cy="48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10岁：成长仪式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9306" y="101600"/>
            <a:ext cx="912357" cy="91235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01663" y="1646339"/>
            <a:ext cx="6240380" cy="1650595"/>
          </a:xfrm>
          <a:prstGeom prst="rect">
            <a:avLst/>
          </a:prstGeom>
          <a:solidFill>
            <a:srgbClr val="E5D7D1"/>
          </a:solidFill>
          <a:ln w="28575">
            <a:noFill/>
          </a:ln>
          <a:effectLst>
            <a:outerShdw blurRad="635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306959" y="2177063"/>
            <a:ext cx="5595417" cy="501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7453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让小学三到四年级的学生学会感恩、懂得分享。</a:t>
            </a:r>
          </a:p>
        </p:txBody>
      </p:sp>
      <p:sp>
        <p:nvSpPr>
          <p:cNvPr id="13" name="矩形 12"/>
          <p:cNvSpPr/>
          <p:nvPr/>
        </p:nvSpPr>
        <p:spPr>
          <a:xfrm>
            <a:off x="1424297" y="4527313"/>
            <a:ext cx="6240380" cy="1650595"/>
          </a:xfrm>
          <a:prstGeom prst="rect">
            <a:avLst/>
          </a:prstGeom>
          <a:noFill/>
          <a:ln w="28575">
            <a:solidFill>
              <a:srgbClr val="745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673190" y="4958848"/>
            <a:ext cx="5742593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理解父母的养育之恩、师长的教诲之恩、朋友的帮助之恩让刚入学的小学生感受学习乐趣、接触校园生活、感知礼仪规范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306959" y="3545150"/>
            <a:ext cx="5595417" cy="681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  <a:buSzPct val="100000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理解父母的养育之恩、师长的教诲之恩、朋友的帮助之恩让刚入学的小学生感受学习乐趣、接触校园生活、感知礼仪规范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2" grpId="0"/>
      <p:bldP spid="13" grpId="0" animBg="1"/>
      <p:bldP spid="16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3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1604" y="2300710"/>
            <a:ext cx="2753437" cy="387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01663" y="429182"/>
            <a:ext cx="475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4岁：青春仪式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9306" y="101600"/>
            <a:ext cx="912357" cy="91235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01663" y="1646339"/>
            <a:ext cx="6240380" cy="1650595"/>
          </a:xfrm>
          <a:prstGeom prst="rect">
            <a:avLst/>
          </a:prstGeom>
          <a:solidFill>
            <a:srgbClr val="E5D7D1"/>
          </a:solidFill>
          <a:ln w="28575">
            <a:noFill/>
          </a:ln>
          <a:effectLst>
            <a:outerShdw blurRad="635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306959" y="1990991"/>
            <a:ext cx="5595417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zh-CN" altLang="en-US" sz="2000" b="1" dirty="0">
                <a:solidFill>
                  <a:srgbClr val="7453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要让初中学生学会交往沟通，控制情绪、包容他人，迈好青春第一步</a:t>
            </a:r>
          </a:p>
        </p:txBody>
      </p:sp>
      <p:sp>
        <p:nvSpPr>
          <p:cNvPr id="13" name="矩形 12"/>
          <p:cNvSpPr/>
          <p:nvPr/>
        </p:nvSpPr>
        <p:spPr>
          <a:xfrm>
            <a:off x="1424297" y="4527313"/>
            <a:ext cx="6240380" cy="1650595"/>
          </a:xfrm>
          <a:prstGeom prst="rect">
            <a:avLst/>
          </a:prstGeom>
          <a:noFill/>
          <a:ln w="28575">
            <a:solidFill>
              <a:srgbClr val="745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673190" y="4958848"/>
            <a:ext cx="5742593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要让初中学生学会交往沟通，控制情绪、包容他人，迈好青春第一步。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306959" y="3661167"/>
            <a:ext cx="5595417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  <a:buSzPct val="100000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要让初中学生学会交往沟通，控制情绪、包容他人，迈好青春第一步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2" grpId="0"/>
      <p:bldP spid="13" grpId="0" animBg="1"/>
      <p:bldP spid="16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2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1604" y="2272954"/>
            <a:ext cx="2768402" cy="393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001663" y="429182"/>
            <a:ext cx="475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8岁：成人仪式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9306" y="101600"/>
            <a:ext cx="912357" cy="91235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01663" y="1646339"/>
            <a:ext cx="6240380" cy="1650595"/>
          </a:xfrm>
          <a:prstGeom prst="rect">
            <a:avLst/>
          </a:prstGeom>
          <a:solidFill>
            <a:srgbClr val="E5D7D1"/>
          </a:solidFill>
          <a:ln w="28575">
            <a:noFill/>
          </a:ln>
          <a:effectLst>
            <a:outerShdw blurRad="635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306959" y="1990991"/>
            <a:ext cx="5595417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7453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让年满18周岁的学生懂得成人之责，做守法公民，担社会责任，不断完善自我，立志成才报国</a:t>
            </a:r>
          </a:p>
        </p:txBody>
      </p:sp>
      <p:sp>
        <p:nvSpPr>
          <p:cNvPr id="13" name="矩形 12"/>
          <p:cNvSpPr/>
          <p:nvPr/>
        </p:nvSpPr>
        <p:spPr>
          <a:xfrm>
            <a:off x="1424297" y="4527313"/>
            <a:ext cx="6240380" cy="1650595"/>
          </a:xfrm>
          <a:prstGeom prst="rect">
            <a:avLst/>
          </a:prstGeom>
          <a:noFill/>
          <a:ln w="28575">
            <a:solidFill>
              <a:srgbClr val="745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673190" y="4958848"/>
            <a:ext cx="5742593" cy="91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让年满18周岁的学生懂得成人之责，做守法公民，担社会责任，不断完善自我，立志成才报国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306959" y="3661167"/>
            <a:ext cx="5595417" cy="7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1200" dirty="0">
                <a:latin typeface="宋体" panose="02010600030101010101" pitchFamily="2" charset="-122"/>
              </a:rPr>
              <a:t>让年满18周岁的学生懂得成人之责，做守法公民，担社会责任，不断完善自我，立志成才报国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2" grpId="0"/>
      <p:bldP spid="13" grpId="0" animBg="1"/>
      <p:bldP spid="16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748643" y="3429000"/>
            <a:ext cx="2302329" cy="199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文明是一粒最有生命力的种子，它会在我们的精神世界里发芽、开花、结果，指导我们的人生观、世界观，让我们把文明之花播撒到生活中、校园中！</a:t>
            </a:r>
            <a:r>
              <a:rPr lang="zh-CN" altLang="en-US" sz="1400" dirty="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95646">
            <a:off x="917767" y="1326112"/>
            <a:ext cx="5624786" cy="562478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01663" y="429182"/>
            <a:ext cx="475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总结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9306" y="101600"/>
            <a:ext cx="912357" cy="91235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472341" y="2755546"/>
            <a:ext cx="6096000" cy="13469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知书达礼现在起，文明礼貌要发扬。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学习礼仪善交往，团结同学敬师长。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主动帮助老弱残，孝顺长辈问暖寒。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言行举止见精神，日日勤修成素养。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25881">
            <a:off x="5811803" y="163857"/>
            <a:ext cx="5758200" cy="59906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28608" y="-10823"/>
            <a:ext cx="4841240" cy="6868823"/>
          </a:xfrm>
          <a:prstGeom prst="rect">
            <a:avLst/>
          </a:prstGeom>
          <a:solidFill>
            <a:srgbClr val="E5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任意多边形: 形状 17"/>
          <p:cNvSpPr/>
          <p:nvPr/>
        </p:nvSpPr>
        <p:spPr>
          <a:xfrm>
            <a:off x="876737" y="-435746"/>
            <a:ext cx="4565797" cy="7702820"/>
          </a:xfrm>
          <a:custGeom>
            <a:avLst/>
            <a:gdLst>
              <a:gd name="connsiteX0" fmla="*/ 3919851 w 4512932"/>
              <a:gd name="connsiteY0" fmla="*/ 0 h 7025203"/>
              <a:gd name="connsiteX1" fmla="*/ 823725 w 4512932"/>
              <a:gd name="connsiteY1" fmla="*/ 1443789 h 7025203"/>
              <a:gd name="connsiteX2" fmla="*/ 53704 w 4512932"/>
              <a:gd name="connsiteY2" fmla="*/ 4796589 h 7025203"/>
              <a:gd name="connsiteX3" fmla="*/ 1946673 w 4512932"/>
              <a:gd name="connsiteY3" fmla="*/ 5839326 h 7025203"/>
              <a:gd name="connsiteX4" fmla="*/ 4256736 w 4512932"/>
              <a:gd name="connsiteY4" fmla="*/ 6930189 h 7025203"/>
              <a:gd name="connsiteX5" fmla="*/ 4352988 w 4512932"/>
              <a:gd name="connsiteY5" fmla="*/ 6898105 h 702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2932" h="7025203">
                <a:moveTo>
                  <a:pt x="3919851" y="0"/>
                </a:moveTo>
                <a:cubicBezTo>
                  <a:pt x="2693967" y="322179"/>
                  <a:pt x="1468083" y="644358"/>
                  <a:pt x="823725" y="1443789"/>
                </a:cubicBezTo>
                <a:cubicBezTo>
                  <a:pt x="179367" y="2243221"/>
                  <a:pt x="-133454" y="4064000"/>
                  <a:pt x="53704" y="4796589"/>
                </a:cubicBezTo>
                <a:cubicBezTo>
                  <a:pt x="240862" y="5529178"/>
                  <a:pt x="1246168" y="5483726"/>
                  <a:pt x="1946673" y="5839326"/>
                </a:cubicBezTo>
                <a:cubicBezTo>
                  <a:pt x="2647178" y="6194926"/>
                  <a:pt x="3855683" y="6753726"/>
                  <a:pt x="4256736" y="6930189"/>
                </a:cubicBezTo>
                <a:cubicBezTo>
                  <a:pt x="4657789" y="7106652"/>
                  <a:pt x="4505388" y="7002378"/>
                  <a:pt x="4352988" y="689810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 rot="19800000">
            <a:off x="10298522" y="-1284004"/>
            <a:ext cx="4059359" cy="8949149"/>
          </a:xfrm>
          <a:custGeom>
            <a:avLst/>
            <a:gdLst>
              <a:gd name="connsiteX0" fmla="*/ 0 w 3946358"/>
              <a:gd name="connsiteY0" fmla="*/ 4138863 h 8277726"/>
              <a:gd name="connsiteX1" fmla="*/ 1973179 w 3946358"/>
              <a:gd name="connsiteY1" fmla="*/ 0 h 8277726"/>
              <a:gd name="connsiteX2" fmla="*/ 3946358 w 3946358"/>
              <a:gd name="connsiteY2" fmla="*/ 4138863 h 8277726"/>
              <a:gd name="connsiteX3" fmla="*/ 1973179 w 3946358"/>
              <a:gd name="connsiteY3" fmla="*/ 8277726 h 8277726"/>
              <a:gd name="connsiteX4" fmla="*/ 0 w 3946358"/>
              <a:gd name="connsiteY4" fmla="*/ 4138863 h 8277726"/>
              <a:gd name="connsiteX0-1" fmla="*/ 113001 w 4059359"/>
              <a:gd name="connsiteY0-2" fmla="*/ 4138863 h 8949149"/>
              <a:gd name="connsiteX1-3" fmla="*/ 2086180 w 4059359"/>
              <a:gd name="connsiteY1-4" fmla="*/ 0 h 8949149"/>
              <a:gd name="connsiteX2-5" fmla="*/ 4059359 w 4059359"/>
              <a:gd name="connsiteY2-6" fmla="*/ 4138863 h 8949149"/>
              <a:gd name="connsiteX3-7" fmla="*/ 939057 w 4059359"/>
              <a:gd name="connsiteY3-8" fmla="*/ 8949149 h 8949149"/>
              <a:gd name="connsiteX4-9" fmla="*/ 113001 w 4059359"/>
              <a:gd name="connsiteY4-10" fmla="*/ 4138863 h 89491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59359" h="8949149">
                <a:moveTo>
                  <a:pt x="113001" y="4138863"/>
                </a:moveTo>
                <a:cubicBezTo>
                  <a:pt x="304188" y="2647338"/>
                  <a:pt x="996423" y="0"/>
                  <a:pt x="2086180" y="0"/>
                </a:cubicBezTo>
                <a:cubicBezTo>
                  <a:pt x="3175937" y="0"/>
                  <a:pt x="4059359" y="1853032"/>
                  <a:pt x="4059359" y="4138863"/>
                </a:cubicBezTo>
                <a:cubicBezTo>
                  <a:pt x="4059359" y="6424694"/>
                  <a:pt x="2028814" y="8949149"/>
                  <a:pt x="939057" y="8949149"/>
                </a:cubicBezTo>
                <a:cubicBezTo>
                  <a:pt x="-150700" y="8949149"/>
                  <a:pt x="-78186" y="5630388"/>
                  <a:pt x="113001" y="4138863"/>
                </a:cubicBezTo>
                <a:close/>
              </a:path>
            </a:pathLst>
          </a:custGeom>
          <a:solidFill>
            <a:srgbClr val="E5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093351" y="4119694"/>
            <a:ext cx="4565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感谢观看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107943" y="3804377"/>
            <a:ext cx="4811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THANK YOU FOR WATCHING.</a:t>
            </a:r>
            <a:endParaRPr kumimoji="1" lang="zh-CN" alt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Avenir Book Oblique" charset="0"/>
              <a:ea typeface="Avenir Book Oblique" charset="0"/>
              <a:cs typeface="Avenir Book Oblique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82541" y="5051988"/>
            <a:ext cx="2012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学校名称</a:t>
            </a:r>
            <a:r>
              <a:rPr kumimoji="1"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：胜利小学</a:t>
            </a:r>
            <a:endParaRPr kumimoji="1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45980" y="5028535"/>
            <a:ext cx="2012381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汇报人：</a:t>
            </a:r>
            <a:r>
              <a:rPr kumimoji="1" lang="en-US" altLang="zh-CN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PPT818</a:t>
            </a:r>
            <a:endParaRPr kumimoji="1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2244" y="-348144"/>
            <a:ext cx="2346965" cy="28255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99071" y="-666683"/>
            <a:ext cx="1487427" cy="228295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91574" y="-945511"/>
            <a:ext cx="1804426" cy="25664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226310" y="-435746"/>
            <a:ext cx="1243587" cy="235915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 cstate="screen"/>
          <a:srcRect b="28638"/>
          <a:stretch>
            <a:fillRect/>
          </a:stretch>
        </p:blipFill>
        <p:spPr>
          <a:xfrm>
            <a:off x="1312652" y="2070433"/>
            <a:ext cx="5803895" cy="1640187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6133640" y="519859"/>
            <a:ext cx="5955564" cy="5807458"/>
            <a:chOff x="6133640" y="519859"/>
            <a:chExt cx="5955564" cy="5807458"/>
          </a:xfrm>
        </p:grpSpPr>
        <p:grpSp>
          <p:nvGrpSpPr>
            <p:cNvPr id="21" name="组合 20"/>
            <p:cNvGrpSpPr/>
            <p:nvPr/>
          </p:nvGrpSpPr>
          <p:grpSpPr>
            <a:xfrm>
              <a:off x="6133640" y="519859"/>
              <a:ext cx="5955564" cy="5807458"/>
              <a:chOff x="6133640" y="519859"/>
              <a:chExt cx="5955564" cy="5807458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8" cstate="screen"/>
              <a:srcRect b="34960"/>
              <a:stretch>
                <a:fillRect/>
              </a:stretch>
            </p:blipFill>
            <p:spPr>
              <a:xfrm>
                <a:off x="6133640" y="519859"/>
                <a:ext cx="5955564" cy="5807458"/>
              </a:xfrm>
              <a:prstGeom prst="rect">
                <a:avLst/>
              </a:prstGeom>
            </p:spPr>
          </p:pic>
          <p:sp>
            <p:nvSpPr>
              <p:cNvPr id="26" name="矩形 25"/>
              <p:cNvSpPr/>
              <p:nvPr/>
            </p:nvSpPr>
            <p:spPr>
              <a:xfrm>
                <a:off x="6286787" y="724169"/>
                <a:ext cx="2983831" cy="1251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11359756" y="3316406"/>
              <a:ext cx="691217" cy="600501"/>
            </a:xfrm>
            <a:prstGeom prst="rect">
              <a:avLst/>
            </a:prstGeom>
            <a:solidFill>
              <a:srgbClr val="E5D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9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28608" y="-10823"/>
            <a:ext cx="4841240" cy="6868823"/>
          </a:xfrm>
          <a:prstGeom prst="rect">
            <a:avLst/>
          </a:prstGeom>
          <a:solidFill>
            <a:srgbClr val="E5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任意多边形: 形状 17"/>
          <p:cNvSpPr/>
          <p:nvPr/>
        </p:nvSpPr>
        <p:spPr>
          <a:xfrm>
            <a:off x="876737" y="-435746"/>
            <a:ext cx="4565797" cy="7702820"/>
          </a:xfrm>
          <a:custGeom>
            <a:avLst/>
            <a:gdLst>
              <a:gd name="connsiteX0" fmla="*/ 3919851 w 4512932"/>
              <a:gd name="connsiteY0" fmla="*/ 0 h 7025203"/>
              <a:gd name="connsiteX1" fmla="*/ 823725 w 4512932"/>
              <a:gd name="connsiteY1" fmla="*/ 1443789 h 7025203"/>
              <a:gd name="connsiteX2" fmla="*/ 53704 w 4512932"/>
              <a:gd name="connsiteY2" fmla="*/ 4796589 h 7025203"/>
              <a:gd name="connsiteX3" fmla="*/ 1946673 w 4512932"/>
              <a:gd name="connsiteY3" fmla="*/ 5839326 h 7025203"/>
              <a:gd name="connsiteX4" fmla="*/ 4256736 w 4512932"/>
              <a:gd name="connsiteY4" fmla="*/ 6930189 h 7025203"/>
              <a:gd name="connsiteX5" fmla="*/ 4352988 w 4512932"/>
              <a:gd name="connsiteY5" fmla="*/ 6898105 h 702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2932" h="7025203">
                <a:moveTo>
                  <a:pt x="3919851" y="0"/>
                </a:moveTo>
                <a:cubicBezTo>
                  <a:pt x="2693967" y="322179"/>
                  <a:pt x="1468083" y="644358"/>
                  <a:pt x="823725" y="1443789"/>
                </a:cubicBezTo>
                <a:cubicBezTo>
                  <a:pt x="179367" y="2243221"/>
                  <a:pt x="-133454" y="4064000"/>
                  <a:pt x="53704" y="4796589"/>
                </a:cubicBezTo>
                <a:cubicBezTo>
                  <a:pt x="240862" y="5529178"/>
                  <a:pt x="1246168" y="5483726"/>
                  <a:pt x="1946673" y="5839326"/>
                </a:cubicBezTo>
                <a:cubicBezTo>
                  <a:pt x="2647178" y="6194926"/>
                  <a:pt x="3855683" y="6753726"/>
                  <a:pt x="4256736" y="6930189"/>
                </a:cubicBezTo>
                <a:cubicBezTo>
                  <a:pt x="4657789" y="7106652"/>
                  <a:pt x="4505388" y="7002378"/>
                  <a:pt x="4352988" y="689810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 rot="19800000">
            <a:off x="10298522" y="-1284004"/>
            <a:ext cx="4059359" cy="8949149"/>
          </a:xfrm>
          <a:custGeom>
            <a:avLst/>
            <a:gdLst>
              <a:gd name="connsiteX0" fmla="*/ 0 w 3946358"/>
              <a:gd name="connsiteY0" fmla="*/ 4138863 h 8277726"/>
              <a:gd name="connsiteX1" fmla="*/ 1973179 w 3946358"/>
              <a:gd name="connsiteY1" fmla="*/ 0 h 8277726"/>
              <a:gd name="connsiteX2" fmla="*/ 3946358 w 3946358"/>
              <a:gd name="connsiteY2" fmla="*/ 4138863 h 8277726"/>
              <a:gd name="connsiteX3" fmla="*/ 1973179 w 3946358"/>
              <a:gd name="connsiteY3" fmla="*/ 8277726 h 8277726"/>
              <a:gd name="connsiteX4" fmla="*/ 0 w 3946358"/>
              <a:gd name="connsiteY4" fmla="*/ 4138863 h 8277726"/>
              <a:gd name="connsiteX0-1" fmla="*/ 113001 w 4059359"/>
              <a:gd name="connsiteY0-2" fmla="*/ 4138863 h 8949149"/>
              <a:gd name="connsiteX1-3" fmla="*/ 2086180 w 4059359"/>
              <a:gd name="connsiteY1-4" fmla="*/ 0 h 8949149"/>
              <a:gd name="connsiteX2-5" fmla="*/ 4059359 w 4059359"/>
              <a:gd name="connsiteY2-6" fmla="*/ 4138863 h 8949149"/>
              <a:gd name="connsiteX3-7" fmla="*/ 939057 w 4059359"/>
              <a:gd name="connsiteY3-8" fmla="*/ 8949149 h 8949149"/>
              <a:gd name="connsiteX4-9" fmla="*/ 113001 w 4059359"/>
              <a:gd name="connsiteY4-10" fmla="*/ 4138863 h 89491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59359" h="8949149">
                <a:moveTo>
                  <a:pt x="113001" y="4138863"/>
                </a:moveTo>
                <a:cubicBezTo>
                  <a:pt x="304188" y="2647338"/>
                  <a:pt x="996423" y="0"/>
                  <a:pt x="2086180" y="0"/>
                </a:cubicBezTo>
                <a:cubicBezTo>
                  <a:pt x="3175937" y="0"/>
                  <a:pt x="4059359" y="1853032"/>
                  <a:pt x="4059359" y="4138863"/>
                </a:cubicBezTo>
                <a:cubicBezTo>
                  <a:pt x="4059359" y="6424694"/>
                  <a:pt x="2028814" y="8949149"/>
                  <a:pt x="939057" y="8949149"/>
                </a:cubicBezTo>
                <a:cubicBezTo>
                  <a:pt x="-150700" y="8949149"/>
                  <a:pt x="-78186" y="5630388"/>
                  <a:pt x="113001" y="4138863"/>
                </a:cubicBezTo>
                <a:close/>
              </a:path>
            </a:pathLst>
          </a:custGeom>
          <a:solidFill>
            <a:srgbClr val="E5D7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2244" y="-348144"/>
            <a:ext cx="2346965" cy="28255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99071" y="-666683"/>
            <a:ext cx="1487427" cy="228295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91574" y="-945511"/>
            <a:ext cx="1804426" cy="25664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226310" y="-435746"/>
            <a:ext cx="1243587" cy="235915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8542" y="2328249"/>
            <a:ext cx="7494915" cy="237167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495901" y="3392517"/>
            <a:ext cx="5893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为什么要学习礼仪</a:t>
            </a:r>
            <a:endParaRPr lang="en-US" altLang="zh-CN" sz="5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200206">
            <a:off x="8741057" y="1366262"/>
            <a:ext cx="2341544" cy="96235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4451" y="2583792"/>
            <a:ext cx="3415926" cy="341592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84108" y="2536069"/>
            <a:ext cx="1982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o1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75567" y="4206828"/>
            <a:ext cx="4929332" cy="401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914400">
              <a:lnSpc>
                <a:spcPct val="120000"/>
              </a:lnSpc>
              <a:defRPr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Why should we learn etiquette</a:t>
            </a:r>
            <a:endParaRPr lang="en-US" altLang="zh-CN" sz="1200" spc="300" dirty="0">
              <a:solidFill>
                <a:schemeClr val="tx1">
                  <a:lumMod val="65000"/>
                  <a:lumOff val="35000"/>
                </a:schemeClr>
              </a:solidFill>
              <a:latin typeface="方正字迹-栋隶简体" panose="02010600010101010101" pitchFamily="2" charset="-122"/>
              <a:ea typeface="方正字迹-栋隶简体" panose="02010600010101010101" pitchFamily="2" charset="-122"/>
              <a:cs typeface="+mn-ea"/>
              <a:sym typeface="HappyZcool-2016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800"/>
                            </p:stCondLst>
                            <p:childTnLst>
                              <p:par>
                                <p:cTn id="5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21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1663" y="429182"/>
            <a:ext cx="475143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200" b="1" spc="3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HappyZcool-2016" panose="02010600030101010101" pitchFamily="2" charset="-122"/>
              </a:rPr>
              <a:t>礼仪律己</a:t>
            </a:r>
            <a:endParaRPr lang="id-ID" altLang="zh-CN" sz="3200" b="1" spc="3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HappyZcool-2016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306" y="101600"/>
            <a:ext cx="912357" cy="9123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86513" y="4074714"/>
            <a:ext cx="3018974" cy="2035032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72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01663" y="1315621"/>
            <a:ext cx="4239264" cy="35912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6930256" y="1320144"/>
            <a:ext cx="4239264" cy="359124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880363" y="2394314"/>
            <a:ext cx="2386160" cy="1433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礼仪是律己、敬人的一种行为规范，是表现对他人的尊重和理解的过程和手段。</a:t>
            </a:r>
          </a:p>
        </p:txBody>
      </p:sp>
      <p:sp>
        <p:nvSpPr>
          <p:cNvPr id="13" name="矩形 12"/>
          <p:cNvSpPr/>
          <p:nvPr/>
        </p:nvSpPr>
        <p:spPr>
          <a:xfrm>
            <a:off x="7785329" y="2394314"/>
            <a:ext cx="2946839" cy="1433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古人云：“不学礼，无以立。”</a:t>
            </a:r>
          </a:p>
          <a:p>
            <a:pPr>
              <a:lnSpc>
                <a:spcPct val="14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文明礼仪不仅是个人素养的体现，也是个人道德和社会公德的体现。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500000">
            <a:off x="4126322" y="-183795"/>
            <a:ext cx="3939356" cy="3939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1663" y="429182"/>
            <a:ext cx="475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为什么学礼仪</a:t>
            </a:r>
            <a:endParaRPr lang="id-ID" altLang="zh-CN" sz="3200" b="1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HappyZcool-2016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306" y="101600"/>
            <a:ext cx="912357" cy="9123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20" y="1116303"/>
            <a:ext cx="5120980" cy="5108787"/>
          </a:xfrm>
          <a:prstGeom prst="rect">
            <a:avLst/>
          </a:prstGeom>
        </p:spPr>
      </p:pic>
      <p:grpSp>
        <p:nvGrpSpPr>
          <p:cNvPr id="6" name="组 5"/>
          <p:cNvGrpSpPr/>
          <p:nvPr/>
        </p:nvGrpSpPr>
        <p:grpSpPr>
          <a:xfrm>
            <a:off x="6209096" y="1938748"/>
            <a:ext cx="5595417" cy="1306192"/>
            <a:chOff x="869550" y="1793713"/>
            <a:chExt cx="6536596" cy="1306192"/>
          </a:xfrm>
        </p:grpSpPr>
        <p:sp>
          <p:nvSpPr>
            <p:cNvPr id="7" name="文本框 6"/>
            <p:cNvSpPr txBox="1"/>
            <p:nvPr/>
          </p:nvSpPr>
          <p:spPr>
            <a:xfrm>
              <a:off x="869551" y="1793713"/>
              <a:ext cx="2774574" cy="418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对个体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69550" y="2209212"/>
              <a:ext cx="6536596" cy="890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不学礼，无以立</a:t>
              </a:r>
            </a:p>
            <a:p>
              <a:pPr marL="0" lvl="1"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使个人的言行在社会活动中与其身份、地位、社会角色相适应</a:t>
              </a:r>
            </a:p>
            <a:p>
              <a:pPr marL="0" lvl="1"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衡量个人道德水准高低和有无教养的尺度</a:t>
              </a: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6209095" y="4182759"/>
            <a:ext cx="5595417" cy="1029193"/>
            <a:chOff x="869550" y="1793713"/>
            <a:chExt cx="6536596" cy="1029193"/>
          </a:xfrm>
        </p:grpSpPr>
        <p:sp>
          <p:nvSpPr>
            <p:cNvPr id="10" name="文本框 9"/>
            <p:cNvSpPr txBox="1"/>
            <p:nvPr/>
          </p:nvSpPr>
          <p:spPr>
            <a:xfrm>
              <a:off x="869551" y="1793713"/>
              <a:ext cx="3320976" cy="418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对社会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69550" y="2209212"/>
              <a:ext cx="6536596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塑造组织形象，提高办事效率</a:t>
              </a:r>
            </a:p>
            <a:p>
              <a:pPr marL="0" lvl="1"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是一个国家文明程度、道德风尚和生活习惯的反映</a:t>
              </a:r>
            </a:p>
          </p:txBody>
        </p:sp>
      </p:grpSp>
      <p:cxnSp>
        <p:nvCxnSpPr>
          <p:cNvPr id="12" name="直线连接符 12"/>
          <p:cNvCxnSpPr/>
          <p:nvPr/>
        </p:nvCxnSpPr>
        <p:spPr>
          <a:xfrm>
            <a:off x="6209095" y="3521039"/>
            <a:ext cx="52174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958278" y="0"/>
            <a:ext cx="6285506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01663" y="429182"/>
            <a:ext cx="475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酒 店 老 板 与 无 赖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9306" y="101600"/>
            <a:ext cx="912357" cy="912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90969" y="904061"/>
            <a:ext cx="6724098" cy="552475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40704">
            <a:off x="7917642" y="647626"/>
            <a:ext cx="2460062" cy="348255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707440" y="2802576"/>
            <a:ext cx="3531348" cy="2846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一个人走进酒店要了酒菜</a:t>
            </a:r>
            <a:r>
              <a:rPr lang="en-US" altLang="zh-CN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吃完摸摸口袋发现忘带钱了</a:t>
            </a:r>
            <a:r>
              <a:rPr lang="en-US" altLang="zh-CN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便对老板说“店家今日忘带钱了，改日送来”店老板连声“不碍事，不碍事”并恭敬地把他送出了门。</a:t>
            </a:r>
          </a:p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这个过程被一个无赖给看见了，他也进了饭店要了酒菜，吃完后摸了一下口袋对店老板说“店家今日忘带钱了，改日送来”。</a:t>
            </a:r>
          </a:p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谁知店老板脸色一变，揪住他，非剥他的衣服不可。</a:t>
            </a:r>
            <a:endParaRPr lang="en-US" altLang="zh-CN" sz="1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无赖不服说：“为什么刚才那人可以记帐，我就不行？”</a:t>
            </a:r>
            <a:endParaRPr lang="en-US" altLang="zh-CN" sz="1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店家说：“人家吃饭，筷子在桌子上找齐，喝酒一盅盅地筛，斯斯文文，吃罢掏出手绢揩嘴，是个有德行的人，岂能赖我几个钱，你呢？筷子在胸前找齐，狼吞虎咽，吃上瘾来，脚踏上条凳，端起酒壶直往嘴里灌，吃罢用袖子揩嘴，分明是个居无定室，食无定餐的无赖之徒，我岂能饶你！”</a:t>
            </a:r>
          </a:p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一席话，说得无赖哑口无言，只得留下外衣，狼狈而去。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1663" y="429182"/>
            <a:ext cx="475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故事启示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306" y="101600"/>
            <a:ext cx="912357" cy="91235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233674" y="1883391"/>
            <a:ext cx="9418321" cy="4640997"/>
            <a:chOff x="1001663" y="1646517"/>
            <a:chExt cx="10369866" cy="5109883"/>
          </a:xfrm>
        </p:grpSpPr>
        <p:sp>
          <p:nvSpPr>
            <p:cNvPr id="20" name="圆角矩形 12"/>
            <p:cNvSpPr/>
            <p:nvPr/>
          </p:nvSpPr>
          <p:spPr>
            <a:xfrm>
              <a:off x="1001663" y="1646517"/>
              <a:ext cx="3388659" cy="5109883"/>
            </a:xfrm>
            <a:prstGeom prst="roundRect">
              <a:avLst/>
            </a:prstGeom>
            <a:solidFill>
              <a:srgbClr val="E5D7D1"/>
            </a:solidFill>
            <a:ln>
              <a:noFill/>
            </a:ln>
            <a:effectLst>
              <a:outerShdw blurRad="63500" sx="102000" sy="102000" algn="ctr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1" name="Oval 47"/>
            <p:cNvSpPr>
              <a:spLocks noChangeArrowheads="1"/>
            </p:cNvSpPr>
            <p:nvPr/>
          </p:nvSpPr>
          <p:spPr bwMode="auto">
            <a:xfrm>
              <a:off x="2265142" y="2070466"/>
              <a:ext cx="861702" cy="888246"/>
            </a:xfrm>
            <a:custGeom>
              <a:avLst/>
              <a:gdLst>
                <a:gd name="connsiteX0" fmla="*/ 157951 w 327026"/>
                <a:gd name="connsiteY0" fmla="*/ 134938 h 337100"/>
                <a:gd name="connsiteX1" fmla="*/ 327026 w 327026"/>
                <a:gd name="connsiteY1" fmla="*/ 239958 h 337100"/>
                <a:gd name="connsiteX2" fmla="*/ 259660 w 327026"/>
                <a:gd name="connsiteY2" fmla="*/ 254398 h 337100"/>
                <a:gd name="connsiteX3" fmla="*/ 295325 w 327026"/>
                <a:gd name="connsiteY3" fmla="*/ 305595 h 337100"/>
                <a:gd name="connsiteX4" fmla="*/ 292683 w 327026"/>
                <a:gd name="connsiteY4" fmla="*/ 334475 h 337100"/>
                <a:gd name="connsiteX5" fmla="*/ 263623 w 327026"/>
                <a:gd name="connsiteY5" fmla="*/ 326599 h 337100"/>
                <a:gd name="connsiteX6" fmla="*/ 227959 w 327026"/>
                <a:gd name="connsiteY6" fmla="*/ 275402 h 337100"/>
                <a:gd name="connsiteX7" fmla="*/ 192294 w 327026"/>
                <a:gd name="connsiteY7" fmla="*/ 333162 h 337100"/>
                <a:gd name="connsiteX8" fmla="*/ 153988 w 327026"/>
                <a:gd name="connsiteY8" fmla="*/ 137564 h 337100"/>
                <a:gd name="connsiteX9" fmla="*/ 157951 w 327026"/>
                <a:gd name="connsiteY9" fmla="*/ 134938 h 337100"/>
                <a:gd name="connsiteX10" fmla="*/ 287448 w 327026"/>
                <a:gd name="connsiteY10" fmla="*/ 96838 h 337100"/>
                <a:gd name="connsiteX11" fmla="*/ 270368 w 327026"/>
                <a:gd name="connsiteY11" fmla="*/ 108528 h 337100"/>
                <a:gd name="connsiteX12" fmla="*/ 280879 w 327026"/>
                <a:gd name="connsiteY12" fmla="*/ 150092 h 337100"/>
                <a:gd name="connsiteX13" fmla="*/ 301899 w 327026"/>
                <a:gd name="connsiteY13" fmla="*/ 182563 h 337100"/>
                <a:gd name="connsiteX14" fmla="*/ 303213 w 327026"/>
                <a:gd name="connsiteY14" fmla="*/ 161781 h 337100"/>
                <a:gd name="connsiteX15" fmla="*/ 287448 w 327026"/>
                <a:gd name="connsiteY15" fmla="*/ 96838 h 337100"/>
                <a:gd name="connsiteX16" fmla="*/ 160474 w 327026"/>
                <a:gd name="connsiteY16" fmla="*/ 0 h 337100"/>
                <a:gd name="connsiteX17" fmla="*/ 322263 w 327026"/>
                <a:gd name="connsiteY17" fmla="*/ 161925 h 337100"/>
                <a:gd name="connsiteX18" fmla="*/ 314371 w 327026"/>
                <a:gd name="connsiteY18" fmla="*/ 211951 h 337100"/>
                <a:gd name="connsiteX19" fmla="*/ 242026 w 327026"/>
                <a:gd name="connsiteY19" fmla="*/ 165875 h 337100"/>
                <a:gd name="connsiteX20" fmla="*/ 259126 w 327026"/>
                <a:gd name="connsiteY20" fmla="*/ 139545 h 337100"/>
                <a:gd name="connsiteX21" fmla="*/ 244657 w 327026"/>
                <a:gd name="connsiteY21" fmla="*/ 94785 h 337100"/>
                <a:gd name="connsiteX22" fmla="*/ 203881 w 327026"/>
                <a:gd name="connsiteY22" fmla="*/ 63190 h 337100"/>
                <a:gd name="connsiteX23" fmla="*/ 186781 w 327026"/>
                <a:gd name="connsiteY23" fmla="*/ 22380 h 337100"/>
                <a:gd name="connsiteX24" fmla="*/ 160474 w 327026"/>
                <a:gd name="connsiteY24" fmla="*/ 19747 h 337100"/>
                <a:gd name="connsiteX25" fmla="*/ 74975 w 327026"/>
                <a:gd name="connsiteY25" fmla="*/ 48709 h 337100"/>
                <a:gd name="connsiteX26" fmla="*/ 86814 w 327026"/>
                <a:gd name="connsiteY26" fmla="*/ 86886 h 337100"/>
                <a:gd name="connsiteX27" fmla="*/ 53930 w 327026"/>
                <a:gd name="connsiteY27" fmla="*/ 111899 h 337100"/>
                <a:gd name="connsiteX28" fmla="*/ 53930 w 327026"/>
                <a:gd name="connsiteY28" fmla="*/ 140862 h 337100"/>
                <a:gd name="connsiteX29" fmla="*/ 59191 w 327026"/>
                <a:gd name="connsiteY29" fmla="*/ 157976 h 337100"/>
                <a:gd name="connsiteX30" fmla="*/ 21046 w 327026"/>
                <a:gd name="connsiteY30" fmla="*/ 181672 h 337100"/>
                <a:gd name="connsiteX31" fmla="*/ 35515 w 327026"/>
                <a:gd name="connsiteY31" fmla="*/ 227748 h 337100"/>
                <a:gd name="connsiteX32" fmla="*/ 59191 w 327026"/>
                <a:gd name="connsiteY32" fmla="*/ 190887 h 337100"/>
                <a:gd name="connsiteX33" fmla="*/ 89444 w 327026"/>
                <a:gd name="connsiteY33" fmla="*/ 198786 h 337100"/>
                <a:gd name="connsiteX34" fmla="*/ 122328 w 327026"/>
                <a:gd name="connsiteY34" fmla="*/ 215900 h 337100"/>
                <a:gd name="connsiteX35" fmla="*/ 96021 w 327026"/>
                <a:gd name="connsiteY35" fmla="*/ 248812 h 337100"/>
                <a:gd name="connsiteX36" fmla="*/ 86814 w 327026"/>
                <a:gd name="connsiteY36" fmla="*/ 283040 h 337100"/>
                <a:gd name="connsiteX37" fmla="*/ 160474 w 327026"/>
                <a:gd name="connsiteY37" fmla="*/ 304103 h 337100"/>
                <a:gd name="connsiteX38" fmla="*/ 167051 w 327026"/>
                <a:gd name="connsiteY38" fmla="*/ 302787 h 337100"/>
                <a:gd name="connsiteX39" fmla="*/ 170997 w 327026"/>
                <a:gd name="connsiteY39" fmla="*/ 322534 h 337100"/>
                <a:gd name="connsiteX40" fmla="*/ 160474 w 327026"/>
                <a:gd name="connsiteY40" fmla="*/ 323850 h 337100"/>
                <a:gd name="connsiteX41" fmla="*/ 0 w 327026"/>
                <a:gd name="connsiteY41" fmla="*/ 161925 h 337100"/>
                <a:gd name="connsiteX42" fmla="*/ 160474 w 327026"/>
                <a:gd name="connsiteY42" fmla="*/ 0 h 33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27026" h="337100">
                  <a:moveTo>
                    <a:pt x="157951" y="134938"/>
                  </a:moveTo>
                  <a:cubicBezTo>
                    <a:pt x="157951" y="134938"/>
                    <a:pt x="157951" y="134938"/>
                    <a:pt x="327026" y="239958"/>
                  </a:cubicBezTo>
                  <a:cubicBezTo>
                    <a:pt x="327026" y="239958"/>
                    <a:pt x="327026" y="239958"/>
                    <a:pt x="259660" y="254398"/>
                  </a:cubicBezTo>
                  <a:lnTo>
                    <a:pt x="295325" y="305595"/>
                  </a:lnTo>
                  <a:cubicBezTo>
                    <a:pt x="301929" y="316097"/>
                    <a:pt x="300608" y="327911"/>
                    <a:pt x="292683" y="334475"/>
                  </a:cubicBezTo>
                  <a:cubicBezTo>
                    <a:pt x="283436" y="339726"/>
                    <a:pt x="271548" y="337101"/>
                    <a:pt x="263623" y="326599"/>
                  </a:cubicBezTo>
                  <a:cubicBezTo>
                    <a:pt x="263623" y="326599"/>
                    <a:pt x="263623" y="326599"/>
                    <a:pt x="227959" y="275402"/>
                  </a:cubicBezTo>
                  <a:cubicBezTo>
                    <a:pt x="227959" y="275402"/>
                    <a:pt x="227959" y="275402"/>
                    <a:pt x="192294" y="333162"/>
                  </a:cubicBezTo>
                  <a:cubicBezTo>
                    <a:pt x="192294" y="333162"/>
                    <a:pt x="192294" y="333162"/>
                    <a:pt x="153988" y="137564"/>
                  </a:cubicBezTo>
                  <a:cubicBezTo>
                    <a:pt x="153988" y="137564"/>
                    <a:pt x="153988" y="137564"/>
                    <a:pt x="157951" y="134938"/>
                  </a:cubicBezTo>
                  <a:close/>
                  <a:moveTo>
                    <a:pt x="287448" y="96838"/>
                  </a:moveTo>
                  <a:cubicBezTo>
                    <a:pt x="280879" y="99436"/>
                    <a:pt x="272996" y="103332"/>
                    <a:pt x="270368" y="108528"/>
                  </a:cubicBezTo>
                  <a:cubicBezTo>
                    <a:pt x="265113" y="117620"/>
                    <a:pt x="271682" y="143597"/>
                    <a:pt x="280879" y="150092"/>
                  </a:cubicBezTo>
                  <a:cubicBezTo>
                    <a:pt x="292703" y="159184"/>
                    <a:pt x="299272" y="170873"/>
                    <a:pt x="301899" y="182563"/>
                  </a:cubicBezTo>
                  <a:cubicBezTo>
                    <a:pt x="303213" y="176069"/>
                    <a:pt x="303213" y="168276"/>
                    <a:pt x="303213" y="161781"/>
                  </a:cubicBezTo>
                  <a:cubicBezTo>
                    <a:pt x="303213" y="138402"/>
                    <a:pt x="297958" y="116321"/>
                    <a:pt x="287448" y="96838"/>
                  </a:cubicBezTo>
                  <a:close/>
                  <a:moveTo>
                    <a:pt x="160474" y="0"/>
                  </a:moveTo>
                  <a:cubicBezTo>
                    <a:pt x="249918" y="0"/>
                    <a:pt x="322263" y="72405"/>
                    <a:pt x="322263" y="161925"/>
                  </a:cubicBezTo>
                  <a:cubicBezTo>
                    <a:pt x="322263" y="179039"/>
                    <a:pt x="319632" y="196153"/>
                    <a:pt x="314371" y="211951"/>
                  </a:cubicBezTo>
                  <a:cubicBezTo>
                    <a:pt x="314371" y="211951"/>
                    <a:pt x="314371" y="211951"/>
                    <a:pt x="242026" y="165875"/>
                  </a:cubicBezTo>
                  <a:cubicBezTo>
                    <a:pt x="247288" y="157976"/>
                    <a:pt x="257811" y="147444"/>
                    <a:pt x="259126" y="139545"/>
                  </a:cubicBezTo>
                  <a:cubicBezTo>
                    <a:pt x="260441" y="127697"/>
                    <a:pt x="251234" y="97418"/>
                    <a:pt x="244657" y="94785"/>
                  </a:cubicBezTo>
                  <a:cubicBezTo>
                    <a:pt x="238080" y="90836"/>
                    <a:pt x="218350" y="71089"/>
                    <a:pt x="203881" y="63190"/>
                  </a:cubicBezTo>
                  <a:cubicBezTo>
                    <a:pt x="193358" y="57924"/>
                    <a:pt x="188096" y="36861"/>
                    <a:pt x="186781" y="22380"/>
                  </a:cubicBezTo>
                  <a:cubicBezTo>
                    <a:pt x="177574" y="21063"/>
                    <a:pt x="169681" y="19747"/>
                    <a:pt x="160474" y="19747"/>
                  </a:cubicBezTo>
                  <a:cubicBezTo>
                    <a:pt x="128905" y="19747"/>
                    <a:pt x="98652" y="30279"/>
                    <a:pt x="74975" y="48709"/>
                  </a:cubicBezTo>
                  <a:cubicBezTo>
                    <a:pt x="81552" y="59241"/>
                    <a:pt x="93390" y="78988"/>
                    <a:pt x="86814" y="86886"/>
                  </a:cubicBezTo>
                  <a:cubicBezTo>
                    <a:pt x="78921" y="100051"/>
                    <a:pt x="53930" y="100051"/>
                    <a:pt x="53930" y="111899"/>
                  </a:cubicBezTo>
                  <a:cubicBezTo>
                    <a:pt x="53930" y="123747"/>
                    <a:pt x="52614" y="135596"/>
                    <a:pt x="53930" y="140862"/>
                  </a:cubicBezTo>
                  <a:cubicBezTo>
                    <a:pt x="55245" y="146128"/>
                    <a:pt x="69714" y="150077"/>
                    <a:pt x="59191" y="157976"/>
                  </a:cubicBezTo>
                  <a:cubicBezTo>
                    <a:pt x="52614" y="164558"/>
                    <a:pt x="32884" y="175090"/>
                    <a:pt x="21046" y="181672"/>
                  </a:cubicBezTo>
                  <a:cubicBezTo>
                    <a:pt x="22361" y="197470"/>
                    <a:pt x="27622" y="213267"/>
                    <a:pt x="35515" y="227748"/>
                  </a:cubicBezTo>
                  <a:cubicBezTo>
                    <a:pt x="38145" y="219850"/>
                    <a:pt x="49984" y="192204"/>
                    <a:pt x="59191" y="190887"/>
                  </a:cubicBezTo>
                  <a:cubicBezTo>
                    <a:pt x="69714" y="188254"/>
                    <a:pt x="78921" y="185621"/>
                    <a:pt x="89444" y="198786"/>
                  </a:cubicBezTo>
                  <a:cubicBezTo>
                    <a:pt x="99967" y="211951"/>
                    <a:pt x="114436" y="215900"/>
                    <a:pt x="122328" y="215900"/>
                  </a:cubicBezTo>
                  <a:cubicBezTo>
                    <a:pt x="130220" y="215900"/>
                    <a:pt x="121013" y="243546"/>
                    <a:pt x="96021" y="248812"/>
                  </a:cubicBezTo>
                  <a:cubicBezTo>
                    <a:pt x="72345" y="252761"/>
                    <a:pt x="106544" y="283040"/>
                    <a:pt x="86814" y="283040"/>
                  </a:cubicBezTo>
                  <a:cubicBezTo>
                    <a:pt x="109175" y="296204"/>
                    <a:pt x="134167" y="304103"/>
                    <a:pt x="160474" y="304103"/>
                  </a:cubicBezTo>
                  <a:cubicBezTo>
                    <a:pt x="163105" y="304103"/>
                    <a:pt x="165735" y="302787"/>
                    <a:pt x="167051" y="302787"/>
                  </a:cubicBezTo>
                  <a:cubicBezTo>
                    <a:pt x="167051" y="302787"/>
                    <a:pt x="167051" y="302787"/>
                    <a:pt x="170997" y="322534"/>
                  </a:cubicBezTo>
                  <a:cubicBezTo>
                    <a:pt x="168366" y="322534"/>
                    <a:pt x="164420" y="323850"/>
                    <a:pt x="160474" y="323850"/>
                  </a:cubicBezTo>
                  <a:cubicBezTo>
                    <a:pt x="72345" y="323850"/>
                    <a:pt x="0" y="251445"/>
                    <a:pt x="0" y="161925"/>
                  </a:cubicBezTo>
                  <a:cubicBezTo>
                    <a:pt x="0" y="72405"/>
                    <a:pt x="72345" y="0"/>
                    <a:pt x="1604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</a:endParaRPr>
            </a:p>
          </p:txBody>
        </p:sp>
        <p:sp>
          <p:nvSpPr>
            <p:cNvPr id="22" name="Oval 47"/>
            <p:cNvSpPr>
              <a:spLocks noChangeArrowheads="1"/>
            </p:cNvSpPr>
            <p:nvPr/>
          </p:nvSpPr>
          <p:spPr bwMode="auto">
            <a:xfrm>
              <a:off x="5895994" y="2109137"/>
              <a:ext cx="888246" cy="879744"/>
            </a:xfrm>
            <a:custGeom>
              <a:avLst/>
              <a:gdLst>
                <a:gd name="connsiteX0" fmla="*/ 292147 w 331788"/>
                <a:gd name="connsiteY0" fmla="*/ 109538 h 328613"/>
                <a:gd name="connsiteX1" fmla="*/ 327025 w 331788"/>
                <a:gd name="connsiteY1" fmla="*/ 145621 h 328613"/>
                <a:gd name="connsiteX2" fmla="*/ 327025 w 331788"/>
                <a:gd name="connsiteY2" fmla="*/ 229385 h 328613"/>
                <a:gd name="connsiteX3" fmla="*/ 293438 w 331788"/>
                <a:gd name="connsiteY3" fmla="*/ 264179 h 328613"/>
                <a:gd name="connsiteX4" fmla="*/ 252101 w 331788"/>
                <a:gd name="connsiteY4" fmla="*/ 264179 h 328613"/>
                <a:gd name="connsiteX5" fmla="*/ 252101 w 331788"/>
                <a:gd name="connsiteY5" fmla="*/ 319593 h 328613"/>
                <a:gd name="connsiteX6" fmla="*/ 243059 w 331788"/>
                <a:gd name="connsiteY6" fmla="*/ 328613 h 328613"/>
                <a:gd name="connsiteX7" fmla="*/ 205596 w 331788"/>
                <a:gd name="connsiteY7" fmla="*/ 328613 h 328613"/>
                <a:gd name="connsiteX8" fmla="*/ 195262 w 331788"/>
                <a:gd name="connsiteY8" fmla="*/ 319593 h 328613"/>
                <a:gd name="connsiteX9" fmla="*/ 195262 w 331788"/>
                <a:gd name="connsiteY9" fmla="*/ 235829 h 328613"/>
                <a:gd name="connsiteX10" fmla="*/ 224973 w 331788"/>
                <a:gd name="connsiteY10" fmla="*/ 207478 h 328613"/>
                <a:gd name="connsiteX11" fmla="*/ 255976 w 331788"/>
                <a:gd name="connsiteY11" fmla="*/ 207478 h 328613"/>
                <a:gd name="connsiteX12" fmla="*/ 255976 w 331788"/>
                <a:gd name="connsiteY12" fmla="*/ 145621 h 328613"/>
                <a:gd name="connsiteX13" fmla="*/ 292147 w 331788"/>
                <a:gd name="connsiteY13" fmla="*/ 109538 h 328613"/>
                <a:gd name="connsiteX14" fmla="*/ 38473 w 331788"/>
                <a:gd name="connsiteY14" fmla="*/ 109538 h 328613"/>
                <a:gd name="connsiteX15" fmla="*/ 75079 w 331788"/>
                <a:gd name="connsiteY15" fmla="*/ 145621 h 328613"/>
                <a:gd name="connsiteX16" fmla="*/ 75079 w 331788"/>
                <a:gd name="connsiteY16" fmla="*/ 207478 h 328613"/>
                <a:gd name="connsiteX17" fmla="*/ 106456 w 331788"/>
                <a:gd name="connsiteY17" fmla="*/ 207478 h 328613"/>
                <a:gd name="connsiteX18" fmla="*/ 136525 w 331788"/>
                <a:gd name="connsiteY18" fmla="*/ 235829 h 328613"/>
                <a:gd name="connsiteX19" fmla="*/ 136525 w 331788"/>
                <a:gd name="connsiteY19" fmla="*/ 319593 h 328613"/>
                <a:gd name="connsiteX20" fmla="*/ 126066 w 331788"/>
                <a:gd name="connsiteY20" fmla="*/ 328613 h 328613"/>
                <a:gd name="connsiteX21" fmla="*/ 88153 w 331788"/>
                <a:gd name="connsiteY21" fmla="*/ 328613 h 328613"/>
                <a:gd name="connsiteX22" fmla="*/ 79001 w 331788"/>
                <a:gd name="connsiteY22" fmla="*/ 319593 h 328613"/>
                <a:gd name="connsiteX23" fmla="*/ 79001 w 331788"/>
                <a:gd name="connsiteY23" fmla="*/ 264179 h 328613"/>
                <a:gd name="connsiteX24" fmla="*/ 37166 w 331788"/>
                <a:gd name="connsiteY24" fmla="*/ 264179 h 328613"/>
                <a:gd name="connsiteX25" fmla="*/ 3175 w 331788"/>
                <a:gd name="connsiteY25" fmla="*/ 229385 h 328613"/>
                <a:gd name="connsiteX26" fmla="*/ 3175 w 331788"/>
                <a:gd name="connsiteY26" fmla="*/ 145621 h 328613"/>
                <a:gd name="connsiteX27" fmla="*/ 38473 w 331788"/>
                <a:gd name="connsiteY27" fmla="*/ 109538 h 328613"/>
                <a:gd name="connsiteX28" fmla="*/ 160734 w 331788"/>
                <a:gd name="connsiteY28" fmla="*/ 88900 h 328613"/>
                <a:gd name="connsiteX29" fmla="*/ 171053 w 331788"/>
                <a:gd name="connsiteY29" fmla="*/ 88900 h 328613"/>
                <a:gd name="connsiteX30" fmla="*/ 173633 w 331788"/>
                <a:gd name="connsiteY30" fmla="*/ 90195 h 328613"/>
                <a:gd name="connsiteX31" fmla="*/ 174923 w 331788"/>
                <a:gd name="connsiteY31" fmla="*/ 95375 h 328613"/>
                <a:gd name="connsiteX32" fmla="*/ 169763 w 331788"/>
                <a:gd name="connsiteY32" fmla="*/ 103146 h 328613"/>
                <a:gd name="connsiteX33" fmla="*/ 172343 w 331788"/>
                <a:gd name="connsiteY33" fmla="*/ 123867 h 328613"/>
                <a:gd name="connsiteX34" fmla="*/ 167184 w 331788"/>
                <a:gd name="connsiteY34" fmla="*/ 136818 h 328613"/>
                <a:gd name="connsiteX35" fmla="*/ 164604 w 331788"/>
                <a:gd name="connsiteY35" fmla="*/ 136818 h 328613"/>
                <a:gd name="connsiteX36" fmla="*/ 159444 w 331788"/>
                <a:gd name="connsiteY36" fmla="*/ 123867 h 328613"/>
                <a:gd name="connsiteX37" fmla="*/ 162024 w 331788"/>
                <a:gd name="connsiteY37" fmla="*/ 103146 h 328613"/>
                <a:gd name="connsiteX38" fmla="*/ 156865 w 331788"/>
                <a:gd name="connsiteY38" fmla="*/ 95375 h 328613"/>
                <a:gd name="connsiteX39" fmla="*/ 158155 w 331788"/>
                <a:gd name="connsiteY39" fmla="*/ 90195 h 328613"/>
                <a:gd name="connsiteX40" fmla="*/ 160734 w 331788"/>
                <a:gd name="connsiteY40" fmla="*/ 88900 h 328613"/>
                <a:gd name="connsiteX41" fmla="*/ 136182 w 331788"/>
                <a:gd name="connsiteY41" fmla="*/ 88900 h 328613"/>
                <a:gd name="connsiteX42" fmla="*/ 138766 w 331788"/>
                <a:gd name="connsiteY42" fmla="*/ 91502 h 328613"/>
                <a:gd name="connsiteX43" fmla="*/ 165893 w 331788"/>
                <a:gd name="connsiteY43" fmla="*/ 165652 h 328613"/>
                <a:gd name="connsiteX44" fmla="*/ 193021 w 331788"/>
                <a:gd name="connsiteY44" fmla="*/ 91502 h 328613"/>
                <a:gd name="connsiteX45" fmla="*/ 196897 w 331788"/>
                <a:gd name="connsiteY45" fmla="*/ 90201 h 328613"/>
                <a:gd name="connsiteX46" fmla="*/ 208523 w 331788"/>
                <a:gd name="connsiteY46" fmla="*/ 92802 h 328613"/>
                <a:gd name="connsiteX47" fmla="*/ 231775 w 331788"/>
                <a:gd name="connsiteY47" fmla="*/ 125325 h 328613"/>
                <a:gd name="connsiteX48" fmla="*/ 231775 w 331788"/>
                <a:gd name="connsiteY48" fmla="*/ 176059 h 328613"/>
                <a:gd name="connsiteX49" fmla="*/ 226608 w 331788"/>
                <a:gd name="connsiteY49" fmla="*/ 182563 h 328613"/>
                <a:gd name="connsiteX50" fmla="*/ 105179 w 331788"/>
                <a:gd name="connsiteY50" fmla="*/ 182563 h 328613"/>
                <a:gd name="connsiteX51" fmla="*/ 100012 w 331788"/>
                <a:gd name="connsiteY51" fmla="*/ 176059 h 328613"/>
                <a:gd name="connsiteX52" fmla="*/ 100012 w 331788"/>
                <a:gd name="connsiteY52" fmla="*/ 125325 h 328613"/>
                <a:gd name="connsiteX53" fmla="*/ 123264 w 331788"/>
                <a:gd name="connsiteY53" fmla="*/ 92802 h 328613"/>
                <a:gd name="connsiteX54" fmla="*/ 134890 w 331788"/>
                <a:gd name="connsiteY54" fmla="*/ 90201 h 328613"/>
                <a:gd name="connsiteX55" fmla="*/ 136182 w 331788"/>
                <a:gd name="connsiteY55" fmla="*/ 88900 h 328613"/>
                <a:gd name="connsiteX56" fmla="*/ 292100 w 331788"/>
                <a:gd name="connsiteY56" fmla="*/ 19050 h 328613"/>
                <a:gd name="connsiteX57" fmla="*/ 331788 w 331788"/>
                <a:gd name="connsiteY57" fmla="*/ 58738 h 328613"/>
                <a:gd name="connsiteX58" fmla="*/ 292100 w 331788"/>
                <a:gd name="connsiteY58" fmla="*/ 98426 h 328613"/>
                <a:gd name="connsiteX59" fmla="*/ 252412 w 331788"/>
                <a:gd name="connsiteY59" fmla="*/ 58738 h 328613"/>
                <a:gd name="connsiteX60" fmla="*/ 292100 w 331788"/>
                <a:gd name="connsiteY60" fmla="*/ 19050 h 328613"/>
                <a:gd name="connsiteX61" fmla="*/ 39688 w 331788"/>
                <a:gd name="connsiteY61" fmla="*/ 19050 h 328613"/>
                <a:gd name="connsiteX62" fmla="*/ 79376 w 331788"/>
                <a:gd name="connsiteY62" fmla="*/ 58738 h 328613"/>
                <a:gd name="connsiteX63" fmla="*/ 39688 w 331788"/>
                <a:gd name="connsiteY63" fmla="*/ 98426 h 328613"/>
                <a:gd name="connsiteX64" fmla="*/ 0 w 331788"/>
                <a:gd name="connsiteY64" fmla="*/ 58738 h 328613"/>
                <a:gd name="connsiteX65" fmla="*/ 39688 w 331788"/>
                <a:gd name="connsiteY65" fmla="*/ 19050 h 328613"/>
                <a:gd name="connsiteX66" fmla="*/ 165894 w 331788"/>
                <a:gd name="connsiteY66" fmla="*/ 0 h 328613"/>
                <a:gd name="connsiteX67" fmla="*/ 204788 w 331788"/>
                <a:gd name="connsiteY67" fmla="*/ 39688 h 328613"/>
                <a:gd name="connsiteX68" fmla="*/ 165894 w 331788"/>
                <a:gd name="connsiteY68" fmla="*/ 79376 h 328613"/>
                <a:gd name="connsiteX69" fmla="*/ 127000 w 331788"/>
                <a:gd name="connsiteY69" fmla="*/ 39688 h 328613"/>
                <a:gd name="connsiteX70" fmla="*/ 165894 w 331788"/>
                <a:gd name="connsiteY70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31788" h="328613">
                  <a:moveTo>
                    <a:pt x="292147" y="109538"/>
                  </a:moveTo>
                  <a:cubicBezTo>
                    <a:pt x="311524" y="109538"/>
                    <a:pt x="327025" y="126291"/>
                    <a:pt x="327025" y="145621"/>
                  </a:cubicBezTo>
                  <a:cubicBezTo>
                    <a:pt x="327025" y="145621"/>
                    <a:pt x="327025" y="145621"/>
                    <a:pt x="327025" y="229385"/>
                  </a:cubicBezTo>
                  <a:cubicBezTo>
                    <a:pt x="327025" y="248715"/>
                    <a:pt x="311524" y="264179"/>
                    <a:pt x="293438" y="264179"/>
                  </a:cubicBezTo>
                  <a:cubicBezTo>
                    <a:pt x="293438" y="264179"/>
                    <a:pt x="293438" y="264179"/>
                    <a:pt x="252101" y="264179"/>
                  </a:cubicBezTo>
                  <a:cubicBezTo>
                    <a:pt x="252101" y="264179"/>
                    <a:pt x="252101" y="264179"/>
                    <a:pt x="252101" y="319593"/>
                  </a:cubicBezTo>
                  <a:cubicBezTo>
                    <a:pt x="252101" y="324747"/>
                    <a:pt x="248226" y="328613"/>
                    <a:pt x="243059" y="328613"/>
                  </a:cubicBezTo>
                  <a:cubicBezTo>
                    <a:pt x="243059" y="328613"/>
                    <a:pt x="243059" y="328613"/>
                    <a:pt x="205596" y="328613"/>
                  </a:cubicBezTo>
                  <a:cubicBezTo>
                    <a:pt x="199138" y="328613"/>
                    <a:pt x="195262" y="324747"/>
                    <a:pt x="195262" y="319593"/>
                  </a:cubicBezTo>
                  <a:cubicBezTo>
                    <a:pt x="195262" y="319593"/>
                    <a:pt x="195262" y="319593"/>
                    <a:pt x="195262" y="235829"/>
                  </a:cubicBezTo>
                  <a:cubicBezTo>
                    <a:pt x="195262" y="220364"/>
                    <a:pt x="208180" y="207478"/>
                    <a:pt x="224973" y="207478"/>
                  </a:cubicBezTo>
                  <a:cubicBezTo>
                    <a:pt x="224973" y="207478"/>
                    <a:pt x="224973" y="207478"/>
                    <a:pt x="255976" y="207478"/>
                  </a:cubicBezTo>
                  <a:cubicBezTo>
                    <a:pt x="255976" y="207478"/>
                    <a:pt x="255976" y="207478"/>
                    <a:pt x="255976" y="145621"/>
                  </a:cubicBezTo>
                  <a:cubicBezTo>
                    <a:pt x="255976" y="126291"/>
                    <a:pt x="271478" y="109538"/>
                    <a:pt x="292147" y="109538"/>
                  </a:cubicBezTo>
                  <a:close/>
                  <a:moveTo>
                    <a:pt x="38473" y="109538"/>
                  </a:moveTo>
                  <a:cubicBezTo>
                    <a:pt x="59391" y="109538"/>
                    <a:pt x="75079" y="126291"/>
                    <a:pt x="75079" y="145621"/>
                  </a:cubicBezTo>
                  <a:cubicBezTo>
                    <a:pt x="75079" y="145621"/>
                    <a:pt x="75079" y="145621"/>
                    <a:pt x="75079" y="207478"/>
                  </a:cubicBezTo>
                  <a:cubicBezTo>
                    <a:pt x="75079" y="207478"/>
                    <a:pt x="75079" y="207478"/>
                    <a:pt x="106456" y="207478"/>
                  </a:cubicBezTo>
                  <a:cubicBezTo>
                    <a:pt x="123451" y="207478"/>
                    <a:pt x="136525" y="220364"/>
                    <a:pt x="136525" y="235829"/>
                  </a:cubicBezTo>
                  <a:cubicBezTo>
                    <a:pt x="136525" y="235829"/>
                    <a:pt x="136525" y="235829"/>
                    <a:pt x="136525" y="319593"/>
                  </a:cubicBezTo>
                  <a:cubicBezTo>
                    <a:pt x="136525" y="324747"/>
                    <a:pt x="132603" y="328613"/>
                    <a:pt x="126066" y="328613"/>
                  </a:cubicBezTo>
                  <a:cubicBezTo>
                    <a:pt x="126066" y="328613"/>
                    <a:pt x="126066" y="328613"/>
                    <a:pt x="88153" y="328613"/>
                  </a:cubicBezTo>
                  <a:cubicBezTo>
                    <a:pt x="82923" y="328613"/>
                    <a:pt x="79001" y="324747"/>
                    <a:pt x="79001" y="319593"/>
                  </a:cubicBezTo>
                  <a:cubicBezTo>
                    <a:pt x="79001" y="319593"/>
                    <a:pt x="79001" y="319593"/>
                    <a:pt x="79001" y="264179"/>
                  </a:cubicBezTo>
                  <a:cubicBezTo>
                    <a:pt x="79001" y="264179"/>
                    <a:pt x="79001" y="264179"/>
                    <a:pt x="37166" y="264179"/>
                  </a:cubicBezTo>
                  <a:cubicBezTo>
                    <a:pt x="18863" y="264179"/>
                    <a:pt x="3175" y="248715"/>
                    <a:pt x="3175" y="229385"/>
                  </a:cubicBezTo>
                  <a:cubicBezTo>
                    <a:pt x="3175" y="229385"/>
                    <a:pt x="3175" y="229385"/>
                    <a:pt x="3175" y="145621"/>
                  </a:cubicBezTo>
                  <a:cubicBezTo>
                    <a:pt x="3175" y="126291"/>
                    <a:pt x="18863" y="109538"/>
                    <a:pt x="38473" y="109538"/>
                  </a:cubicBezTo>
                  <a:close/>
                  <a:moveTo>
                    <a:pt x="160734" y="88900"/>
                  </a:moveTo>
                  <a:cubicBezTo>
                    <a:pt x="160734" y="88900"/>
                    <a:pt x="160734" y="88900"/>
                    <a:pt x="171053" y="88900"/>
                  </a:cubicBezTo>
                  <a:cubicBezTo>
                    <a:pt x="172343" y="88900"/>
                    <a:pt x="173633" y="90195"/>
                    <a:pt x="173633" y="90195"/>
                  </a:cubicBezTo>
                  <a:cubicBezTo>
                    <a:pt x="174923" y="92785"/>
                    <a:pt x="176213" y="94080"/>
                    <a:pt x="174923" y="95375"/>
                  </a:cubicBezTo>
                  <a:cubicBezTo>
                    <a:pt x="174923" y="95375"/>
                    <a:pt x="174923" y="95375"/>
                    <a:pt x="169763" y="103146"/>
                  </a:cubicBezTo>
                  <a:cubicBezTo>
                    <a:pt x="169763" y="103146"/>
                    <a:pt x="169763" y="103146"/>
                    <a:pt x="172343" y="123867"/>
                  </a:cubicBezTo>
                  <a:cubicBezTo>
                    <a:pt x="172343" y="123867"/>
                    <a:pt x="172343" y="123867"/>
                    <a:pt x="167184" y="136818"/>
                  </a:cubicBezTo>
                  <a:cubicBezTo>
                    <a:pt x="167184" y="138113"/>
                    <a:pt x="164604" y="138113"/>
                    <a:pt x="164604" y="136818"/>
                  </a:cubicBezTo>
                  <a:cubicBezTo>
                    <a:pt x="164604" y="136818"/>
                    <a:pt x="164604" y="136818"/>
                    <a:pt x="159444" y="123867"/>
                  </a:cubicBezTo>
                  <a:cubicBezTo>
                    <a:pt x="159444" y="123867"/>
                    <a:pt x="159444" y="123867"/>
                    <a:pt x="162024" y="103146"/>
                  </a:cubicBezTo>
                  <a:cubicBezTo>
                    <a:pt x="162024" y="103146"/>
                    <a:pt x="162024" y="103146"/>
                    <a:pt x="156865" y="95375"/>
                  </a:cubicBezTo>
                  <a:cubicBezTo>
                    <a:pt x="155575" y="94080"/>
                    <a:pt x="156865" y="92785"/>
                    <a:pt x="158155" y="90195"/>
                  </a:cubicBezTo>
                  <a:cubicBezTo>
                    <a:pt x="158155" y="90195"/>
                    <a:pt x="159444" y="88900"/>
                    <a:pt x="160734" y="88900"/>
                  </a:cubicBezTo>
                  <a:close/>
                  <a:moveTo>
                    <a:pt x="136182" y="88900"/>
                  </a:moveTo>
                  <a:cubicBezTo>
                    <a:pt x="137474" y="88900"/>
                    <a:pt x="138766" y="90201"/>
                    <a:pt x="138766" y="91502"/>
                  </a:cubicBezTo>
                  <a:cubicBezTo>
                    <a:pt x="138766" y="91502"/>
                    <a:pt x="138766" y="91502"/>
                    <a:pt x="165893" y="165652"/>
                  </a:cubicBezTo>
                  <a:cubicBezTo>
                    <a:pt x="165893" y="165652"/>
                    <a:pt x="165893" y="165652"/>
                    <a:pt x="193021" y="91502"/>
                  </a:cubicBezTo>
                  <a:cubicBezTo>
                    <a:pt x="193021" y="90201"/>
                    <a:pt x="195605" y="88900"/>
                    <a:pt x="196897" y="90201"/>
                  </a:cubicBezTo>
                  <a:cubicBezTo>
                    <a:pt x="196897" y="90201"/>
                    <a:pt x="196897" y="90201"/>
                    <a:pt x="208523" y="92802"/>
                  </a:cubicBezTo>
                  <a:cubicBezTo>
                    <a:pt x="222733" y="98006"/>
                    <a:pt x="231775" y="111015"/>
                    <a:pt x="231775" y="125325"/>
                  </a:cubicBezTo>
                  <a:cubicBezTo>
                    <a:pt x="231775" y="125325"/>
                    <a:pt x="231775" y="125325"/>
                    <a:pt x="231775" y="176059"/>
                  </a:cubicBezTo>
                  <a:cubicBezTo>
                    <a:pt x="231775" y="179961"/>
                    <a:pt x="229192" y="182563"/>
                    <a:pt x="226608" y="182563"/>
                  </a:cubicBezTo>
                  <a:cubicBezTo>
                    <a:pt x="226608" y="182563"/>
                    <a:pt x="226608" y="182563"/>
                    <a:pt x="105179" y="182563"/>
                  </a:cubicBezTo>
                  <a:cubicBezTo>
                    <a:pt x="102595" y="182563"/>
                    <a:pt x="100012" y="179961"/>
                    <a:pt x="100012" y="176059"/>
                  </a:cubicBezTo>
                  <a:cubicBezTo>
                    <a:pt x="100012" y="176059"/>
                    <a:pt x="100012" y="176059"/>
                    <a:pt x="100012" y="125325"/>
                  </a:cubicBezTo>
                  <a:cubicBezTo>
                    <a:pt x="100012" y="111015"/>
                    <a:pt x="109054" y="98006"/>
                    <a:pt x="123264" y="92802"/>
                  </a:cubicBezTo>
                  <a:cubicBezTo>
                    <a:pt x="123264" y="92802"/>
                    <a:pt x="123264" y="92802"/>
                    <a:pt x="134890" y="90201"/>
                  </a:cubicBezTo>
                  <a:cubicBezTo>
                    <a:pt x="134890" y="88900"/>
                    <a:pt x="134890" y="88900"/>
                    <a:pt x="136182" y="88900"/>
                  </a:cubicBezTo>
                  <a:close/>
                  <a:moveTo>
                    <a:pt x="292100" y="19050"/>
                  </a:moveTo>
                  <a:cubicBezTo>
                    <a:pt x="314019" y="19050"/>
                    <a:pt x="331788" y="36819"/>
                    <a:pt x="331788" y="58738"/>
                  </a:cubicBezTo>
                  <a:cubicBezTo>
                    <a:pt x="331788" y="80657"/>
                    <a:pt x="314019" y="98426"/>
                    <a:pt x="292100" y="98426"/>
                  </a:cubicBezTo>
                  <a:cubicBezTo>
                    <a:pt x="270181" y="98426"/>
                    <a:pt x="252412" y="80657"/>
                    <a:pt x="252412" y="58738"/>
                  </a:cubicBezTo>
                  <a:cubicBezTo>
                    <a:pt x="252412" y="36819"/>
                    <a:pt x="270181" y="19050"/>
                    <a:pt x="292100" y="19050"/>
                  </a:cubicBezTo>
                  <a:close/>
                  <a:moveTo>
                    <a:pt x="39688" y="19050"/>
                  </a:moveTo>
                  <a:cubicBezTo>
                    <a:pt x="61607" y="19050"/>
                    <a:pt x="79376" y="36819"/>
                    <a:pt x="79376" y="58738"/>
                  </a:cubicBezTo>
                  <a:cubicBezTo>
                    <a:pt x="79376" y="80657"/>
                    <a:pt x="61607" y="98426"/>
                    <a:pt x="39688" y="98426"/>
                  </a:cubicBezTo>
                  <a:cubicBezTo>
                    <a:pt x="17769" y="98426"/>
                    <a:pt x="0" y="80657"/>
                    <a:pt x="0" y="58738"/>
                  </a:cubicBezTo>
                  <a:cubicBezTo>
                    <a:pt x="0" y="36819"/>
                    <a:pt x="17769" y="19050"/>
                    <a:pt x="39688" y="19050"/>
                  </a:cubicBezTo>
                  <a:close/>
                  <a:moveTo>
                    <a:pt x="165894" y="0"/>
                  </a:moveTo>
                  <a:cubicBezTo>
                    <a:pt x="187375" y="0"/>
                    <a:pt x="204788" y="17769"/>
                    <a:pt x="204788" y="39688"/>
                  </a:cubicBezTo>
                  <a:cubicBezTo>
                    <a:pt x="204788" y="61607"/>
                    <a:pt x="187375" y="79376"/>
                    <a:pt x="165894" y="79376"/>
                  </a:cubicBezTo>
                  <a:cubicBezTo>
                    <a:pt x="144413" y="79376"/>
                    <a:pt x="127000" y="61607"/>
                    <a:pt x="127000" y="39688"/>
                  </a:cubicBezTo>
                  <a:cubicBezTo>
                    <a:pt x="127000" y="17769"/>
                    <a:pt x="144413" y="0"/>
                    <a:pt x="165894" y="0"/>
                  </a:cubicBezTo>
                  <a:close/>
                </a:path>
              </a:pathLst>
            </a:custGeom>
            <a:solidFill>
              <a:srgbClr val="E5D7D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</a:endParaRPr>
            </a:p>
          </p:txBody>
        </p:sp>
        <p:sp>
          <p:nvSpPr>
            <p:cNvPr id="23" name="Oval 47"/>
            <p:cNvSpPr>
              <a:spLocks noChangeArrowheads="1"/>
            </p:cNvSpPr>
            <p:nvPr/>
          </p:nvSpPr>
          <p:spPr bwMode="auto">
            <a:xfrm>
              <a:off x="9549427" y="2111979"/>
              <a:ext cx="888244" cy="860712"/>
            </a:xfrm>
            <a:custGeom>
              <a:avLst/>
              <a:gdLst>
                <a:gd name="connsiteX0" fmla="*/ 58918 w 323554"/>
                <a:gd name="connsiteY0" fmla="*/ 189699 h 313525"/>
                <a:gd name="connsiteX1" fmla="*/ 101421 w 323554"/>
                <a:gd name="connsiteY1" fmla="*/ 189699 h 313525"/>
                <a:gd name="connsiteX2" fmla="*/ 103997 w 323554"/>
                <a:gd name="connsiteY2" fmla="*/ 189699 h 313525"/>
                <a:gd name="connsiteX3" fmla="*/ 114301 w 323554"/>
                <a:gd name="connsiteY3" fmla="*/ 201731 h 313525"/>
                <a:gd name="connsiteX4" fmla="*/ 113013 w 323554"/>
                <a:gd name="connsiteY4" fmla="*/ 205741 h 313525"/>
                <a:gd name="connsiteX5" fmla="*/ 101421 w 323554"/>
                <a:gd name="connsiteY5" fmla="*/ 215099 h 313525"/>
                <a:gd name="connsiteX6" fmla="*/ 58918 w 323554"/>
                <a:gd name="connsiteY6" fmla="*/ 215099 h 313525"/>
                <a:gd name="connsiteX7" fmla="*/ 46038 w 323554"/>
                <a:gd name="connsiteY7" fmla="*/ 201731 h 313525"/>
                <a:gd name="connsiteX8" fmla="*/ 58918 w 323554"/>
                <a:gd name="connsiteY8" fmla="*/ 189699 h 313525"/>
                <a:gd name="connsiteX9" fmla="*/ 149225 w 323554"/>
                <a:gd name="connsiteY9" fmla="*/ 165887 h 313525"/>
                <a:gd name="connsiteX10" fmla="*/ 142875 w 323554"/>
                <a:gd name="connsiteY10" fmla="*/ 186525 h 313525"/>
                <a:gd name="connsiteX11" fmla="*/ 153988 w 323554"/>
                <a:gd name="connsiteY11" fmla="*/ 196050 h 313525"/>
                <a:gd name="connsiteX12" fmla="*/ 173038 w 323554"/>
                <a:gd name="connsiteY12" fmla="*/ 188112 h 313525"/>
                <a:gd name="connsiteX13" fmla="*/ 145188 w 323554"/>
                <a:gd name="connsiteY13" fmla="*/ 151599 h 313525"/>
                <a:gd name="connsiteX14" fmla="*/ 187326 w 323554"/>
                <a:gd name="connsiteY14" fmla="*/ 190104 h 313525"/>
                <a:gd name="connsiteX15" fmla="*/ 138803 w 323554"/>
                <a:gd name="connsiteY15" fmla="*/ 210640 h 313525"/>
                <a:gd name="connsiteX16" fmla="*/ 131142 w 323554"/>
                <a:gd name="connsiteY16" fmla="*/ 210640 h 313525"/>
                <a:gd name="connsiteX17" fmla="*/ 129865 w 323554"/>
                <a:gd name="connsiteY17" fmla="*/ 202939 h 313525"/>
                <a:gd name="connsiteX18" fmla="*/ 145188 w 323554"/>
                <a:gd name="connsiteY18" fmla="*/ 151599 h 313525"/>
                <a:gd name="connsiteX19" fmla="*/ 58982 w 323554"/>
                <a:gd name="connsiteY19" fmla="*/ 146837 h 313525"/>
                <a:gd name="connsiteX20" fmla="*/ 130176 w 323554"/>
                <a:gd name="connsiteY20" fmla="*/ 146837 h 313525"/>
                <a:gd name="connsiteX21" fmla="*/ 130176 w 323554"/>
                <a:gd name="connsiteY21" fmla="*/ 148186 h 313525"/>
                <a:gd name="connsiteX22" fmla="*/ 122409 w 323554"/>
                <a:gd name="connsiteY22" fmla="*/ 173825 h 313525"/>
                <a:gd name="connsiteX23" fmla="*/ 58982 w 323554"/>
                <a:gd name="connsiteY23" fmla="*/ 173825 h 313525"/>
                <a:gd name="connsiteX24" fmla="*/ 46038 w 323554"/>
                <a:gd name="connsiteY24" fmla="*/ 160331 h 313525"/>
                <a:gd name="connsiteX25" fmla="*/ 58982 w 323554"/>
                <a:gd name="connsiteY25" fmla="*/ 146837 h 313525"/>
                <a:gd name="connsiteX26" fmla="*/ 59011 w 323554"/>
                <a:gd name="connsiteY26" fmla="*/ 105562 h 313525"/>
                <a:gd name="connsiteX27" fmla="*/ 166688 w 323554"/>
                <a:gd name="connsiteY27" fmla="*/ 105562 h 313525"/>
                <a:gd name="connsiteX28" fmla="*/ 144634 w 323554"/>
                <a:gd name="connsiteY28" fmla="*/ 130962 h 313525"/>
                <a:gd name="connsiteX29" fmla="*/ 59011 w 323554"/>
                <a:gd name="connsiteY29" fmla="*/ 130962 h 313525"/>
                <a:gd name="connsiteX30" fmla="*/ 46038 w 323554"/>
                <a:gd name="connsiteY30" fmla="*/ 118930 h 313525"/>
                <a:gd name="connsiteX31" fmla="*/ 59011 w 323554"/>
                <a:gd name="connsiteY31" fmla="*/ 105562 h 313525"/>
                <a:gd name="connsiteX32" fmla="*/ 226883 w 323554"/>
                <a:gd name="connsiteY32" fmla="*/ 81749 h 313525"/>
                <a:gd name="connsiteX33" fmla="*/ 224292 w 323554"/>
                <a:gd name="connsiteY33" fmla="*/ 83037 h 313525"/>
                <a:gd name="connsiteX34" fmla="*/ 171159 w 323554"/>
                <a:gd name="connsiteY34" fmla="*/ 140996 h 313525"/>
                <a:gd name="connsiteX35" fmla="*/ 172455 w 323554"/>
                <a:gd name="connsiteY35" fmla="*/ 146148 h 313525"/>
                <a:gd name="connsiteX36" fmla="*/ 175047 w 323554"/>
                <a:gd name="connsiteY36" fmla="*/ 148724 h 313525"/>
                <a:gd name="connsiteX37" fmla="*/ 177639 w 323554"/>
                <a:gd name="connsiteY37" fmla="*/ 150012 h 313525"/>
                <a:gd name="connsiteX38" fmla="*/ 180230 w 323554"/>
                <a:gd name="connsiteY38" fmla="*/ 148724 h 313525"/>
                <a:gd name="connsiteX39" fmla="*/ 232067 w 323554"/>
                <a:gd name="connsiteY39" fmla="*/ 90765 h 313525"/>
                <a:gd name="connsiteX40" fmla="*/ 232067 w 323554"/>
                <a:gd name="connsiteY40" fmla="*/ 85613 h 313525"/>
                <a:gd name="connsiteX41" fmla="*/ 229475 w 323554"/>
                <a:gd name="connsiteY41" fmla="*/ 83037 h 313525"/>
                <a:gd name="connsiteX42" fmla="*/ 226883 w 323554"/>
                <a:gd name="connsiteY42" fmla="*/ 81749 h 313525"/>
                <a:gd name="connsiteX43" fmla="*/ 247254 w 323554"/>
                <a:gd name="connsiteY43" fmla="*/ 62303 h 313525"/>
                <a:gd name="connsiteX44" fmla="*/ 242491 w 323554"/>
                <a:gd name="connsiteY44" fmla="*/ 63493 h 313525"/>
                <a:gd name="connsiteX45" fmla="*/ 237729 w 323554"/>
                <a:gd name="connsiteY45" fmla="*/ 68256 h 313525"/>
                <a:gd name="connsiteX46" fmla="*/ 236538 w 323554"/>
                <a:gd name="connsiteY46" fmla="*/ 70637 h 313525"/>
                <a:gd name="connsiteX47" fmla="*/ 237729 w 323554"/>
                <a:gd name="connsiteY47" fmla="*/ 73019 h 313525"/>
                <a:gd name="connsiteX48" fmla="*/ 240110 w 323554"/>
                <a:gd name="connsiteY48" fmla="*/ 74209 h 313525"/>
                <a:gd name="connsiteX49" fmla="*/ 242491 w 323554"/>
                <a:gd name="connsiteY49" fmla="*/ 75400 h 313525"/>
                <a:gd name="connsiteX50" fmla="*/ 244873 w 323554"/>
                <a:gd name="connsiteY50" fmla="*/ 75400 h 313525"/>
                <a:gd name="connsiteX51" fmla="*/ 244873 w 323554"/>
                <a:gd name="connsiteY51" fmla="*/ 74209 h 313525"/>
                <a:gd name="connsiteX52" fmla="*/ 249635 w 323554"/>
                <a:gd name="connsiteY52" fmla="*/ 69447 h 313525"/>
                <a:gd name="connsiteX53" fmla="*/ 249635 w 323554"/>
                <a:gd name="connsiteY53" fmla="*/ 64684 h 313525"/>
                <a:gd name="connsiteX54" fmla="*/ 247254 w 323554"/>
                <a:gd name="connsiteY54" fmla="*/ 62303 h 313525"/>
                <a:gd name="connsiteX55" fmla="*/ 24647 w 323554"/>
                <a:gd name="connsiteY55" fmla="*/ 48412 h 313525"/>
                <a:gd name="connsiteX56" fmla="*/ 201069 w 323554"/>
                <a:gd name="connsiteY56" fmla="*/ 48412 h 313525"/>
                <a:gd name="connsiteX57" fmla="*/ 214041 w 323554"/>
                <a:gd name="connsiteY57" fmla="*/ 52292 h 313525"/>
                <a:gd name="connsiteX58" fmla="*/ 193285 w 323554"/>
                <a:gd name="connsiteY58" fmla="*/ 76863 h 313525"/>
                <a:gd name="connsiteX59" fmla="*/ 181610 w 323554"/>
                <a:gd name="connsiteY59" fmla="*/ 72983 h 313525"/>
                <a:gd name="connsiteX60" fmla="*/ 45403 w 323554"/>
                <a:gd name="connsiteY60" fmla="*/ 72983 h 313525"/>
                <a:gd name="connsiteX61" fmla="*/ 24647 w 323554"/>
                <a:gd name="connsiteY61" fmla="*/ 93675 h 313525"/>
                <a:gd name="connsiteX62" fmla="*/ 24647 w 323554"/>
                <a:gd name="connsiteY62" fmla="*/ 268262 h 313525"/>
                <a:gd name="connsiteX63" fmla="*/ 45403 w 323554"/>
                <a:gd name="connsiteY63" fmla="*/ 287660 h 313525"/>
                <a:gd name="connsiteX64" fmla="*/ 181610 w 323554"/>
                <a:gd name="connsiteY64" fmla="*/ 287660 h 313525"/>
                <a:gd name="connsiteX65" fmla="*/ 202366 w 323554"/>
                <a:gd name="connsiteY65" fmla="*/ 268262 h 313525"/>
                <a:gd name="connsiteX66" fmla="*/ 202366 w 323554"/>
                <a:gd name="connsiteY66" fmla="*/ 202307 h 313525"/>
                <a:gd name="connsiteX67" fmla="*/ 203663 w 323554"/>
                <a:gd name="connsiteY67" fmla="*/ 201014 h 313525"/>
                <a:gd name="connsiteX68" fmla="*/ 206258 w 323554"/>
                <a:gd name="connsiteY68" fmla="*/ 198427 h 313525"/>
                <a:gd name="connsiteX69" fmla="*/ 227013 w 323554"/>
                <a:gd name="connsiteY69" fmla="*/ 175149 h 313525"/>
                <a:gd name="connsiteX70" fmla="*/ 227013 w 323554"/>
                <a:gd name="connsiteY70" fmla="*/ 287660 h 313525"/>
                <a:gd name="connsiteX71" fmla="*/ 201069 w 323554"/>
                <a:gd name="connsiteY71" fmla="*/ 313525 h 313525"/>
                <a:gd name="connsiteX72" fmla="*/ 25944 w 323554"/>
                <a:gd name="connsiteY72" fmla="*/ 313525 h 313525"/>
                <a:gd name="connsiteX73" fmla="*/ 0 w 323554"/>
                <a:gd name="connsiteY73" fmla="*/ 287660 h 313525"/>
                <a:gd name="connsiteX74" fmla="*/ 0 w 323554"/>
                <a:gd name="connsiteY74" fmla="*/ 72983 h 313525"/>
                <a:gd name="connsiteX75" fmla="*/ 24647 w 323554"/>
                <a:gd name="connsiteY75" fmla="*/ 48412 h 313525"/>
                <a:gd name="connsiteX76" fmla="*/ 242888 w 323554"/>
                <a:gd name="connsiteY76" fmla="*/ 42062 h 313525"/>
                <a:gd name="connsiteX77" fmla="*/ 285751 w 323554"/>
                <a:gd name="connsiteY77" fmla="*/ 81750 h 313525"/>
                <a:gd name="connsiteX78" fmla="*/ 279401 w 323554"/>
                <a:gd name="connsiteY78" fmla="*/ 89687 h 313525"/>
                <a:gd name="connsiteX79" fmla="*/ 200026 w 323554"/>
                <a:gd name="connsiteY79" fmla="*/ 178587 h 313525"/>
                <a:gd name="connsiteX80" fmla="*/ 193676 w 323554"/>
                <a:gd name="connsiteY80" fmla="*/ 184937 h 313525"/>
                <a:gd name="connsiteX81" fmla="*/ 150813 w 323554"/>
                <a:gd name="connsiteY81" fmla="*/ 146837 h 313525"/>
                <a:gd name="connsiteX82" fmla="*/ 155576 w 323554"/>
                <a:gd name="connsiteY82" fmla="*/ 138899 h 313525"/>
                <a:gd name="connsiteX83" fmla="*/ 236538 w 323554"/>
                <a:gd name="connsiteY83" fmla="*/ 48412 h 313525"/>
                <a:gd name="connsiteX84" fmla="*/ 257175 w 323554"/>
                <a:gd name="connsiteY84" fmla="*/ 26187 h 313525"/>
                <a:gd name="connsiteX85" fmla="*/ 301625 w 323554"/>
                <a:gd name="connsiteY85" fmla="*/ 64287 h 313525"/>
                <a:gd name="connsiteX86" fmla="*/ 295275 w 323554"/>
                <a:gd name="connsiteY86" fmla="*/ 72225 h 313525"/>
                <a:gd name="connsiteX87" fmla="*/ 290513 w 323554"/>
                <a:gd name="connsiteY87" fmla="*/ 75400 h 313525"/>
                <a:gd name="connsiteX88" fmla="*/ 247650 w 323554"/>
                <a:gd name="connsiteY88" fmla="*/ 37300 h 313525"/>
                <a:gd name="connsiteX89" fmla="*/ 250825 w 323554"/>
                <a:gd name="connsiteY89" fmla="*/ 34125 h 313525"/>
                <a:gd name="connsiteX90" fmla="*/ 285750 w 323554"/>
                <a:gd name="connsiteY90" fmla="*/ 11899 h 313525"/>
                <a:gd name="connsiteX91" fmla="*/ 279400 w 323554"/>
                <a:gd name="connsiteY91" fmla="*/ 19837 h 313525"/>
                <a:gd name="connsiteX92" fmla="*/ 304800 w 323554"/>
                <a:gd name="connsiteY92" fmla="*/ 43649 h 313525"/>
                <a:gd name="connsiteX93" fmla="*/ 312738 w 323554"/>
                <a:gd name="connsiteY93" fmla="*/ 35712 h 313525"/>
                <a:gd name="connsiteX94" fmla="*/ 285265 w 323554"/>
                <a:gd name="connsiteY94" fmla="*/ 516 h 313525"/>
                <a:gd name="connsiteX95" fmla="*/ 294336 w 323554"/>
                <a:gd name="connsiteY95" fmla="*/ 3151 h 313525"/>
                <a:gd name="connsiteX96" fmla="*/ 318958 w 323554"/>
                <a:gd name="connsiteY96" fmla="*/ 25545 h 313525"/>
                <a:gd name="connsiteX97" fmla="*/ 320254 w 323554"/>
                <a:gd name="connsiteY97" fmla="*/ 43987 h 313525"/>
                <a:gd name="connsiteX98" fmla="*/ 305999 w 323554"/>
                <a:gd name="connsiteY98" fmla="*/ 61112 h 313525"/>
                <a:gd name="connsiteX99" fmla="*/ 261938 w 323554"/>
                <a:gd name="connsiteY99" fmla="*/ 20276 h 313525"/>
                <a:gd name="connsiteX100" fmla="*/ 276193 w 323554"/>
                <a:gd name="connsiteY100" fmla="*/ 4468 h 313525"/>
                <a:gd name="connsiteX101" fmla="*/ 285265 w 323554"/>
                <a:gd name="connsiteY101" fmla="*/ 516 h 3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554" h="313525">
                  <a:moveTo>
                    <a:pt x="58918" y="189699"/>
                  </a:moveTo>
                  <a:cubicBezTo>
                    <a:pt x="58918" y="189699"/>
                    <a:pt x="58918" y="189699"/>
                    <a:pt x="101421" y="189699"/>
                  </a:cubicBezTo>
                  <a:cubicBezTo>
                    <a:pt x="102709" y="189699"/>
                    <a:pt x="102709" y="189699"/>
                    <a:pt x="103997" y="189699"/>
                  </a:cubicBezTo>
                  <a:cubicBezTo>
                    <a:pt x="109149" y="189699"/>
                    <a:pt x="114301" y="195046"/>
                    <a:pt x="114301" y="201731"/>
                  </a:cubicBezTo>
                  <a:cubicBezTo>
                    <a:pt x="114301" y="203067"/>
                    <a:pt x="114301" y="204404"/>
                    <a:pt x="113013" y="205741"/>
                  </a:cubicBezTo>
                  <a:cubicBezTo>
                    <a:pt x="111725" y="211088"/>
                    <a:pt x="107861" y="215099"/>
                    <a:pt x="101421" y="215099"/>
                  </a:cubicBezTo>
                  <a:cubicBezTo>
                    <a:pt x="101421" y="215099"/>
                    <a:pt x="101421" y="215099"/>
                    <a:pt x="58918" y="215099"/>
                  </a:cubicBezTo>
                  <a:cubicBezTo>
                    <a:pt x="51190" y="215099"/>
                    <a:pt x="46038" y="209752"/>
                    <a:pt x="46038" y="201731"/>
                  </a:cubicBezTo>
                  <a:cubicBezTo>
                    <a:pt x="46038" y="195046"/>
                    <a:pt x="51190" y="189699"/>
                    <a:pt x="58918" y="189699"/>
                  </a:cubicBezTo>
                  <a:close/>
                  <a:moveTo>
                    <a:pt x="149225" y="165887"/>
                  </a:moveTo>
                  <a:lnTo>
                    <a:pt x="142875" y="186525"/>
                  </a:lnTo>
                  <a:lnTo>
                    <a:pt x="153988" y="196050"/>
                  </a:lnTo>
                  <a:lnTo>
                    <a:pt x="173038" y="188112"/>
                  </a:lnTo>
                  <a:close/>
                  <a:moveTo>
                    <a:pt x="145188" y="151599"/>
                  </a:moveTo>
                  <a:cubicBezTo>
                    <a:pt x="145188" y="151599"/>
                    <a:pt x="145188" y="151599"/>
                    <a:pt x="187326" y="190104"/>
                  </a:cubicBezTo>
                  <a:cubicBezTo>
                    <a:pt x="187326" y="190104"/>
                    <a:pt x="187326" y="190104"/>
                    <a:pt x="138803" y="210640"/>
                  </a:cubicBezTo>
                  <a:cubicBezTo>
                    <a:pt x="136249" y="211924"/>
                    <a:pt x="133696" y="211924"/>
                    <a:pt x="131142" y="210640"/>
                  </a:cubicBezTo>
                  <a:cubicBezTo>
                    <a:pt x="129865" y="208073"/>
                    <a:pt x="128588" y="205506"/>
                    <a:pt x="129865" y="202939"/>
                  </a:cubicBezTo>
                  <a:cubicBezTo>
                    <a:pt x="129865" y="202939"/>
                    <a:pt x="129865" y="202939"/>
                    <a:pt x="145188" y="151599"/>
                  </a:cubicBezTo>
                  <a:close/>
                  <a:moveTo>
                    <a:pt x="58982" y="146837"/>
                  </a:moveTo>
                  <a:cubicBezTo>
                    <a:pt x="58982" y="146837"/>
                    <a:pt x="58982" y="146837"/>
                    <a:pt x="130176" y="146837"/>
                  </a:cubicBezTo>
                  <a:cubicBezTo>
                    <a:pt x="130176" y="148186"/>
                    <a:pt x="130176" y="148186"/>
                    <a:pt x="130176" y="148186"/>
                  </a:cubicBezTo>
                  <a:lnTo>
                    <a:pt x="122409" y="173825"/>
                  </a:lnTo>
                  <a:cubicBezTo>
                    <a:pt x="122409" y="173825"/>
                    <a:pt x="122409" y="173825"/>
                    <a:pt x="58982" y="173825"/>
                  </a:cubicBezTo>
                  <a:cubicBezTo>
                    <a:pt x="51216" y="173825"/>
                    <a:pt x="46038" y="167078"/>
                    <a:pt x="46038" y="160331"/>
                  </a:cubicBezTo>
                  <a:cubicBezTo>
                    <a:pt x="46038" y="153584"/>
                    <a:pt x="51216" y="146837"/>
                    <a:pt x="58982" y="146837"/>
                  </a:cubicBezTo>
                  <a:close/>
                  <a:moveTo>
                    <a:pt x="59011" y="105562"/>
                  </a:moveTo>
                  <a:lnTo>
                    <a:pt x="166688" y="105562"/>
                  </a:lnTo>
                  <a:cubicBezTo>
                    <a:pt x="166688" y="105562"/>
                    <a:pt x="166688" y="105562"/>
                    <a:pt x="144634" y="130962"/>
                  </a:cubicBezTo>
                  <a:cubicBezTo>
                    <a:pt x="144634" y="130962"/>
                    <a:pt x="144634" y="130962"/>
                    <a:pt x="59011" y="130962"/>
                  </a:cubicBezTo>
                  <a:cubicBezTo>
                    <a:pt x="51227" y="130962"/>
                    <a:pt x="46038" y="125615"/>
                    <a:pt x="46038" y="118930"/>
                  </a:cubicBezTo>
                  <a:cubicBezTo>
                    <a:pt x="46038" y="110909"/>
                    <a:pt x="51227" y="105562"/>
                    <a:pt x="59011" y="105562"/>
                  </a:cubicBezTo>
                  <a:close/>
                  <a:moveTo>
                    <a:pt x="226883" y="81749"/>
                  </a:moveTo>
                  <a:cubicBezTo>
                    <a:pt x="225587" y="81749"/>
                    <a:pt x="224292" y="83037"/>
                    <a:pt x="224292" y="83037"/>
                  </a:cubicBezTo>
                  <a:cubicBezTo>
                    <a:pt x="224292" y="83037"/>
                    <a:pt x="224292" y="83037"/>
                    <a:pt x="171159" y="140996"/>
                  </a:cubicBezTo>
                  <a:cubicBezTo>
                    <a:pt x="169863" y="142284"/>
                    <a:pt x="169863" y="144860"/>
                    <a:pt x="172455" y="146148"/>
                  </a:cubicBezTo>
                  <a:cubicBezTo>
                    <a:pt x="172455" y="146148"/>
                    <a:pt x="172455" y="146148"/>
                    <a:pt x="175047" y="148724"/>
                  </a:cubicBezTo>
                  <a:cubicBezTo>
                    <a:pt x="175047" y="148724"/>
                    <a:pt x="176343" y="150012"/>
                    <a:pt x="177639" y="150012"/>
                  </a:cubicBezTo>
                  <a:cubicBezTo>
                    <a:pt x="177639" y="150012"/>
                    <a:pt x="178934" y="148724"/>
                    <a:pt x="180230" y="148724"/>
                  </a:cubicBezTo>
                  <a:cubicBezTo>
                    <a:pt x="180230" y="148724"/>
                    <a:pt x="180230" y="148724"/>
                    <a:pt x="232067" y="90765"/>
                  </a:cubicBezTo>
                  <a:cubicBezTo>
                    <a:pt x="233363" y="89477"/>
                    <a:pt x="233363" y="86901"/>
                    <a:pt x="232067" y="85613"/>
                  </a:cubicBezTo>
                  <a:cubicBezTo>
                    <a:pt x="232067" y="85613"/>
                    <a:pt x="232067" y="85613"/>
                    <a:pt x="229475" y="83037"/>
                  </a:cubicBezTo>
                  <a:cubicBezTo>
                    <a:pt x="228179" y="81749"/>
                    <a:pt x="226883" y="81749"/>
                    <a:pt x="226883" y="81749"/>
                  </a:cubicBezTo>
                  <a:close/>
                  <a:moveTo>
                    <a:pt x="247254" y="62303"/>
                  </a:moveTo>
                  <a:cubicBezTo>
                    <a:pt x="244873" y="61112"/>
                    <a:pt x="243682" y="62303"/>
                    <a:pt x="242491" y="63493"/>
                  </a:cubicBezTo>
                  <a:cubicBezTo>
                    <a:pt x="242491" y="63493"/>
                    <a:pt x="242491" y="63493"/>
                    <a:pt x="237729" y="68256"/>
                  </a:cubicBezTo>
                  <a:cubicBezTo>
                    <a:pt x="237729" y="68256"/>
                    <a:pt x="236538" y="69447"/>
                    <a:pt x="236538" y="70637"/>
                  </a:cubicBezTo>
                  <a:cubicBezTo>
                    <a:pt x="236538" y="70637"/>
                    <a:pt x="237729" y="71828"/>
                    <a:pt x="237729" y="73019"/>
                  </a:cubicBezTo>
                  <a:cubicBezTo>
                    <a:pt x="237729" y="73019"/>
                    <a:pt x="237729" y="73019"/>
                    <a:pt x="240110" y="74209"/>
                  </a:cubicBezTo>
                  <a:cubicBezTo>
                    <a:pt x="241301" y="75400"/>
                    <a:pt x="242491" y="75400"/>
                    <a:pt x="242491" y="75400"/>
                  </a:cubicBezTo>
                  <a:cubicBezTo>
                    <a:pt x="243682" y="75400"/>
                    <a:pt x="243682" y="75400"/>
                    <a:pt x="244873" y="75400"/>
                  </a:cubicBezTo>
                  <a:cubicBezTo>
                    <a:pt x="244873" y="74209"/>
                    <a:pt x="244873" y="74209"/>
                    <a:pt x="244873" y="74209"/>
                  </a:cubicBezTo>
                  <a:cubicBezTo>
                    <a:pt x="244873" y="74209"/>
                    <a:pt x="244873" y="74209"/>
                    <a:pt x="249635" y="69447"/>
                  </a:cubicBezTo>
                  <a:cubicBezTo>
                    <a:pt x="250826" y="68256"/>
                    <a:pt x="250826" y="65875"/>
                    <a:pt x="249635" y="64684"/>
                  </a:cubicBezTo>
                  <a:cubicBezTo>
                    <a:pt x="249635" y="64684"/>
                    <a:pt x="249635" y="64684"/>
                    <a:pt x="247254" y="62303"/>
                  </a:cubicBezTo>
                  <a:close/>
                  <a:moveTo>
                    <a:pt x="24647" y="48412"/>
                  </a:moveTo>
                  <a:cubicBezTo>
                    <a:pt x="24647" y="48412"/>
                    <a:pt x="24647" y="48412"/>
                    <a:pt x="201069" y="48412"/>
                  </a:cubicBezTo>
                  <a:cubicBezTo>
                    <a:pt x="206258" y="48412"/>
                    <a:pt x="210149" y="49705"/>
                    <a:pt x="214041" y="52292"/>
                  </a:cubicBezTo>
                  <a:cubicBezTo>
                    <a:pt x="214041" y="52292"/>
                    <a:pt x="214041" y="52292"/>
                    <a:pt x="193285" y="76863"/>
                  </a:cubicBezTo>
                  <a:cubicBezTo>
                    <a:pt x="189394" y="74277"/>
                    <a:pt x="185502" y="72983"/>
                    <a:pt x="181610" y="72983"/>
                  </a:cubicBezTo>
                  <a:cubicBezTo>
                    <a:pt x="181610" y="72983"/>
                    <a:pt x="181610" y="72983"/>
                    <a:pt x="45403" y="72983"/>
                  </a:cubicBezTo>
                  <a:cubicBezTo>
                    <a:pt x="33728" y="72983"/>
                    <a:pt x="24647" y="82036"/>
                    <a:pt x="24647" y="93675"/>
                  </a:cubicBezTo>
                  <a:cubicBezTo>
                    <a:pt x="24647" y="93675"/>
                    <a:pt x="24647" y="93675"/>
                    <a:pt x="24647" y="268262"/>
                  </a:cubicBezTo>
                  <a:cubicBezTo>
                    <a:pt x="24647" y="278608"/>
                    <a:pt x="33728" y="287660"/>
                    <a:pt x="45403" y="287660"/>
                  </a:cubicBezTo>
                  <a:cubicBezTo>
                    <a:pt x="45403" y="287660"/>
                    <a:pt x="45403" y="287660"/>
                    <a:pt x="181610" y="287660"/>
                  </a:cubicBezTo>
                  <a:cubicBezTo>
                    <a:pt x="193285" y="287660"/>
                    <a:pt x="202366" y="278608"/>
                    <a:pt x="202366" y="268262"/>
                  </a:cubicBezTo>
                  <a:cubicBezTo>
                    <a:pt x="202366" y="268262"/>
                    <a:pt x="202366" y="268262"/>
                    <a:pt x="202366" y="202307"/>
                  </a:cubicBezTo>
                  <a:cubicBezTo>
                    <a:pt x="202366" y="202307"/>
                    <a:pt x="202366" y="201014"/>
                    <a:pt x="203663" y="201014"/>
                  </a:cubicBezTo>
                  <a:cubicBezTo>
                    <a:pt x="203663" y="199720"/>
                    <a:pt x="204960" y="199720"/>
                    <a:pt x="206258" y="198427"/>
                  </a:cubicBezTo>
                  <a:cubicBezTo>
                    <a:pt x="206258" y="198427"/>
                    <a:pt x="206258" y="198427"/>
                    <a:pt x="227013" y="175149"/>
                  </a:cubicBezTo>
                  <a:cubicBezTo>
                    <a:pt x="227013" y="175149"/>
                    <a:pt x="227013" y="175149"/>
                    <a:pt x="227013" y="287660"/>
                  </a:cubicBezTo>
                  <a:cubicBezTo>
                    <a:pt x="227013" y="301886"/>
                    <a:pt x="215338" y="313525"/>
                    <a:pt x="201069" y="313525"/>
                  </a:cubicBezTo>
                  <a:cubicBezTo>
                    <a:pt x="201069" y="313525"/>
                    <a:pt x="201069" y="313525"/>
                    <a:pt x="25944" y="313525"/>
                  </a:cubicBezTo>
                  <a:cubicBezTo>
                    <a:pt x="11675" y="313525"/>
                    <a:pt x="0" y="301886"/>
                    <a:pt x="0" y="287660"/>
                  </a:cubicBezTo>
                  <a:cubicBezTo>
                    <a:pt x="0" y="287660"/>
                    <a:pt x="0" y="287660"/>
                    <a:pt x="0" y="72983"/>
                  </a:cubicBezTo>
                  <a:cubicBezTo>
                    <a:pt x="0" y="60051"/>
                    <a:pt x="10378" y="48412"/>
                    <a:pt x="24647" y="48412"/>
                  </a:cubicBezTo>
                  <a:close/>
                  <a:moveTo>
                    <a:pt x="242888" y="42062"/>
                  </a:moveTo>
                  <a:lnTo>
                    <a:pt x="285751" y="81750"/>
                  </a:lnTo>
                  <a:lnTo>
                    <a:pt x="279401" y="89687"/>
                  </a:lnTo>
                  <a:lnTo>
                    <a:pt x="200026" y="178587"/>
                  </a:lnTo>
                  <a:lnTo>
                    <a:pt x="193676" y="184937"/>
                  </a:lnTo>
                  <a:lnTo>
                    <a:pt x="150813" y="146837"/>
                  </a:lnTo>
                  <a:lnTo>
                    <a:pt x="155576" y="138899"/>
                  </a:lnTo>
                  <a:lnTo>
                    <a:pt x="236538" y="48412"/>
                  </a:lnTo>
                  <a:close/>
                  <a:moveTo>
                    <a:pt x="257175" y="26187"/>
                  </a:moveTo>
                  <a:lnTo>
                    <a:pt x="301625" y="64287"/>
                  </a:lnTo>
                  <a:lnTo>
                    <a:pt x="295275" y="72225"/>
                  </a:lnTo>
                  <a:lnTo>
                    <a:pt x="290513" y="75400"/>
                  </a:lnTo>
                  <a:lnTo>
                    <a:pt x="247650" y="37300"/>
                  </a:lnTo>
                  <a:lnTo>
                    <a:pt x="250825" y="34125"/>
                  </a:lnTo>
                  <a:close/>
                  <a:moveTo>
                    <a:pt x="285750" y="11899"/>
                  </a:moveTo>
                  <a:lnTo>
                    <a:pt x="279400" y="19837"/>
                  </a:lnTo>
                  <a:lnTo>
                    <a:pt x="304800" y="43649"/>
                  </a:lnTo>
                  <a:lnTo>
                    <a:pt x="312738" y="35712"/>
                  </a:lnTo>
                  <a:close/>
                  <a:moveTo>
                    <a:pt x="285265" y="516"/>
                  </a:moveTo>
                  <a:cubicBezTo>
                    <a:pt x="289152" y="-801"/>
                    <a:pt x="291744" y="516"/>
                    <a:pt x="294336" y="3151"/>
                  </a:cubicBezTo>
                  <a:cubicBezTo>
                    <a:pt x="294336" y="3151"/>
                    <a:pt x="294336" y="3151"/>
                    <a:pt x="318958" y="25545"/>
                  </a:cubicBezTo>
                  <a:cubicBezTo>
                    <a:pt x="324142" y="30814"/>
                    <a:pt x="325438" y="38718"/>
                    <a:pt x="320254" y="43987"/>
                  </a:cubicBezTo>
                  <a:cubicBezTo>
                    <a:pt x="320254" y="43987"/>
                    <a:pt x="320254" y="43987"/>
                    <a:pt x="305999" y="61112"/>
                  </a:cubicBezTo>
                  <a:cubicBezTo>
                    <a:pt x="305999" y="61112"/>
                    <a:pt x="305999" y="61112"/>
                    <a:pt x="261938" y="20276"/>
                  </a:cubicBezTo>
                  <a:cubicBezTo>
                    <a:pt x="261938" y="20276"/>
                    <a:pt x="261938" y="20276"/>
                    <a:pt x="276193" y="4468"/>
                  </a:cubicBezTo>
                  <a:cubicBezTo>
                    <a:pt x="278785" y="1834"/>
                    <a:pt x="281377" y="516"/>
                    <a:pt x="285265" y="516"/>
                  </a:cubicBezTo>
                  <a:close/>
                </a:path>
              </a:pathLst>
            </a:custGeom>
            <a:solidFill>
              <a:srgbClr val="E5D7D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 altLang="zh-CN" dirty="0">
                <a:solidFill>
                  <a:srgbClr val="FFFFFF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308705" y="3137655"/>
              <a:ext cx="2774573" cy="3143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启示之一</a:t>
              </a:r>
              <a:endPara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动作姿势是一个人思想感情的文化修养的外在体现。一个品德端庄、富有涵养的人，其姿势必然优雅。一个趣味低级、缺乏修养的人，是做不出高雅的姿势来的。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952830" y="3137655"/>
              <a:ext cx="2774573" cy="2431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启示之二</a:t>
              </a:r>
              <a:endPara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在人际交往中，我们必须留意自己的形象，讲究动作与姿势。因为我们的动作姿势，是别人了解我们的一面镜子。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596956" y="3137654"/>
              <a:ext cx="2774573" cy="2076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启示之三</a:t>
              </a:r>
              <a:endPara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在人际交往中，我们可以通过别人的动作、姿势来衡量、了解和理解别人。</a:t>
              </a:r>
              <a:endParaRPr kumimoji="1"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4890662" y="1443139"/>
            <a:ext cx="6096000" cy="7005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读到这里，你也许会哑然失笑。笑过之后，你从故事中是不是可以得到这样的启示：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1663" y="429182"/>
            <a:ext cx="4751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故事启示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306" y="101600"/>
            <a:ext cx="912357" cy="912357"/>
          </a:xfrm>
          <a:prstGeom prst="rect">
            <a:avLst/>
          </a:prstGeom>
        </p:spPr>
      </p:pic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529869" y="3046521"/>
            <a:ext cx="3820302" cy="260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一个人的行为好似一面镜子，反映出他的文化蕴涵，知识水准和道德修养。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36591">
            <a:off x="7468009" y="333247"/>
            <a:ext cx="2674599" cy="267459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090968" y="654103"/>
            <a:ext cx="5347933" cy="5697370"/>
            <a:chOff x="1090968" y="654103"/>
            <a:chExt cx="5347933" cy="569737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090968" y="654103"/>
              <a:ext cx="5347933" cy="5697370"/>
            </a:xfrm>
            <a:prstGeom prst="rect">
              <a:avLst/>
            </a:prstGeom>
          </p:spPr>
        </p:pic>
        <p:pic>
          <p:nvPicPr>
            <p:cNvPr id="1026" name="Picture 2" descr="https://i01piccdn.sogoucdn.com/bb5c3abe6418717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46514" y="2769994"/>
              <a:ext cx="3735614" cy="332876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34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34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34"/>
  <p:tag name="MH_LIBRARY" val="GRAPHIC"/>
  <p:tag name="MH_TYPE" val="Other"/>
  <p:tag name="MH_ORDER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34"/>
  <p:tag name="MH_LIBRARY" val="GRAPHIC"/>
  <p:tag name="MH_TYPE" val="Other"/>
  <p:tag name="MH_ORDER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34"/>
  <p:tag name="MH_LIBRARY" val="GRAPHIC"/>
  <p:tag name="MH_TYPE" val="Other"/>
  <p:tag name="MH_ORDER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34"/>
  <p:tag name="MH_LIBRARY" val="GRAPHIC"/>
  <p:tag name="MH_TYPE" val="Other"/>
  <p:tag name="MH_ORDER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34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34"/>
  <p:tag name="MH_LIBRARY" val="GRAPHIC"/>
  <p:tag name="MH_TYPE" val="Other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34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55334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2813</Words>
  <Application>Microsoft Office PowerPoint</Application>
  <PresentationFormat>宽屏</PresentationFormat>
  <Paragraphs>323</Paragraphs>
  <Slides>35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0" baseType="lpstr">
      <vt:lpstr>Avenir Book Oblique</vt:lpstr>
      <vt:lpstr>HappyZcool-2016</vt:lpstr>
      <vt:lpstr>等线</vt:lpstr>
      <vt:lpstr>等线 Light</vt:lpstr>
      <vt:lpstr>方正黑体简体</vt:lpstr>
      <vt:lpstr>方正隶变_GBK</vt:lpstr>
      <vt:lpstr>方正字迹-栋隶简体</vt:lpstr>
      <vt:lpstr>汉仪小麦体简</vt:lpstr>
      <vt:lpstr>全字库正楷体</vt:lpstr>
      <vt:lpstr>宋体</vt:lpstr>
      <vt:lpstr>微软雅黑</vt:lpstr>
      <vt:lpstr>Arial</vt:lpstr>
      <vt:lpstr>Calibri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2017-08-18T03:02:00Z</dcterms:created>
  <dcterms:modified xsi:type="dcterms:W3CDTF">2023-01-10T10:07:32Z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9B5A65B6E5224BF4A26F25C8E2C59256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