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6" r:id="rId2"/>
  </p:sldMasterIdLst>
  <p:notesMasterIdLst>
    <p:notesMasterId r:id="rId22"/>
  </p:notesMasterIdLst>
  <p:sldIdLst>
    <p:sldId id="322" r:id="rId3"/>
    <p:sldId id="326" r:id="rId4"/>
    <p:sldId id="324" r:id="rId5"/>
    <p:sldId id="327" r:id="rId6"/>
    <p:sldId id="342" r:id="rId7"/>
    <p:sldId id="329" r:id="rId8"/>
    <p:sldId id="344" r:id="rId9"/>
    <p:sldId id="330" r:id="rId10"/>
    <p:sldId id="343" r:id="rId11"/>
    <p:sldId id="328" r:id="rId12"/>
    <p:sldId id="345" r:id="rId13"/>
    <p:sldId id="346" r:id="rId14"/>
    <p:sldId id="331" r:id="rId15"/>
    <p:sldId id="333" r:id="rId16"/>
    <p:sldId id="347" r:id="rId17"/>
    <p:sldId id="332" r:id="rId18"/>
    <p:sldId id="334" r:id="rId19"/>
    <p:sldId id="335" r:id="rId20"/>
    <p:sldId id="35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ABD9"/>
    <a:srgbClr val="FECC72"/>
    <a:srgbClr val="2770B1"/>
    <a:srgbClr val="E99E09"/>
    <a:srgbClr val="3D0005"/>
    <a:srgbClr val="514038"/>
    <a:srgbClr val="394959"/>
    <a:srgbClr val="3F7D5B"/>
    <a:srgbClr val="4EB4B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1" autoAdjust="0"/>
    <p:restoredTop sz="94660"/>
  </p:normalViewPr>
  <p:slideViewPr>
    <p:cSldViewPr snapToGrid="0">
      <p:cViewPr varScale="1">
        <p:scale>
          <a:sx n="114" d="100"/>
          <a:sy n="114" d="100"/>
        </p:scale>
        <p:origin x="324" y="108"/>
      </p:cViewPr>
      <p:guideLst>
        <p:guide pos="3840"/>
        <p:guide orient="horz" pos="211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a:xfrm>
            <a:off x="0" y="1"/>
            <a:ext cx="12191999" cy="3022599"/>
          </a:xfrm>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359790" y="332295"/>
            <a:ext cx="11472420" cy="6193410"/>
          </a:xfrm>
          <a:custGeom>
            <a:avLst/>
            <a:gdLst>
              <a:gd name="connsiteX0" fmla="*/ 0 w 11472420"/>
              <a:gd name="connsiteY0" fmla="*/ 0 h 6193410"/>
              <a:gd name="connsiteX1" fmla="*/ 11472420 w 11472420"/>
              <a:gd name="connsiteY1" fmla="*/ 0 h 6193410"/>
              <a:gd name="connsiteX2" fmla="*/ 11472420 w 11472420"/>
              <a:gd name="connsiteY2" fmla="*/ 6193410 h 6193410"/>
              <a:gd name="connsiteX3" fmla="*/ 0 w 1147242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11472420" h="6193410">
                <a:moveTo>
                  <a:pt x="0" y="0"/>
                </a:moveTo>
                <a:lnTo>
                  <a:pt x="11472420" y="0"/>
                </a:lnTo>
                <a:lnTo>
                  <a:pt x="11472420" y="6193410"/>
                </a:lnTo>
                <a:lnTo>
                  <a:pt x="0" y="6193410"/>
                </a:lnTo>
                <a:close/>
              </a:path>
            </a:pathLst>
          </a:custGeom>
        </p:spPr>
        <p:txBody>
          <a:bodyPr wrap="square">
            <a:noAutofit/>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11"/>
          <p:cNvSpPr>
            <a:spLocks noGrp="1"/>
          </p:cNvSpPr>
          <p:nvPr>
            <p:ph type="pic" sz="quarter" idx="10"/>
          </p:nvPr>
        </p:nvSpPr>
        <p:spPr>
          <a:xfrm>
            <a:off x="-1" y="-1"/>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7" name="Picture Placeholder 14"/>
          <p:cNvSpPr>
            <a:spLocks noGrp="1"/>
          </p:cNvSpPr>
          <p:nvPr>
            <p:ph type="pic" sz="quarter" idx="11"/>
          </p:nvPr>
        </p:nvSpPr>
        <p:spPr>
          <a:xfrm>
            <a:off x="3429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0" y="3428999"/>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9" name="Picture Placeholder 20"/>
          <p:cNvSpPr>
            <a:spLocks noGrp="1"/>
          </p:cNvSpPr>
          <p:nvPr>
            <p:ph type="pic" sz="quarter" idx="13"/>
          </p:nvPr>
        </p:nvSpPr>
        <p:spPr>
          <a:xfrm>
            <a:off x="3429000" y="3428999"/>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3547"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
        <p:nvSpPr>
          <p:cNvPr id="7" name="Picture Placeholder 6"/>
          <p:cNvSpPr>
            <a:spLocks noGrp="1"/>
          </p:cNvSpPr>
          <p:nvPr>
            <p:ph type="pic" sz="quarter" idx="11"/>
          </p:nvPr>
        </p:nvSpPr>
        <p:spPr>
          <a:xfrm>
            <a:off x="6742018" y="1194203"/>
            <a:ext cx="4051246" cy="2559182"/>
          </a:xfrm>
          <a:custGeom>
            <a:avLst/>
            <a:gdLst>
              <a:gd name="connsiteX0" fmla="*/ 0 w 4051246"/>
              <a:gd name="connsiteY0" fmla="*/ 0 h 2559182"/>
              <a:gd name="connsiteX1" fmla="*/ 4051246 w 4051246"/>
              <a:gd name="connsiteY1" fmla="*/ 0 h 2559182"/>
              <a:gd name="connsiteX2" fmla="*/ 4051246 w 4051246"/>
              <a:gd name="connsiteY2" fmla="*/ 2559182 h 2559182"/>
              <a:gd name="connsiteX3" fmla="*/ 0 w 4051246"/>
              <a:gd name="connsiteY3" fmla="*/ 2559182 h 2559182"/>
            </a:gdLst>
            <a:ahLst/>
            <a:cxnLst>
              <a:cxn ang="0">
                <a:pos x="connsiteX0" y="connsiteY0"/>
              </a:cxn>
              <a:cxn ang="0">
                <a:pos x="connsiteX1" y="connsiteY1"/>
              </a:cxn>
              <a:cxn ang="0">
                <a:pos x="connsiteX2" y="connsiteY2"/>
              </a:cxn>
              <a:cxn ang="0">
                <a:pos x="connsiteX3" y="connsiteY3"/>
              </a:cxn>
            </a:cxnLst>
            <a:rect l="l" t="t" r="r" b="b"/>
            <a:pathLst>
              <a:path w="4051246" h="2559182">
                <a:moveTo>
                  <a:pt x="0" y="0"/>
                </a:moveTo>
                <a:lnTo>
                  <a:pt x="4051246" y="0"/>
                </a:lnTo>
                <a:lnTo>
                  <a:pt x="4051246" y="2559182"/>
                </a:lnTo>
                <a:lnTo>
                  <a:pt x="0" y="2559182"/>
                </a:lnTo>
                <a:close/>
              </a:path>
            </a:pathLst>
          </a:custGeom>
        </p:spPr>
        <p:txBody>
          <a:bodyPr wrap="square">
            <a:noAutofit/>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985262"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2302933" y="618067"/>
            <a:ext cx="3208867" cy="4461934"/>
          </a:xfrm>
          <a:custGeom>
            <a:avLst/>
            <a:gdLst>
              <a:gd name="connsiteX0" fmla="*/ 0 w 3208867"/>
              <a:gd name="connsiteY0" fmla="*/ 0 h 4461934"/>
              <a:gd name="connsiteX1" fmla="*/ 3208867 w 3208867"/>
              <a:gd name="connsiteY1" fmla="*/ 0 h 4461934"/>
              <a:gd name="connsiteX2" fmla="*/ 3208867 w 3208867"/>
              <a:gd name="connsiteY2" fmla="*/ 4461934 h 4461934"/>
              <a:gd name="connsiteX3" fmla="*/ 0 w 3208867"/>
              <a:gd name="connsiteY3" fmla="*/ 4461934 h 4461934"/>
            </a:gdLst>
            <a:ahLst/>
            <a:cxnLst>
              <a:cxn ang="0">
                <a:pos x="connsiteX0" y="connsiteY0"/>
              </a:cxn>
              <a:cxn ang="0">
                <a:pos x="connsiteX1" y="connsiteY1"/>
              </a:cxn>
              <a:cxn ang="0">
                <a:pos x="connsiteX2" y="connsiteY2"/>
              </a:cxn>
              <a:cxn ang="0">
                <a:pos x="connsiteX3" y="connsiteY3"/>
              </a:cxn>
            </a:cxnLst>
            <a:rect l="l" t="t" r="r" b="b"/>
            <a:pathLst>
              <a:path w="3208867" h="4461934">
                <a:moveTo>
                  <a:pt x="0" y="0"/>
                </a:moveTo>
                <a:lnTo>
                  <a:pt x="3208867" y="0"/>
                </a:lnTo>
                <a:lnTo>
                  <a:pt x="3208867" y="4461934"/>
                </a:lnTo>
                <a:lnTo>
                  <a:pt x="0" y="4461934"/>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6680200" y="618067"/>
            <a:ext cx="3208867" cy="4461934"/>
          </a:xfrm>
          <a:custGeom>
            <a:avLst/>
            <a:gdLst>
              <a:gd name="connsiteX0" fmla="*/ 0 w 3208867"/>
              <a:gd name="connsiteY0" fmla="*/ 0 h 4461934"/>
              <a:gd name="connsiteX1" fmla="*/ 3208867 w 3208867"/>
              <a:gd name="connsiteY1" fmla="*/ 0 h 4461934"/>
              <a:gd name="connsiteX2" fmla="*/ 3208867 w 3208867"/>
              <a:gd name="connsiteY2" fmla="*/ 4461934 h 4461934"/>
              <a:gd name="connsiteX3" fmla="*/ 0 w 3208867"/>
              <a:gd name="connsiteY3" fmla="*/ 4461934 h 4461934"/>
            </a:gdLst>
            <a:ahLst/>
            <a:cxnLst>
              <a:cxn ang="0">
                <a:pos x="connsiteX0" y="connsiteY0"/>
              </a:cxn>
              <a:cxn ang="0">
                <a:pos x="connsiteX1" y="connsiteY1"/>
              </a:cxn>
              <a:cxn ang="0">
                <a:pos x="connsiteX2" y="connsiteY2"/>
              </a:cxn>
              <a:cxn ang="0">
                <a:pos x="connsiteX3" y="connsiteY3"/>
              </a:cxn>
            </a:cxnLst>
            <a:rect l="l" t="t" r="r" b="b"/>
            <a:pathLst>
              <a:path w="3208867" h="4461934">
                <a:moveTo>
                  <a:pt x="0" y="0"/>
                </a:moveTo>
                <a:lnTo>
                  <a:pt x="3208867" y="0"/>
                </a:lnTo>
                <a:lnTo>
                  <a:pt x="3208867" y="4461934"/>
                </a:lnTo>
                <a:lnTo>
                  <a:pt x="0" y="4461934"/>
                </a:lnTo>
                <a:close/>
              </a:path>
            </a:pathLst>
          </a:custGeom>
        </p:spPr>
        <p:txBody>
          <a:bodyPr wrap="square">
            <a:noAutofit/>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5410201" y="-1"/>
            <a:ext cx="6781799" cy="6858000"/>
          </a:xfrm>
          <a:custGeom>
            <a:avLst/>
            <a:gdLst>
              <a:gd name="connsiteX0" fmla="*/ 3163663 w 6781799"/>
              <a:gd name="connsiteY0" fmla="*/ 0 h 6858000"/>
              <a:gd name="connsiteX1" fmla="*/ 6781799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3163663" y="0"/>
                </a:moveTo>
                <a:lnTo>
                  <a:pt x="6781799" y="0"/>
                </a:lnTo>
                <a:lnTo>
                  <a:pt x="6781799"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781799" cy="6858000"/>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0" y="0"/>
                </a:moveTo>
                <a:lnTo>
                  <a:pt x="3618136" y="0"/>
                </a:lnTo>
                <a:lnTo>
                  <a:pt x="6781799"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145815" y="1939554"/>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5145815" y="4140907"/>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6" name="Picture Placeholder 15"/>
          <p:cNvSpPr>
            <a:spLocks noGrp="1"/>
          </p:cNvSpPr>
          <p:nvPr>
            <p:ph type="pic" sz="quarter" idx="12"/>
          </p:nvPr>
        </p:nvSpPr>
        <p:spPr>
          <a:xfrm>
            <a:off x="7658100" y="1939555"/>
            <a:ext cx="3962400" cy="4320570"/>
          </a:xfrm>
          <a:custGeom>
            <a:avLst/>
            <a:gdLst>
              <a:gd name="connsiteX0" fmla="*/ 0 w 3962400"/>
              <a:gd name="connsiteY0" fmla="*/ 0 h 4918445"/>
              <a:gd name="connsiteX1" fmla="*/ 3962400 w 3962400"/>
              <a:gd name="connsiteY1" fmla="*/ 0 h 4918445"/>
              <a:gd name="connsiteX2" fmla="*/ 3962400 w 3962400"/>
              <a:gd name="connsiteY2" fmla="*/ 4918445 h 4918445"/>
              <a:gd name="connsiteX3" fmla="*/ 0 w 3962400"/>
              <a:gd name="connsiteY3" fmla="*/ 4918445 h 4918445"/>
            </a:gdLst>
            <a:ahLst/>
            <a:cxnLst>
              <a:cxn ang="0">
                <a:pos x="connsiteX0" y="connsiteY0"/>
              </a:cxn>
              <a:cxn ang="0">
                <a:pos x="connsiteX1" y="connsiteY1"/>
              </a:cxn>
              <a:cxn ang="0">
                <a:pos x="connsiteX2" y="connsiteY2"/>
              </a:cxn>
              <a:cxn ang="0">
                <a:pos x="connsiteX3" y="connsiteY3"/>
              </a:cxn>
            </a:cxnLst>
            <a:rect l="l" t="t" r="r" b="b"/>
            <a:pathLst>
              <a:path w="3962400" h="4918445">
                <a:moveTo>
                  <a:pt x="0" y="0"/>
                </a:moveTo>
                <a:lnTo>
                  <a:pt x="3962400" y="0"/>
                </a:lnTo>
                <a:lnTo>
                  <a:pt x="3962400" y="4918445"/>
                </a:lnTo>
                <a:lnTo>
                  <a:pt x="0" y="4918445"/>
                </a:lnTo>
                <a:close/>
              </a:path>
            </a:pathLst>
          </a:custGeom>
        </p:spPr>
        <p:txBody>
          <a:bodyPr wrap="square">
            <a:noAutofit/>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571500" y="1939554"/>
            <a:ext cx="3962400" cy="4320570"/>
          </a:xfrm>
          <a:custGeom>
            <a:avLst/>
            <a:gdLst>
              <a:gd name="connsiteX0" fmla="*/ 0 w 3962400"/>
              <a:gd name="connsiteY0" fmla="*/ 0 h 4918445"/>
              <a:gd name="connsiteX1" fmla="*/ 3962400 w 3962400"/>
              <a:gd name="connsiteY1" fmla="*/ 0 h 4918445"/>
              <a:gd name="connsiteX2" fmla="*/ 3962400 w 3962400"/>
              <a:gd name="connsiteY2" fmla="*/ 4918445 h 4918445"/>
              <a:gd name="connsiteX3" fmla="*/ 0 w 3962400"/>
              <a:gd name="connsiteY3" fmla="*/ 4918445 h 4918445"/>
            </a:gdLst>
            <a:ahLst/>
            <a:cxnLst>
              <a:cxn ang="0">
                <a:pos x="connsiteX0" y="connsiteY0"/>
              </a:cxn>
              <a:cxn ang="0">
                <a:pos x="connsiteX1" y="connsiteY1"/>
              </a:cxn>
              <a:cxn ang="0">
                <a:pos x="connsiteX2" y="connsiteY2"/>
              </a:cxn>
              <a:cxn ang="0">
                <a:pos x="connsiteX3" y="connsiteY3"/>
              </a:cxn>
            </a:cxnLst>
            <a:rect l="l" t="t" r="r" b="b"/>
            <a:pathLst>
              <a:path w="3962400" h="4918445">
                <a:moveTo>
                  <a:pt x="0" y="0"/>
                </a:moveTo>
                <a:lnTo>
                  <a:pt x="3962400" y="0"/>
                </a:lnTo>
                <a:lnTo>
                  <a:pt x="3962400" y="4918445"/>
                </a:lnTo>
                <a:lnTo>
                  <a:pt x="0" y="4918445"/>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4633713" y="1939553"/>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4633713" y="4140907"/>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626576" y="1745273"/>
            <a:ext cx="3367454" cy="3367454"/>
          </a:xfrm>
          <a:custGeom>
            <a:avLst/>
            <a:gdLst>
              <a:gd name="connsiteX0" fmla="*/ 1683727 w 3367454"/>
              <a:gd name="connsiteY0" fmla="*/ 0 h 3367454"/>
              <a:gd name="connsiteX1" fmla="*/ 3367454 w 3367454"/>
              <a:gd name="connsiteY1" fmla="*/ 0 h 3367454"/>
              <a:gd name="connsiteX2" fmla="*/ 3367454 w 3367454"/>
              <a:gd name="connsiteY2" fmla="*/ 1683727 h 3367454"/>
              <a:gd name="connsiteX3" fmla="*/ 1683727 w 3367454"/>
              <a:gd name="connsiteY3" fmla="*/ 3367454 h 3367454"/>
              <a:gd name="connsiteX4" fmla="*/ 0 w 3367454"/>
              <a:gd name="connsiteY4" fmla="*/ 1683727 h 3367454"/>
              <a:gd name="connsiteX5" fmla="*/ 1683727 w 3367454"/>
              <a:gd name="connsiteY5" fmla="*/ 0 h 336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7454" h="3367454">
                <a:moveTo>
                  <a:pt x="1683727" y="0"/>
                </a:moveTo>
                <a:lnTo>
                  <a:pt x="3367454" y="0"/>
                </a:lnTo>
                <a:lnTo>
                  <a:pt x="3367454" y="1683727"/>
                </a:lnTo>
                <a:cubicBezTo>
                  <a:pt x="3367454" y="2613624"/>
                  <a:pt x="2613624" y="3367454"/>
                  <a:pt x="1683727" y="3367454"/>
                </a:cubicBezTo>
                <a:cubicBezTo>
                  <a:pt x="753830" y="3367454"/>
                  <a:pt x="0" y="2613624"/>
                  <a:pt x="0" y="1683727"/>
                </a:cubicBezTo>
                <a:cubicBezTo>
                  <a:pt x="0" y="753830"/>
                  <a:pt x="753830" y="0"/>
                  <a:pt x="1683727" y="0"/>
                </a:cubicBezTo>
                <a:close/>
              </a:path>
            </a:pathLst>
          </a:custGeom>
        </p:spPr>
        <p:txBody>
          <a:bodyPr wrap="square">
            <a:noAutofit/>
          </a:body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34014" y="1552712"/>
            <a:ext cx="3752576" cy="3752576"/>
          </a:xfrm>
          <a:custGeom>
            <a:avLst/>
            <a:gdLst>
              <a:gd name="connsiteX0" fmla="*/ 768990 w 3752576"/>
              <a:gd name="connsiteY0" fmla="*/ 0 h 3752576"/>
              <a:gd name="connsiteX1" fmla="*/ 1876288 w 3752576"/>
              <a:gd name="connsiteY1" fmla="*/ 1107298 h 3752576"/>
              <a:gd name="connsiteX2" fmla="*/ 2983586 w 3752576"/>
              <a:gd name="connsiteY2" fmla="*/ 0 h 3752576"/>
              <a:gd name="connsiteX3" fmla="*/ 3752576 w 3752576"/>
              <a:gd name="connsiteY3" fmla="*/ 768990 h 3752576"/>
              <a:gd name="connsiteX4" fmla="*/ 2645278 w 3752576"/>
              <a:gd name="connsiteY4" fmla="*/ 1876288 h 3752576"/>
              <a:gd name="connsiteX5" fmla="*/ 3752576 w 3752576"/>
              <a:gd name="connsiteY5" fmla="*/ 2983586 h 3752576"/>
              <a:gd name="connsiteX6" fmla="*/ 2983586 w 3752576"/>
              <a:gd name="connsiteY6" fmla="*/ 3752576 h 3752576"/>
              <a:gd name="connsiteX7" fmla="*/ 1876288 w 3752576"/>
              <a:gd name="connsiteY7" fmla="*/ 2645278 h 3752576"/>
              <a:gd name="connsiteX8" fmla="*/ 768990 w 3752576"/>
              <a:gd name="connsiteY8" fmla="*/ 3752576 h 3752576"/>
              <a:gd name="connsiteX9" fmla="*/ 0 w 3752576"/>
              <a:gd name="connsiteY9" fmla="*/ 2983586 h 3752576"/>
              <a:gd name="connsiteX10" fmla="*/ 1107298 w 3752576"/>
              <a:gd name="connsiteY10" fmla="*/ 1876288 h 3752576"/>
              <a:gd name="connsiteX11" fmla="*/ 0 w 3752576"/>
              <a:gd name="connsiteY11" fmla="*/ 768990 h 375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2576" h="3752576">
                <a:moveTo>
                  <a:pt x="768990" y="0"/>
                </a:moveTo>
                <a:lnTo>
                  <a:pt x="1876288" y="1107298"/>
                </a:lnTo>
                <a:lnTo>
                  <a:pt x="2983586" y="0"/>
                </a:lnTo>
                <a:lnTo>
                  <a:pt x="3752576" y="768990"/>
                </a:lnTo>
                <a:lnTo>
                  <a:pt x="2645278" y="1876288"/>
                </a:lnTo>
                <a:lnTo>
                  <a:pt x="3752576" y="2983586"/>
                </a:lnTo>
                <a:lnTo>
                  <a:pt x="2983586" y="3752576"/>
                </a:lnTo>
                <a:lnTo>
                  <a:pt x="1876288" y="2645278"/>
                </a:lnTo>
                <a:lnTo>
                  <a:pt x="768990" y="3752576"/>
                </a:lnTo>
                <a:lnTo>
                  <a:pt x="0" y="2983586"/>
                </a:lnTo>
                <a:lnTo>
                  <a:pt x="1107298" y="1876288"/>
                </a:lnTo>
                <a:lnTo>
                  <a:pt x="0" y="768990"/>
                </a:lnTo>
                <a:close/>
              </a:path>
            </a:pathLst>
          </a:custGeom>
        </p:spPr>
        <p:txBody>
          <a:bodyPr wrap="square">
            <a:noAutofit/>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70126" y="1656720"/>
            <a:ext cx="4111690" cy="3544560"/>
          </a:xfrm>
          <a:custGeom>
            <a:avLst/>
            <a:gdLst>
              <a:gd name="connsiteX0" fmla="*/ 0 w 3477532"/>
              <a:gd name="connsiteY0" fmla="*/ 0 h 2997872"/>
              <a:gd name="connsiteX1" fmla="*/ 3477532 w 3477532"/>
              <a:gd name="connsiteY1" fmla="*/ 0 h 2997872"/>
              <a:gd name="connsiteX2" fmla="*/ 1738766 w 3477532"/>
              <a:gd name="connsiteY2" fmla="*/ 2997872 h 2997872"/>
            </a:gdLst>
            <a:ahLst/>
            <a:cxnLst>
              <a:cxn ang="0">
                <a:pos x="connsiteX0" y="connsiteY0"/>
              </a:cxn>
              <a:cxn ang="0">
                <a:pos x="connsiteX1" y="connsiteY1"/>
              </a:cxn>
              <a:cxn ang="0">
                <a:pos x="connsiteX2" y="connsiteY2"/>
              </a:cxn>
            </a:cxnLst>
            <a:rect l="l" t="t" r="r" b="b"/>
            <a:pathLst>
              <a:path w="3477532" h="2997872">
                <a:moveTo>
                  <a:pt x="0" y="0"/>
                </a:moveTo>
                <a:lnTo>
                  <a:pt x="3477532" y="0"/>
                </a:lnTo>
                <a:lnTo>
                  <a:pt x="1738766" y="2997872"/>
                </a:lnTo>
                <a:close/>
              </a:path>
            </a:pathLst>
          </a:custGeom>
        </p:spPr>
        <p:txBody>
          <a:bodyPr wrap="square">
            <a:noAutofit/>
          </a:body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537288" y="-2748966"/>
            <a:ext cx="6016382" cy="6016382"/>
          </a:xfrm>
          <a:custGeom>
            <a:avLst/>
            <a:gdLst>
              <a:gd name="connsiteX0" fmla="*/ 4039571 w 6016382"/>
              <a:gd name="connsiteY0" fmla="*/ 0 h 6016382"/>
              <a:gd name="connsiteX1" fmla="*/ 6016382 w 6016382"/>
              <a:gd name="connsiteY1" fmla="*/ 1976811 h 6016382"/>
              <a:gd name="connsiteX2" fmla="*/ 1976811 w 6016382"/>
              <a:gd name="connsiteY2" fmla="*/ 6016382 h 6016382"/>
              <a:gd name="connsiteX3" fmla="*/ 0 w 6016382"/>
              <a:gd name="connsiteY3" fmla="*/ 4039571 h 6016382"/>
            </a:gdLst>
            <a:ahLst/>
            <a:cxnLst>
              <a:cxn ang="0">
                <a:pos x="connsiteX0" y="connsiteY0"/>
              </a:cxn>
              <a:cxn ang="0">
                <a:pos x="connsiteX1" y="connsiteY1"/>
              </a:cxn>
              <a:cxn ang="0">
                <a:pos x="connsiteX2" y="connsiteY2"/>
              </a:cxn>
              <a:cxn ang="0">
                <a:pos x="connsiteX3" y="connsiteY3"/>
              </a:cxn>
            </a:cxnLst>
            <a:rect l="l" t="t" r="r" b="b"/>
            <a:pathLst>
              <a:path w="6016382" h="6016382">
                <a:moveTo>
                  <a:pt x="4039571" y="0"/>
                </a:moveTo>
                <a:lnTo>
                  <a:pt x="6016382" y="1976811"/>
                </a:lnTo>
                <a:lnTo>
                  <a:pt x="1976811" y="6016382"/>
                </a:lnTo>
                <a:lnTo>
                  <a:pt x="0" y="4039571"/>
                </a:lnTo>
                <a:close/>
              </a:path>
            </a:pathLst>
          </a:custGeom>
        </p:spPr>
        <p:txBody>
          <a:bodyPr wrap="square">
            <a:noAutofit/>
          </a:bodyPr>
          <a:lstStyle/>
          <a:p>
            <a:endParaRPr lang="en-US"/>
          </a:p>
        </p:txBody>
      </p:sp>
      <p:sp>
        <p:nvSpPr>
          <p:cNvPr id="22" name="Picture Placeholder 21"/>
          <p:cNvSpPr>
            <a:spLocks noGrp="1"/>
          </p:cNvSpPr>
          <p:nvPr>
            <p:ph type="pic" sz="quarter" idx="11"/>
          </p:nvPr>
        </p:nvSpPr>
        <p:spPr>
          <a:xfrm>
            <a:off x="-2754756" y="1531262"/>
            <a:ext cx="3953622" cy="3953621"/>
          </a:xfrm>
          <a:custGeom>
            <a:avLst/>
            <a:gdLst>
              <a:gd name="connsiteX0" fmla="*/ 1976811 w 3953622"/>
              <a:gd name="connsiteY0" fmla="*/ 0 h 3953621"/>
              <a:gd name="connsiteX1" fmla="*/ 3953622 w 3953622"/>
              <a:gd name="connsiteY1" fmla="*/ 1976810 h 3953621"/>
              <a:gd name="connsiteX2" fmla="*/ 1976811 w 3953622"/>
              <a:gd name="connsiteY2" fmla="*/ 3953621 h 3953621"/>
              <a:gd name="connsiteX3" fmla="*/ 0 w 3953622"/>
              <a:gd name="connsiteY3" fmla="*/ 1976811 h 3953621"/>
            </a:gdLst>
            <a:ahLst/>
            <a:cxnLst>
              <a:cxn ang="0">
                <a:pos x="connsiteX0" y="connsiteY0"/>
              </a:cxn>
              <a:cxn ang="0">
                <a:pos x="connsiteX1" y="connsiteY1"/>
              </a:cxn>
              <a:cxn ang="0">
                <a:pos x="connsiteX2" y="connsiteY2"/>
              </a:cxn>
              <a:cxn ang="0">
                <a:pos x="connsiteX3" y="connsiteY3"/>
              </a:cxn>
            </a:cxnLst>
            <a:rect l="l" t="t" r="r" b="b"/>
            <a:pathLst>
              <a:path w="3953622" h="3953621">
                <a:moveTo>
                  <a:pt x="1976811" y="0"/>
                </a:moveTo>
                <a:lnTo>
                  <a:pt x="3953622" y="1976810"/>
                </a:lnTo>
                <a:lnTo>
                  <a:pt x="1976811" y="3953621"/>
                </a:lnTo>
                <a:lnTo>
                  <a:pt x="0" y="1976811"/>
                </a:lnTo>
                <a:close/>
              </a:path>
            </a:pathLst>
          </a:custGeom>
        </p:spPr>
        <p:txBody>
          <a:bodyPr wrap="square">
            <a:noAutofit/>
          </a:bodyPr>
          <a:lstStyle/>
          <a:p>
            <a:endParaRPr lang="en-US"/>
          </a:p>
        </p:txBody>
      </p:sp>
      <p:sp>
        <p:nvSpPr>
          <p:cNvPr id="24" name="Picture Placeholder 23"/>
          <p:cNvSpPr>
            <a:spLocks noGrp="1"/>
          </p:cNvSpPr>
          <p:nvPr>
            <p:ph type="pic" sz="quarter" idx="12"/>
          </p:nvPr>
        </p:nvSpPr>
        <p:spPr>
          <a:xfrm>
            <a:off x="683174" y="431124"/>
            <a:ext cx="6016382" cy="6016382"/>
          </a:xfrm>
          <a:custGeom>
            <a:avLst/>
            <a:gdLst>
              <a:gd name="connsiteX0" fmla="*/ 4039572 w 6016382"/>
              <a:gd name="connsiteY0" fmla="*/ 0 h 6016382"/>
              <a:gd name="connsiteX1" fmla="*/ 6016382 w 6016382"/>
              <a:gd name="connsiteY1" fmla="*/ 1976811 h 6016382"/>
              <a:gd name="connsiteX2" fmla="*/ 1976811 w 6016382"/>
              <a:gd name="connsiteY2" fmla="*/ 6016382 h 6016382"/>
              <a:gd name="connsiteX3" fmla="*/ 0 w 6016382"/>
              <a:gd name="connsiteY3" fmla="*/ 4039572 h 6016382"/>
            </a:gdLst>
            <a:ahLst/>
            <a:cxnLst>
              <a:cxn ang="0">
                <a:pos x="connsiteX0" y="connsiteY0"/>
              </a:cxn>
              <a:cxn ang="0">
                <a:pos x="connsiteX1" y="connsiteY1"/>
              </a:cxn>
              <a:cxn ang="0">
                <a:pos x="connsiteX2" y="connsiteY2"/>
              </a:cxn>
              <a:cxn ang="0">
                <a:pos x="connsiteX3" y="connsiteY3"/>
              </a:cxn>
            </a:cxnLst>
            <a:rect l="l" t="t" r="r" b="b"/>
            <a:pathLst>
              <a:path w="6016382" h="6016382">
                <a:moveTo>
                  <a:pt x="4039572" y="0"/>
                </a:moveTo>
                <a:lnTo>
                  <a:pt x="6016382" y="1976811"/>
                </a:lnTo>
                <a:lnTo>
                  <a:pt x="1976811" y="6016382"/>
                </a:lnTo>
                <a:lnTo>
                  <a:pt x="0" y="4039572"/>
                </a:lnTo>
                <a:close/>
              </a:path>
            </a:pathLst>
          </a:custGeom>
        </p:spPr>
        <p:txBody>
          <a:bodyPr wrap="square">
            <a:noAutofit/>
          </a:bodyPr>
          <a:lstStyle/>
          <a:p>
            <a:endParaRPr lang="en-US"/>
          </a:p>
        </p:txBody>
      </p:sp>
      <p:sp>
        <p:nvSpPr>
          <p:cNvPr id="25" name="Picture Placeholder 24"/>
          <p:cNvSpPr>
            <a:spLocks noGrp="1"/>
          </p:cNvSpPr>
          <p:nvPr>
            <p:ph type="pic" sz="quarter" idx="13"/>
          </p:nvPr>
        </p:nvSpPr>
        <p:spPr>
          <a:xfrm>
            <a:off x="4963402" y="-1786343"/>
            <a:ext cx="3953622" cy="3953621"/>
          </a:xfrm>
          <a:custGeom>
            <a:avLst/>
            <a:gdLst>
              <a:gd name="connsiteX0" fmla="*/ 1976812 w 3953622"/>
              <a:gd name="connsiteY0" fmla="*/ 0 h 3953621"/>
              <a:gd name="connsiteX1" fmla="*/ 3953622 w 3953622"/>
              <a:gd name="connsiteY1" fmla="*/ 1976810 h 3953621"/>
              <a:gd name="connsiteX2" fmla="*/ 1976811 w 3953622"/>
              <a:gd name="connsiteY2" fmla="*/ 3953621 h 3953621"/>
              <a:gd name="connsiteX3" fmla="*/ 0 w 3953622"/>
              <a:gd name="connsiteY3" fmla="*/ 1976811 h 3953621"/>
            </a:gdLst>
            <a:ahLst/>
            <a:cxnLst>
              <a:cxn ang="0">
                <a:pos x="connsiteX0" y="connsiteY0"/>
              </a:cxn>
              <a:cxn ang="0">
                <a:pos x="connsiteX1" y="connsiteY1"/>
              </a:cxn>
              <a:cxn ang="0">
                <a:pos x="connsiteX2" y="connsiteY2"/>
              </a:cxn>
              <a:cxn ang="0">
                <a:pos x="connsiteX3" y="connsiteY3"/>
              </a:cxn>
            </a:cxnLst>
            <a:rect l="l" t="t" r="r" b="b"/>
            <a:pathLst>
              <a:path w="3953622" h="3953621">
                <a:moveTo>
                  <a:pt x="1976812" y="0"/>
                </a:moveTo>
                <a:lnTo>
                  <a:pt x="3953622" y="1976810"/>
                </a:lnTo>
                <a:lnTo>
                  <a:pt x="1976811" y="3953621"/>
                </a:lnTo>
                <a:lnTo>
                  <a:pt x="0" y="1976811"/>
                </a:lnTo>
                <a:close/>
              </a:path>
            </a:pathLst>
          </a:custGeom>
        </p:spPr>
        <p:txBody>
          <a:bodyPr wrap="square">
            <a:noAutofit/>
          </a:bodyPr>
          <a:lstStyle/>
          <a:p>
            <a:endParaRPr lang="en-US"/>
          </a:p>
        </p:txBody>
      </p:sp>
      <p:sp>
        <p:nvSpPr>
          <p:cNvPr id="21" name="Picture Placeholder 20"/>
          <p:cNvSpPr>
            <a:spLocks noGrp="1"/>
          </p:cNvSpPr>
          <p:nvPr>
            <p:ph type="pic" sz="quarter" idx="14"/>
          </p:nvPr>
        </p:nvSpPr>
        <p:spPr>
          <a:xfrm>
            <a:off x="-554479" y="4711352"/>
            <a:ext cx="2973807" cy="2973808"/>
          </a:xfrm>
          <a:custGeom>
            <a:avLst/>
            <a:gdLst>
              <a:gd name="connsiteX0" fmla="*/ 996996 w 2973807"/>
              <a:gd name="connsiteY0" fmla="*/ 0 h 2973808"/>
              <a:gd name="connsiteX1" fmla="*/ 2973807 w 2973807"/>
              <a:gd name="connsiteY1" fmla="*/ 1976811 h 2973808"/>
              <a:gd name="connsiteX2" fmla="*/ 1976810 w 2973807"/>
              <a:gd name="connsiteY2" fmla="*/ 2973808 h 2973808"/>
              <a:gd name="connsiteX3" fmla="*/ 0 w 2973807"/>
              <a:gd name="connsiteY3" fmla="*/ 996997 h 2973808"/>
            </a:gdLst>
            <a:ahLst/>
            <a:cxnLst>
              <a:cxn ang="0">
                <a:pos x="connsiteX0" y="connsiteY0"/>
              </a:cxn>
              <a:cxn ang="0">
                <a:pos x="connsiteX1" y="connsiteY1"/>
              </a:cxn>
              <a:cxn ang="0">
                <a:pos x="connsiteX2" y="connsiteY2"/>
              </a:cxn>
              <a:cxn ang="0">
                <a:pos x="connsiteX3" y="connsiteY3"/>
              </a:cxn>
            </a:cxnLst>
            <a:rect l="l" t="t" r="r" b="b"/>
            <a:pathLst>
              <a:path w="2973807" h="2973808">
                <a:moveTo>
                  <a:pt x="996996" y="0"/>
                </a:moveTo>
                <a:lnTo>
                  <a:pt x="2973807" y="1976811"/>
                </a:lnTo>
                <a:lnTo>
                  <a:pt x="1976810" y="2973808"/>
                </a:lnTo>
                <a:lnTo>
                  <a:pt x="0" y="996997"/>
                </a:lnTo>
                <a:close/>
              </a:path>
            </a:pathLst>
          </a:custGeom>
        </p:spPr>
        <p:txBody>
          <a:bodyPr wrap="square">
            <a:noAutofit/>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1720769"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
        <p:nvSpPr>
          <p:cNvPr id="7" name="Picture Placeholder 15"/>
          <p:cNvSpPr>
            <a:spLocks noGrp="1"/>
          </p:cNvSpPr>
          <p:nvPr>
            <p:ph type="pic" sz="quarter" idx="11"/>
          </p:nvPr>
        </p:nvSpPr>
        <p:spPr>
          <a:xfrm>
            <a:off x="4926957"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
        <p:nvSpPr>
          <p:cNvPr id="8" name="Picture Placeholder 16"/>
          <p:cNvSpPr>
            <a:spLocks noGrp="1"/>
          </p:cNvSpPr>
          <p:nvPr>
            <p:ph type="pic" sz="quarter" idx="12"/>
          </p:nvPr>
        </p:nvSpPr>
        <p:spPr>
          <a:xfrm>
            <a:off x="8133145"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45884" y="3692946"/>
            <a:ext cx="3109057" cy="5451108"/>
          </a:xfrm>
          <a:custGeom>
            <a:avLst/>
            <a:gdLst>
              <a:gd name="connsiteX0" fmla="*/ 0 w 3109057"/>
              <a:gd name="connsiteY0" fmla="*/ 0 h 5451108"/>
              <a:gd name="connsiteX1" fmla="*/ 3109057 w 3109057"/>
              <a:gd name="connsiteY1" fmla="*/ 0 h 5451108"/>
              <a:gd name="connsiteX2" fmla="*/ 3109057 w 3109057"/>
              <a:gd name="connsiteY2" fmla="*/ 5451108 h 5451108"/>
              <a:gd name="connsiteX3" fmla="*/ 0 w 3109057"/>
              <a:gd name="connsiteY3" fmla="*/ 5451108 h 5451108"/>
            </a:gdLst>
            <a:ahLst/>
            <a:cxnLst>
              <a:cxn ang="0">
                <a:pos x="connsiteX0" y="connsiteY0"/>
              </a:cxn>
              <a:cxn ang="0">
                <a:pos x="connsiteX1" y="connsiteY1"/>
              </a:cxn>
              <a:cxn ang="0">
                <a:pos x="connsiteX2" y="connsiteY2"/>
              </a:cxn>
              <a:cxn ang="0">
                <a:pos x="connsiteX3" y="connsiteY3"/>
              </a:cxn>
            </a:cxnLst>
            <a:rect l="l" t="t" r="r" b="b"/>
            <a:pathLst>
              <a:path w="3109057" h="5451108">
                <a:moveTo>
                  <a:pt x="0" y="0"/>
                </a:moveTo>
                <a:lnTo>
                  <a:pt x="3109057" y="0"/>
                </a:lnTo>
                <a:lnTo>
                  <a:pt x="3109057" y="5451108"/>
                </a:lnTo>
                <a:lnTo>
                  <a:pt x="0" y="5451108"/>
                </a:lnTo>
                <a:close/>
              </a:path>
            </a:pathLst>
          </a:custGeom>
        </p:spPr>
        <p:txBody>
          <a:bodyPr wrap="square">
            <a:noAutofit/>
          </a:body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81212" y="2644228"/>
            <a:ext cx="5083531" cy="3211279"/>
          </a:xfrm>
          <a:custGeom>
            <a:avLst/>
            <a:gdLst>
              <a:gd name="connsiteX0" fmla="*/ 0 w 5083531"/>
              <a:gd name="connsiteY0" fmla="*/ 0 h 3211279"/>
              <a:gd name="connsiteX1" fmla="*/ 5083531 w 5083531"/>
              <a:gd name="connsiteY1" fmla="*/ 0 h 3211279"/>
              <a:gd name="connsiteX2" fmla="*/ 5083531 w 5083531"/>
              <a:gd name="connsiteY2" fmla="*/ 3211279 h 3211279"/>
              <a:gd name="connsiteX3" fmla="*/ 0 w 5083531"/>
              <a:gd name="connsiteY3" fmla="*/ 3211279 h 3211279"/>
            </a:gdLst>
            <a:ahLst/>
            <a:cxnLst>
              <a:cxn ang="0">
                <a:pos x="connsiteX0" y="connsiteY0"/>
              </a:cxn>
              <a:cxn ang="0">
                <a:pos x="connsiteX1" y="connsiteY1"/>
              </a:cxn>
              <a:cxn ang="0">
                <a:pos x="connsiteX2" y="connsiteY2"/>
              </a:cxn>
              <a:cxn ang="0">
                <a:pos x="connsiteX3" y="connsiteY3"/>
              </a:cxn>
            </a:cxnLst>
            <a:rect l="l" t="t" r="r" b="b"/>
            <a:pathLst>
              <a:path w="5083531" h="3211279">
                <a:moveTo>
                  <a:pt x="0" y="0"/>
                </a:moveTo>
                <a:lnTo>
                  <a:pt x="5083531" y="0"/>
                </a:lnTo>
                <a:lnTo>
                  <a:pt x="5083531" y="3211279"/>
                </a:lnTo>
                <a:lnTo>
                  <a:pt x="0" y="3211279"/>
                </a:lnTo>
                <a:close/>
              </a:path>
            </a:pathLst>
          </a:custGeom>
        </p:spPr>
        <p:txBody>
          <a:bodyPr wrap="square">
            <a:no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26050" y="1263408"/>
            <a:ext cx="3136979" cy="4330782"/>
          </a:xfrm>
          <a:custGeom>
            <a:avLst/>
            <a:gdLst>
              <a:gd name="connsiteX0" fmla="*/ 6596 w 3136979"/>
              <a:gd name="connsiteY0" fmla="*/ 0 h 4330782"/>
              <a:gd name="connsiteX1" fmla="*/ 3132582 w 3136979"/>
              <a:gd name="connsiteY1" fmla="*/ 0 h 4330782"/>
              <a:gd name="connsiteX2" fmla="*/ 3136979 w 3136979"/>
              <a:gd name="connsiteY2" fmla="*/ 4836 h 4330782"/>
              <a:gd name="connsiteX3" fmla="*/ 3134780 w 3136979"/>
              <a:gd name="connsiteY3" fmla="*/ 4325946 h 4330782"/>
              <a:gd name="connsiteX4" fmla="*/ 3130383 w 3136979"/>
              <a:gd name="connsiteY4" fmla="*/ 4330782 h 4330782"/>
              <a:gd name="connsiteX5" fmla="*/ 4397 w 3136979"/>
              <a:gd name="connsiteY5" fmla="*/ 4330782 h 4330782"/>
              <a:gd name="connsiteX6" fmla="*/ 0 w 3136979"/>
              <a:gd name="connsiteY6" fmla="*/ 4325946 h 4330782"/>
              <a:gd name="connsiteX7" fmla="*/ 2198 w 3136979"/>
              <a:gd name="connsiteY7" fmla="*/ 4836 h 4330782"/>
              <a:gd name="connsiteX8" fmla="*/ 6596 w 3136979"/>
              <a:gd name="connsiteY8" fmla="*/ 0 h 433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6979" h="4330782">
                <a:moveTo>
                  <a:pt x="6596" y="0"/>
                </a:moveTo>
                <a:cubicBezTo>
                  <a:pt x="3132582" y="0"/>
                  <a:pt x="3132582" y="0"/>
                  <a:pt x="3132582" y="0"/>
                </a:cubicBezTo>
                <a:cubicBezTo>
                  <a:pt x="3134780" y="0"/>
                  <a:pt x="3136979" y="2418"/>
                  <a:pt x="3136979" y="4836"/>
                </a:cubicBezTo>
                <a:lnTo>
                  <a:pt x="3134780" y="4325946"/>
                </a:lnTo>
                <a:cubicBezTo>
                  <a:pt x="3134780" y="4328364"/>
                  <a:pt x="3132582" y="4330782"/>
                  <a:pt x="3130383" y="4330782"/>
                </a:cubicBezTo>
                <a:cubicBezTo>
                  <a:pt x="4397" y="4330782"/>
                  <a:pt x="4397" y="4330782"/>
                  <a:pt x="4397" y="4330782"/>
                </a:cubicBezTo>
                <a:cubicBezTo>
                  <a:pt x="2198" y="4330782"/>
                  <a:pt x="0" y="4328364"/>
                  <a:pt x="0" y="4325946"/>
                </a:cubicBezTo>
                <a:cubicBezTo>
                  <a:pt x="2198" y="4836"/>
                  <a:pt x="2198" y="4836"/>
                  <a:pt x="2198" y="4836"/>
                </a:cubicBezTo>
                <a:cubicBezTo>
                  <a:pt x="2198" y="2418"/>
                  <a:pt x="4397" y="0"/>
                  <a:pt x="6596" y="0"/>
                </a:cubicBezTo>
                <a:close/>
              </a:path>
            </a:pathLst>
          </a:custGeom>
        </p:spPr>
        <p:txBody>
          <a:bodyPr wrap="square">
            <a:noAutofit/>
          </a:body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28605" y="1263408"/>
            <a:ext cx="3136979" cy="4330782"/>
          </a:xfrm>
          <a:custGeom>
            <a:avLst/>
            <a:gdLst>
              <a:gd name="connsiteX0" fmla="*/ 6595 w 3136979"/>
              <a:gd name="connsiteY0" fmla="*/ 0 h 4330782"/>
              <a:gd name="connsiteX1" fmla="*/ 3132581 w 3136979"/>
              <a:gd name="connsiteY1" fmla="*/ 0 h 4330782"/>
              <a:gd name="connsiteX2" fmla="*/ 3136979 w 3136979"/>
              <a:gd name="connsiteY2" fmla="*/ 4836 h 4330782"/>
              <a:gd name="connsiteX3" fmla="*/ 3134780 w 3136979"/>
              <a:gd name="connsiteY3" fmla="*/ 4325946 h 4330782"/>
              <a:gd name="connsiteX4" fmla="*/ 3130383 w 3136979"/>
              <a:gd name="connsiteY4" fmla="*/ 4330782 h 4330782"/>
              <a:gd name="connsiteX5" fmla="*/ 4397 w 3136979"/>
              <a:gd name="connsiteY5" fmla="*/ 4330782 h 4330782"/>
              <a:gd name="connsiteX6" fmla="*/ 0 w 3136979"/>
              <a:gd name="connsiteY6" fmla="*/ 4325946 h 4330782"/>
              <a:gd name="connsiteX7" fmla="*/ 2198 w 3136979"/>
              <a:gd name="connsiteY7" fmla="*/ 4836 h 4330782"/>
              <a:gd name="connsiteX8" fmla="*/ 6595 w 3136979"/>
              <a:gd name="connsiteY8" fmla="*/ 0 h 433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6979" h="4330782">
                <a:moveTo>
                  <a:pt x="6595" y="0"/>
                </a:moveTo>
                <a:cubicBezTo>
                  <a:pt x="3132581" y="0"/>
                  <a:pt x="3132581" y="0"/>
                  <a:pt x="3132581" y="0"/>
                </a:cubicBezTo>
                <a:cubicBezTo>
                  <a:pt x="3134780" y="0"/>
                  <a:pt x="3136979" y="2418"/>
                  <a:pt x="3136979" y="4836"/>
                </a:cubicBezTo>
                <a:lnTo>
                  <a:pt x="3134780" y="4325946"/>
                </a:lnTo>
                <a:cubicBezTo>
                  <a:pt x="3134780" y="4328364"/>
                  <a:pt x="3132581" y="4330782"/>
                  <a:pt x="3130383" y="4330782"/>
                </a:cubicBezTo>
                <a:cubicBezTo>
                  <a:pt x="4397" y="4330782"/>
                  <a:pt x="4397" y="4330782"/>
                  <a:pt x="4397" y="4330782"/>
                </a:cubicBezTo>
                <a:cubicBezTo>
                  <a:pt x="2198" y="4330782"/>
                  <a:pt x="0" y="4328364"/>
                  <a:pt x="0" y="4325946"/>
                </a:cubicBezTo>
                <a:cubicBezTo>
                  <a:pt x="2198" y="4836"/>
                  <a:pt x="2198" y="4836"/>
                  <a:pt x="2198" y="4836"/>
                </a:cubicBezTo>
                <a:cubicBezTo>
                  <a:pt x="2198" y="2418"/>
                  <a:pt x="4397" y="0"/>
                  <a:pt x="6595" y="0"/>
                </a:cubicBezTo>
                <a:close/>
              </a:path>
            </a:pathLst>
          </a:custGeom>
        </p:spPr>
        <p:txBody>
          <a:bodyPr wrap="square">
            <a:noAutofit/>
          </a:body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930810" y="2519993"/>
            <a:ext cx="4330782" cy="3136979"/>
          </a:xfrm>
          <a:custGeom>
            <a:avLst/>
            <a:gdLst>
              <a:gd name="connsiteX0" fmla="*/ 4836 w 4330782"/>
              <a:gd name="connsiteY0" fmla="*/ 0 h 3136979"/>
              <a:gd name="connsiteX1" fmla="*/ 4325946 w 4330782"/>
              <a:gd name="connsiteY1" fmla="*/ 2198 h 3136979"/>
              <a:gd name="connsiteX2" fmla="*/ 4330782 w 4330782"/>
              <a:gd name="connsiteY2" fmla="*/ 6596 h 3136979"/>
              <a:gd name="connsiteX3" fmla="*/ 4330782 w 4330782"/>
              <a:gd name="connsiteY3" fmla="*/ 3132582 h 3136979"/>
              <a:gd name="connsiteX4" fmla="*/ 4325946 w 4330782"/>
              <a:gd name="connsiteY4" fmla="*/ 3136979 h 3136979"/>
              <a:gd name="connsiteX5" fmla="*/ 4836 w 4330782"/>
              <a:gd name="connsiteY5" fmla="*/ 3134780 h 3136979"/>
              <a:gd name="connsiteX6" fmla="*/ 0 w 4330782"/>
              <a:gd name="connsiteY6" fmla="*/ 3130383 h 3136979"/>
              <a:gd name="connsiteX7" fmla="*/ 0 w 4330782"/>
              <a:gd name="connsiteY7" fmla="*/ 4397 h 3136979"/>
              <a:gd name="connsiteX8" fmla="*/ 4836 w 4330782"/>
              <a:gd name="connsiteY8" fmla="*/ 0 h 31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782" h="3136979">
                <a:moveTo>
                  <a:pt x="4836" y="0"/>
                </a:moveTo>
                <a:cubicBezTo>
                  <a:pt x="4325946" y="2198"/>
                  <a:pt x="4325946" y="2198"/>
                  <a:pt x="4325946" y="2198"/>
                </a:cubicBezTo>
                <a:cubicBezTo>
                  <a:pt x="4328364" y="2198"/>
                  <a:pt x="4330782" y="4397"/>
                  <a:pt x="4330782" y="6596"/>
                </a:cubicBezTo>
                <a:cubicBezTo>
                  <a:pt x="4330782" y="3132582"/>
                  <a:pt x="4330782" y="3132582"/>
                  <a:pt x="4330782" y="3132582"/>
                </a:cubicBezTo>
                <a:cubicBezTo>
                  <a:pt x="4330782" y="3134780"/>
                  <a:pt x="4328364" y="3136979"/>
                  <a:pt x="4325946" y="3136979"/>
                </a:cubicBezTo>
                <a:lnTo>
                  <a:pt x="4836" y="3134780"/>
                </a:lnTo>
                <a:cubicBezTo>
                  <a:pt x="2418" y="3134780"/>
                  <a:pt x="0" y="3132582"/>
                  <a:pt x="0" y="3130383"/>
                </a:cubicBezTo>
                <a:cubicBezTo>
                  <a:pt x="0" y="4397"/>
                  <a:pt x="0" y="4397"/>
                  <a:pt x="0" y="4397"/>
                </a:cubicBezTo>
                <a:cubicBezTo>
                  <a:pt x="0" y="2198"/>
                  <a:pt x="2418" y="0"/>
                  <a:pt x="4836" y="0"/>
                </a:cubicBezTo>
                <a:close/>
              </a:path>
            </a:pathLst>
          </a:custGeom>
        </p:spPr>
        <p:txBody>
          <a:bodyPr wrap="square">
            <a:noAutofit/>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1647461"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4622156" y="1776318"/>
            <a:ext cx="2947686" cy="3419316"/>
          </a:xfrm>
          <a:custGeom>
            <a:avLst/>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p:spPr>
        <p:txBody>
          <a:bodyPr wrap="square">
            <a:noAutofit/>
          </a:bodyPr>
          <a:lstStyle/>
          <a:p>
            <a:endParaRPr lang="en-US"/>
          </a:p>
        </p:txBody>
      </p:sp>
      <p:sp>
        <p:nvSpPr>
          <p:cNvPr id="8" name="Picture Placeholder 14"/>
          <p:cNvSpPr>
            <a:spLocks noGrp="1"/>
          </p:cNvSpPr>
          <p:nvPr>
            <p:ph type="pic" sz="quarter" idx="12"/>
          </p:nvPr>
        </p:nvSpPr>
        <p:spPr>
          <a:xfrm>
            <a:off x="8476524"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5069" y="-462372"/>
            <a:ext cx="8344313" cy="7867688"/>
          </a:xfrm>
          <a:custGeom>
            <a:avLst/>
            <a:gdLst>
              <a:gd name="connsiteX0" fmla="*/ 960424 w 8344313"/>
              <a:gd name="connsiteY0" fmla="*/ 4679740 h 7867688"/>
              <a:gd name="connsiteX1" fmla="*/ 945543 w 8344313"/>
              <a:gd name="connsiteY1" fmla="*/ 4686114 h 7867688"/>
              <a:gd name="connsiteX2" fmla="*/ 945543 w 8344313"/>
              <a:gd name="connsiteY2" fmla="*/ 4718494 h 7867688"/>
              <a:gd name="connsiteX3" fmla="*/ 928267 w 8344313"/>
              <a:gd name="connsiteY3" fmla="*/ 4734683 h 7867688"/>
              <a:gd name="connsiteX4" fmla="*/ 945543 w 8344313"/>
              <a:gd name="connsiteY4" fmla="*/ 4718494 h 7867688"/>
              <a:gd name="connsiteX5" fmla="*/ 960660 w 8344313"/>
              <a:gd name="connsiteY5" fmla="*/ 4702304 h 7867688"/>
              <a:gd name="connsiteX6" fmla="*/ 960660 w 8344313"/>
              <a:gd name="connsiteY6" fmla="*/ 4686114 h 7867688"/>
              <a:gd name="connsiteX7" fmla="*/ 960424 w 8344313"/>
              <a:gd name="connsiteY7" fmla="*/ 4679740 h 7867688"/>
              <a:gd name="connsiteX8" fmla="*/ 7947148 w 8344313"/>
              <a:gd name="connsiteY8" fmla="*/ 110 h 7867688"/>
              <a:gd name="connsiteX9" fmla="*/ 8081748 w 8344313"/>
              <a:gd name="connsiteY9" fmla="*/ 6231 h 7867688"/>
              <a:gd name="connsiteX10" fmla="*/ 8145455 w 8344313"/>
              <a:gd name="connsiteY10" fmla="*/ 22421 h 7867688"/>
              <a:gd name="connsiteX11" fmla="*/ 8336574 w 8344313"/>
              <a:gd name="connsiteY11" fmla="*/ 595534 h 7867688"/>
              <a:gd name="connsiteX12" fmla="*/ 8049355 w 8344313"/>
              <a:gd name="connsiteY12" fmla="*/ 1153536 h 7867688"/>
              <a:gd name="connsiteX13" fmla="*/ 7730823 w 8344313"/>
              <a:gd name="connsiteY13" fmla="*/ 1471933 h 7867688"/>
              <a:gd name="connsiteX14" fmla="*/ 7539703 w 8344313"/>
              <a:gd name="connsiteY14" fmla="*/ 1535612 h 7867688"/>
              <a:gd name="connsiteX15" fmla="*/ 7030052 w 8344313"/>
              <a:gd name="connsiteY15" fmla="*/ 1566912 h 7867688"/>
              <a:gd name="connsiteX16" fmla="*/ 6265574 w 8344313"/>
              <a:gd name="connsiteY16" fmla="*/ 1646781 h 7867688"/>
              <a:gd name="connsiteX17" fmla="*/ 4815442 w 8344313"/>
              <a:gd name="connsiteY17" fmla="*/ 1901498 h 7867688"/>
              <a:gd name="connsiteX18" fmla="*/ 4019651 w 8344313"/>
              <a:gd name="connsiteY18" fmla="*/ 2108725 h 7867688"/>
              <a:gd name="connsiteX19" fmla="*/ 3923551 w 8344313"/>
              <a:gd name="connsiteY19" fmla="*/ 2140025 h 7867688"/>
              <a:gd name="connsiteX20" fmla="*/ 3892238 w 8344313"/>
              <a:gd name="connsiteY20" fmla="*/ 2172404 h 7867688"/>
              <a:gd name="connsiteX21" fmla="*/ 3923551 w 8344313"/>
              <a:gd name="connsiteY21" fmla="*/ 2203704 h 7867688"/>
              <a:gd name="connsiteX22" fmla="*/ 4162180 w 8344313"/>
              <a:gd name="connsiteY22" fmla="*/ 2314873 h 7867688"/>
              <a:gd name="connsiteX23" fmla="*/ 5102661 w 8344313"/>
              <a:gd name="connsiteY23" fmla="*/ 2649458 h 7867688"/>
              <a:gd name="connsiteX24" fmla="*/ 5803432 w 8344313"/>
              <a:gd name="connsiteY24" fmla="*/ 2999154 h 7867688"/>
              <a:gd name="connsiteX25" fmla="*/ 6344397 w 8344313"/>
              <a:gd name="connsiteY25" fmla="*/ 3428719 h 7867688"/>
              <a:gd name="connsiteX26" fmla="*/ 6726636 w 8344313"/>
              <a:gd name="connsiteY26" fmla="*/ 4049322 h 7867688"/>
              <a:gd name="connsiteX27" fmla="*/ 6775226 w 8344313"/>
              <a:gd name="connsiteY27" fmla="*/ 4558756 h 7867688"/>
              <a:gd name="connsiteX28" fmla="*/ 6392987 w 8344313"/>
              <a:gd name="connsiteY28" fmla="*/ 5482644 h 7867688"/>
              <a:gd name="connsiteX29" fmla="*/ 6073375 w 8344313"/>
              <a:gd name="connsiteY29" fmla="*/ 5928399 h 7867688"/>
              <a:gd name="connsiteX30" fmla="*/ 5516213 w 8344313"/>
              <a:gd name="connsiteY30" fmla="*/ 6533891 h 7867688"/>
              <a:gd name="connsiteX31" fmla="*/ 4831638 w 8344313"/>
              <a:gd name="connsiteY31" fmla="*/ 7059514 h 7867688"/>
              <a:gd name="connsiteX32" fmla="*/ 3668725 w 8344313"/>
              <a:gd name="connsiteY32" fmla="*/ 7584058 h 7867688"/>
              <a:gd name="connsiteX33" fmla="*/ 2793031 w 8344313"/>
              <a:gd name="connsiteY33" fmla="*/ 7791285 h 7867688"/>
              <a:gd name="connsiteX34" fmla="*/ 1455195 w 8344313"/>
              <a:gd name="connsiteY34" fmla="*/ 7854965 h 7867688"/>
              <a:gd name="connsiteX35" fmla="*/ 498518 w 8344313"/>
              <a:gd name="connsiteY35" fmla="*/ 7505269 h 7867688"/>
              <a:gd name="connsiteX36" fmla="*/ 36376 w 8344313"/>
              <a:gd name="connsiteY36" fmla="*/ 6724928 h 7867688"/>
              <a:gd name="connsiteX37" fmla="*/ 196182 w 8344313"/>
              <a:gd name="connsiteY37" fmla="*/ 5577623 h 7867688"/>
              <a:gd name="connsiteX38" fmla="*/ 594618 w 8344313"/>
              <a:gd name="connsiteY38" fmla="*/ 4989400 h 7867688"/>
              <a:gd name="connsiteX39" fmla="*/ 1136663 w 8344313"/>
              <a:gd name="connsiteY39" fmla="*/ 4288929 h 7867688"/>
              <a:gd name="connsiteX40" fmla="*/ 1215486 w 8344313"/>
              <a:gd name="connsiteY40" fmla="*/ 4209060 h 7867688"/>
              <a:gd name="connsiteX41" fmla="*/ 1231683 w 8344313"/>
              <a:gd name="connsiteY41" fmla="*/ 4225249 h 7867688"/>
              <a:gd name="connsiteX42" fmla="*/ 1055680 w 8344313"/>
              <a:gd name="connsiteY42" fmla="*/ 4511266 h 7867688"/>
              <a:gd name="connsiteX43" fmla="*/ 976857 w 8344313"/>
              <a:gd name="connsiteY43" fmla="*/ 4638625 h 7867688"/>
              <a:gd name="connsiteX44" fmla="*/ 976857 w 8344313"/>
              <a:gd name="connsiteY44" fmla="*/ 4654814 h 7867688"/>
              <a:gd name="connsiteX45" fmla="*/ 991973 w 8344313"/>
              <a:gd name="connsiteY45" fmla="*/ 4654814 h 7867688"/>
              <a:gd name="connsiteX46" fmla="*/ 1264076 w 8344313"/>
              <a:gd name="connsiteY46" fmla="*/ 4288929 h 7867688"/>
              <a:gd name="connsiteX47" fmla="*/ 1470312 w 8344313"/>
              <a:gd name="connsiteY47" fmla="*/ 4001832 h 7867688"/>
              <a:gd name="connsiteX48" fmla="*/ 1501625 w 8344313"/>
              <a:gd name="connsiteY48" fmla="*/ 3970532 h 7867688"/>
              <a:gd name="connsiteX49" fmla="*/ 1757531 w 8344313"/>
              <a:gd name="connsiteY49" fmla="*/ 3810795 h 7867688"/>
              <a:gd name="connsiteX50" fmla="*/ 1805041 w 8344313"/>
              <a:gd name="connsiteY50" fmla="*/ 3826985 h 7867688"/>
              <a:gd name="connsiteX51" fmla="*/ 1773727 w 8344313"/>
              <a:gd name="connsiteY51" fmla="*/ 3938153 h 7867688"/>
              <a:gd name="connsiteX52" fmla="*/ 1597725 w 8344313"/>
              <a:gd name="connsiteY52" fmla="*/ 4256549 h 7867688"/>
              <a:gd name="connsiteX53" fmla="*/ 1310506 w 8344313"/>
              <a:gd name="connsiteY53" fmla="*/ 5053079 h 7867688"/>
              <a:gd name="connsiteX54" fmla="*/ 1501625 w 8344313"/>
              <a:gd name="connsiteY54" fmla="*/ 5753551 h 7867688"/>
              <a:gd name="connsiteX55" fmla="*/ 1916257 w 8344313"/>
              <a:gd name="connsiteY55" fmla="*/ 6008267 h 7867688"/>
              <a:gd name="connsiteX56" fmla="*/ 2474499 w 8344313"/>
              <a:gd name="connsiteY56" fmla="*/ 6119436 h 7867688"/>
              <a:gd name="connsiteX57" fmla="*/ 2824344 w 8344313"/>
              <a:gd name="connsiteY57" fmla="*/ 6135626 h 7867688"/>
              <a:gd name="connsiteX58" fmla="*/ 3621215 w 8344313"/>
              <a:gd name="connsiteY58" fmla="*/ 6055757 h 7867688"/>
              <a:gd name="connsiteX59" fmla="*/ 4369496 w 8344313"/>
              <a:gd name="connsiteY59" fmla="*/ 5896019 h 7867688"/>
              <a:gd name="connsiteX60" fmla="*/ 5181484 w 8344313"/>
              <a:gd name="connsiteY60" fmla="*/ 5610003 h 7867688"/>
              <a:gd name="connsiteX61" fmla="*/ 5277584 w 8344313"/>
              <a:gd name="connsiteY61" fmla="*/ 5546323 h 7867688"/>
              <a:gd name="connsiteX62" fmla="*/ 5325094 w 8344313"/>
              <a:gd name="connsiteY62" fmla="*/ 5100569 h 7867688"/>
              <a:gd name="connsiteX63" fmla="*/ 5022758 w 8344313"/>
              <a:gd name="connsiteY63" fmla="*/ 4893342 h 7867688"/>
              <a:gd name="connsiteX64" fmla="*/ 4147064 w 8344313"/>
              <a:gd name="connsiteY64" fmla="*/ 4527456 h 7867688"/>
              <a:gd name="connsiteX65" fmla="*/ 3222780 w 8344313"/>
              <a:gd name="connsiteY65" fmla="*/ 4161570 h 7867688"/>
              <a:gd name="connsiteX66" fmla="*/ 2601912 w 8344313"/>
              <a:gd name="connsiteY66" fmla="*/ 3874474 h 7867688"/>
              <a:gd name="connsiteX67" fmla="*/ 2092260 w 8344313"/>
              <a:gd name="connsiteY67" fmla="*/ 3524778 h 7867688"/>
              <a:gd name="connsiteX68" fmla="*/ 1868747 w 8344313"/>
              <a:gd name="connsiteY68" fmla="*/ 3237682 h 7867688"/>
              <a:gd name="connsiteX69" fmla="*/ 1837434 w 8344313"/>
              <a:gd name="connsiteY69" fmla="*/ 2569589 h 7867688"/>
              <a:gd name="connsiteX70" fmla="*/ 2076063 w 8344313"/>
              <a:gd name="connsiteY70" fmla="*/ 2156214 h 7867688"/>
              <a:gd name="connsiteX71" fmla="*/ 2505812 w 8344313"/>
              <a:gd name="connsiteY71" fmla="*/ 1583101 h 7867688"/>
              <a:gd name="connsiteX72" fmla="*/ 2585715 w 8344313"/>
              <a:gd name="connsiteY72" fmla="*/ 1503232 h 7867688"/>
              <a:gd name="connsiteX73" fmla="*/ 2744441 w 8344313"/>
              <a:gd name="connsiteY73" fmla="*/ 1344574 h 7867688"/>
              <a:gd name="connsiteX74" fmla="*/ 3222780 w 8344313"/>
              <a:gd name="connsiteY74" fmla="*/ 977609 h 7867688"/>
              <a:gd name="connsiteX75" fmla="*/ 4305790 w 8344313"/>
              <a:gd name="connsiteY75" fmla="*/ 564234 h 7867688"/>
              <a:gd name="connsiteX76" fmla="*/ 5468703 w 8344313"/>
              <a:gd name="connsiteY76" fmla="*/ 293327 h 7867688"/>
              <a:gd name="connsiteX77" fmla="*/ 6201867 w 8344313"/>
              <a:gd name="connsiteY77" fmla="*/ 165969 h 7867688"/>
              <a:gd name="connsiteX78" fmla="*/ 6742833 w 8344313"/>
              <a:gd name="connsiteY78" fmla="*/ 102290 h 7867688"/>
              <a:gd name="connsiteX79" fmla="*/ 7108875 w 8344313"/>
              <a:gd name="connsiteY79" fmla="*/ 70990 h 7867688"/>
              <a:gd name="connsiteX80" fmla="*/ 7523507 w 8344313"/>
              <a:gd name="connsiteY80" fmla="*/ 22421 h 7867688"/>
              <a:gd name="connsiteX81" fmla="*/ 7947148 w 8344313"/>
              <a:gd name="connsiteY81" fmla="*/ 110 h 786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344313" h="7867688">
                <a:moveTo>
                  <a:pt x="960424" y="4679740"/>
                </a:moveTo>
                <a:cubicBezTo>
                  <a:pt x="959715" y="4677615"/>
                  <a:pt x="956881" y="4686114"/>
                  <a:pt x="945543" y="4686114"/>
                </a:cubicBezTo>
                <a:cubicBezTo>
                  <a:pt x="945543" y="4702304"/>
                  <a:pt x="945543" y="4702304"/>
                  <a:pt x="945543" y="4718494"/>
                </a:cubicBezTo>
                <a:cubicBezTo>
                  <a:pt x="928267" y="4718494"/>
                  <a:pt x="928267" y="4718494"/>
                  <a:pt x="928267" y="4734683"/>
                </a:cubicBezTo>
                <a:cubicBezTo>
                  <a:pt x="945543" y="4734683"/>
                  <a:pt x="945543" y="4718494"/>
                  <a:pt x="945543" y="4718494"/>
                </a:cubicBezTo>
                <a:cubicBezTo>
                  <a:pt x="945543" y="4718494"/>
                  <a:pt x="945543" y="4702304"/>
                  <a:pt x="960660" y="4702304"/>
                </a:cubicBezTo>
                <a:cubicBezTo>
                  <a:pt x="960660" y="4686114"/>
                  <a:pt x="976857" y="4686114"/>
                  <a:pt x="960660" y="4686114"/>
                </a:cubicBezTo>
                <a:cubicBezTo>
                  <a:pt x="960660" y="4682337"/>
                  <a:pt x="960660" y="4680448"/>
                  <a:pt x="960424" y="4679740"/>
                </a:cubicBezTo>
                <a:close/>
                <a:moveTo>
                  <a:pt x="7947148" y="110"/>
                </a:moveTo>
                <a:cubicBezTo>
                  <a:pt x="7992802" y="565"/>
                  <a:pt x="8037748" y="2454"/>
                  <a:pt x="8081748" y="6231"/>
                </a:cubicBezTo>
                <a:cubicBezTo>
                  <a:pt x="8113062" y="6231"/>
                  <a:pt x="8128178" y="6231"/>
                  <a:pt x="8145455" y="22421"/>
                </a:cubicBezTo>
                <a:cubicBezTo>
                  <a:pt x="8304181" y="182159"/>
                  <a:pt x="8367887" y="373196"/>
                  <a:pt x="8336574" y="595534"/>
                </a:cubicBezTo>
                <a:cubicBezTo>
                  <a:pt x="8304181" y="818951"/>
                  <a:pt x="8176768" y="993799"/>
                  <a:pt x="8049355" y="1153536"/>
                </a:cubicBezTo>
                <a:cubicBezTo>
                  <a:pt x="7953256" y="1264705"/>
                  <a:pt x="7825843" y="1359684"/>
                  <a:pt x="7730823" y="1471933"/>
                </a:cubicBezTo>
                <a:cubicBezTo>
                  <a:pt x="7667116" y="1519422"/>
                  <a:pt x="7618527" y="1550722"/>
                  <a:pt x="7539703" y="1535612"/>
                </a:cubicBezTo>
                <a:cubicBezTo>
                  <a:pt x="7363701" y="1535612"/>
                  <a:pt x="7204974" y="1550722"/>
                  <a:pt x="7030052" y="1566912"/>
                </a:cubicBezTo>
                <a:cubicBezTo>
                  <a:pt x="6775226" y="1583101"/>
                  <a:pt x="6520400" y="1614401"/>
                  <a:pt x="6265574" y="1646781"/>
                </a:cubicBezTo>
                <a:cubicBezTo>
                  <a:pt x="5771039" y="1710460"/>
                  <a:pt x="5293780" y="1805439"/>
                  <a:pt x="4815442" y="1901498"/>
                </a:cubicBezTo>
                <a:cubicBezTo>
                  <a:pt x="4544419" y="1965177"/>
                  <a:pt x="4289593" y="2028856"/>
                  <a:pt x="4019651" y="2108725"/>
                </a:cubicBezTo>
                <a:cubicBezTo>
                  <a:pt x="3987257" y="2108725"/>
                  <a:pt x="3955944" y="2123835"/>
                  <a:pt x="3923551" y="2140025"/>
                </a:cubicBezTo>
                <a:cubicBezTo>
                  <a:pt x="3907354" y="2140025"/>
                  <a:pt x="3876041" y="2156214"/>
                  <a:pt x="3892238" y="2172404"/>
                </a:cubicBezTo>
                <a:cubicBezTo>
                  <a:pt x="3892238" y="2187514"/>
                  <a:pt x="3907354" y="2203704"/>
                  <a:pt x="3923551" y="2203704"/>
                </a:cubicBezTo>
                <a:cubicBezTo>
                  <a:pt x="4003454" y="2251194"/>
                  <a:pt x="4083357" y="2283573"/>
                  <a:pt x="4162180" y="2314873"/>
                </a:cubicBezTo>
                <a:cubicBezTo>
                  <a:pt x="4480713" y="2410931"/>
                  <a:pt x="4799245" y="2522100"/>
                  <a:pt x="5102661" y="2649458"/>
                </a:cubicBezTo>
                <a:cubicBezTo>
                  <a:pt x="5341290" y="2760627"/>
                  <a:pt x="5579919" y="2871796"/>
                  <a:pt x="5803432" y="2999154"/>
                </a:cubicBezTo>
                <a:cubicBezTo>
                  <a:pt x="5994551" y="3126513"/>
                  <a:pt x="6185671" y="3253871"/>
                  <a:pt x="6344397" y="3428719"/>
                </a:cubicBezTo>
                <a:cubicBezTo>
                  <a:pt x="6520400" y="3603567"/>
                  <a:pt x="6662929" y="3810795"/>
                  <a:pt x="6726636" y="4049322"/>
                </a:cubicBezTo>
                <a:cubicBezTo>
                  <a:pt x="6775226" y="4209060"/>
                  <a:pt x="6790342" y="4383908"/>
                  <a:pt x="6775226" y="4558756"/>
                </a:cubicBezTo>
                <a:cubicBezTo>
                  <a:pt x="6726636" y="4893342"/>
                  <a:pt x="6584106" y="5195548"/>
                  <a:pt x="6392987" y="5482644"/>
                </a:cubicBezTo>
                <a:cubicBezTo>
                  <a:pt x="6296887" y="5626192"/>
                  <a:pt x="6185671" y="5785930"/>
                  <a:pt x="6073375" y="5928399"/>
                </a:cubicBezTo>
                <a:cubicBezTo>
                  <a:pt x="5898452" y="6135626"/>
                  <a:pt x="5723529" y="6341774"/>
                  <a:pt x="5516213" y="6533891"/>
                </a:cubicBezTo>
                <a:cubicBezTo>
                  <a:pt x="5293780" y="6741118"/>
                  <a:pt x="5070268" y="6915966"/>
                  <a:pt x="4831638" y="7059514"/>
                </a:cubicBezTo>
                <a:cubicBezTo>
                  <a:pt x="4465596" y="7298041"/>
                  <a:pt x="4083357" y="7456700"/>
                  <a:pt x="3668725" y="7584058"/>
                </a:cubicBezTo>
                <a:cubicBezTo>
                  <a:pt x="3381506" y="7680117"/>
                  <a:pt x="3095367" y="7743796"/>
                  <a:pt x="2793031" y="7791285"/>
                </a:cubicBezTo>
                <a:cubicBezTo>
                  <a:pt x="2362203" y="7854965"/>
                  <a:pt x="1916257" y="7887344"/>
                  <a:pt x="1455195" y="7854965"/>
                </a:cubicBezTo>
                <a:cubicBezTo>
                  <a:pt x="1104269" y="7838775"/>
                  <a:pt x="785737" y="7743796"/>
                  <a:pt x="498518" y="7505269"/>
                </a:cubicBezTo>
                <a:cubicBezTo>
                  <a:pt x="259889" y="7314231"/>
                  <a:pt x="100083" y="7043325"/>
                  <a:pt x="36376" y="6724928"/>
                </a:cubicBezTo>
                <a:cubicBezTo>
                  <a:pt x="-42447" y="6326664"/>
                  <a:pt x="5063" y="5944588"/>
                  <a:pt x="196182" y="5577623"/>
                </a:cubicBezTo>
                <a:cubicBezTo>
                  <a:pt x="307399" y="5371475"/>
                  <a:pt x="451008" y="5180438"/>
                  <a:pt x="594618" y="4989400"/>
                </a:cubicBezTo>
                <a:cubicBezTo>
                  <a:pt x="769541" y="4749793"/>
                  <a:pt x="945543" y="4511266"/>
                  <a:pt x="1136663" y="4288929"/>
                </a:cubicBezTo>
                <a:cubicBezTo>
                  <a:pt x="1167976" y="4256549"/>
                  <a:pt x="1183093" y="4225249"/>
                  <a:pt x="1215486" y="4209060"/>
                </a:cubicBezTo>
                <a:cubicBezTo>
                  <a:pt x="1231683" y="4225249"/>
                  <a:pt x="1231683" y="4225249"/>
                  <a:pt x="1231683" y="4225249"/>
                </a:cubicBezTo>
                <a:cubicBezTo>
                  <a:pt x="1183093" y="4320229"/>
                  <a:pt x="1104269" y="4416287"/>
                  <a:pt x="1055680" y="4511266"/>
                </a:cubicBezTo>
                <a:cubicBezTo>
                  <a:pt x="1024367" y="4558756"/>
                  <a:pt x="991973" y="4591135"/>
                  <a:pt x="976857" y="4638625"/>
                </a:cubicBezTo>
                <a:cubicBezTo>
                  <a:pt x="976857" y="4654814"/>
                  <a:pt x="976857" y="4654814"/>
                  <a:pt x="976857" y="4654814"/>
                </a:cubicBezTo>
                <a:cubicBezTo>
                  <a:pt x="976857" y="4671004"/>
                  <a:pt x="991973" y="4654814"/>
                  <a:pt x="991973" y="4654814"/>
                </a:cubicBezTo>
                <a:cubicBezTo>
                  <a:pt x="1088073" y="4543645"/>
                  <a:pt x="1167976" y="4400097"/>
                  <a:pt x="1264076" y="4288929"/>
                </a:cubicBezTo>
                <a:cubicBezTo>
                  <a:pt x="1327782" y="4192870"/>
                  <a:pt x="1391488" y="4097891"/>
                  <a:pt x="1470312" y="4001832"/>
                </a:cubicBezTo>
                <a:cubicBezTo>
                  <a:pt x="1486508" y="3985643"/>
                  <a:pt x="1501625" y="3970532"/>
                  <a:pt x="1501625" y="3970532"/>
                </a:cubicBezTo>
                <a:cubicBezTo>
                  <a:pt x="1597725" y="3906853"/>
                  <a:pt x="1677628" y="3858285"/>
                  <a:pt x="1757531" y="3810795"/>
                </a:cubicBezTo>
                <a:cubicBezTo>
                  <a:pt x="1788844" y="3779495"/>
                  <a:pt x="1805041" y="3794605"/>
                  <a:pt x="1805041" y="3826985"/>
                </a:cubicBezTo>
                <a:cubicBezTo>
                  <a:pt x="1805041" y="3874474"/>
                  <a:pt x="1788844" y="3906853"/>
                  <a:pt x="1773727" y="3938153"/>
                </a:cubicBezTo>
                <a:cubicBezTo>
                  <a:pt x="1710021" y="4049322"/>
                  <a:pt x="1646314" y="4145380"/>
                  <a:pt x="1597725" y="4256549"/>
                </a:cubicBezTo>
                <a:cubicBezTo>
                  <a:pt x="1455195" y="4495077"/>
                  <a:pt x="1342899" y="4765983"/>
                  <a:pt x="1310506" y="5053079"/>
                </a:cubicBezTo>
                <a:cubicBezTo>
                  <a:pt x="1279192" y="5307796"/>
                  <a:pt x="1310506" y="5546323"/>
                  <a:pt x="1501625" y="5753551"/>
                </a:cubicBezTo>
                <a:cubicBezTo>
                  <a:pt x="1613921" y="5864719"/>
                  <a:pt x="1757531" y="5944588"/>
                  <a:pt x="1916257" y="6008267"/>
                </a:cubicBezTo>
                <a:cubicBezTo>
                  <a:pt x="2092260" y="6071947"/>
                  <a:pt x="2283379" y="6104326"/>
                  <a:pt x="2474499" y="6119436"/>
                </a:cubicBezTo>
                <a:cubicBezTo>
                  <a:pt x="2585715" y="6119436"/>
                  <a:pt x="2713128" y="6135626"/>
                  <a:pt x="2824344" y="6135626"/>
                </a:cubicBezTo>
                <a:cubicBezTo>
                  <a:pt x="3095367" y="6119436"/>
                  <a:pt x="3366389" y="6087057"/>
                  <a:pt x="3621215" y="6055757"/>
                </a:cubicBezTo>
                <a:cubicBezTo>
                  <a:pt x="3876041" y="6023378"/>
                  <a:pt x="4130867" y="5959699"/>
                  <a:pt x="4369496" y="5896019"/>
                </a:cubicBezTo>
                <a:cubicBezTo>
                  <a:pt x="4640519" y="5832340"/>
                  <a:pt x="4911541" y="5737361"/>
                  <a:pt x="5181484" y="5610003"/>
                </a:cubicBezTo>
                <a:cubicBezTo>
                  <a:pt x="5213877" y="5577623"/>
                  <a:pt x="5245191" y="5562513"/>
                  <a:pt x="5277584" y="5546323"/>
                </a:cubicBezTo>
                <a:cubicBezTo>
                  <a:pt x="5421193" y="5466454"/>
                  <a:pt x="5484900" y="5259227"/>
                  <a:pt x="5325094" y="5100569"/>
                </a:cubicBezTo>
                <a:cubicBezTo>
                  <a:pt x="5230074" y="5020700"/>
                  <a:pt x="5133974" y="4940831"/>
                  <a:pt x="5022758" y="4893342"/>
                </a:cubicBezTo>
                <a:cubicBezTo>
                  <a:pt x="4735539" y="4749793"/>
                  <a:pt x="4433203" y="4638625"/>
                  <a:pt x="4147064" y="4527456"/>
                </a:cubicBezTo>
                <a:cubicBezTo>
                  <a:pt x="3828531" y="4416287"/>
                  <a:pt x="3525116" y="4288929"/>
                  <a:pt x="3222780" y="4161570"/>
                </a:cubicBezTo>
                <a:cubicBezTo>
                  <a:pt x="3015464" y="4081701"/>
                  <a:pt x="2808148" y="3985643"/>
                  <a:pt x="2601912" y="3874474"/>
                </a:cubicBezTo>
                <a:cubicBezTo>
                  <a:pt x="2425909" y="3779495"/>
                  <a:pt x="2250986" y="3667247"/>
                  <a:pt x="2092260" y="3524778"/>
                </a:cubicBezTo>
                <a:cubicBezTo>
                  <a:pt x="1996160" y="3444909"/>
                  <a:pt x="1916257" y="3348851"/>
                  <a:pt x="1868747" y="3237682"/>
                </a:cubicBezTo>
                <a:cubicBezTo>
                  <a:pt x="1757531" y="3014265"/>
                  <a:pt x="1757531" y="2791927"/>
                  <a:pt x="1837434" y="2569589"/>
                </a:cubicBezTo>
                <a:cubicBezTo>
                  <a:pt x="1901140" y="2427121"/>
                  <a:pt x="1996160" y="2299763"/>
                  <a:pt x="2076063" y="2156214"/>
                </a:cubicBezTo>
                <a:cubicBezTo>
                  <a:pt x="2203476" y="1965177"/>
                  <a:pt x="2347086" y="1774139"/>
                  <a:pt x="2505812" y="1583101"/>
                </a:cubicBezTo>
                <a:cubicBezTo>
                  <a:pt x="2522009" y="1550722"/>
                  <a:pt x="2553322" y="1519422"/>
                  <a:pt x="2585715" y="1503232"/>
                </a:cubicBezTo>
                <a:cubicBezTo>
                  <a:pt x="2649421" y="1471933"/>
                  <a:pt x="2696931" y="1408253"/>
                  <a:pt x="2744441" y="1344574"/>
                </a:cubicBezTo>
                <a:cubicBezTo>
                  <a:pt x="2871854" y="1201026"/>
                  <a:pt x="3047857" y="1089857"/>
                  <a:pt x="3222780" y="977609"/>
                </a:cubicBezTo>
                <a:cubicBezTo>
                  <a:pt x="3557508" y="786572"/>
                  <a:pt x="3939748" y="659213"/>
                  <a:pt x="4305790" y="564234"/>
                </a:cubicBezTo>
                <a:cubicBezTo>
                  <a:pt x="4688029" y="453065"/>
                  <a:pt x="5070268" y="357007"/>
                  <a:pt x="5468703" y="293327"/>
                </a:cubicBezTo>
                <a:cubicBezTo>
                  <a:pt x="5707332" y="245838"/>
                  <a:pt x="5962158" y="198348"/>
                  <a:pt x="6201867" y="165969"/>
                </a:cubicBezTo>
                <a:cubicBezTo>
                  <a:pt x="6392987" y="149779"/>
                  <a:pt x="6567910" y="118479"/>
                  <a:pt x="6742833" y="102290"/>
                </a:cubicBezTo>
                <a:cubicBezTo>
                  <a:pt x="6854049" y="86100"/>
                  <a:pt x="6981462" y="70990"/>
                  <a:pt x="7108875" y="70990"/>
                </a:cubicBezTo>
                <a:cubicBezTo>
                  <a:pt x="7236288" y="54800"/>
                  <a:pt x="7379897" y="38611"/>
                  <a:pt x="7523507" y="22421"/>
                </a:cubicBezTo>
                <a:cubicBezTo>
                  <a:pt x="7666846" y="10279"/>
                  <a:pt x="7810186" y="-1256"/>
                  <a:pt x="7947148" y="110"/>
                </a:cubicBezTo>
                <a:close/>
              </a:path>
            </a:pathLst>
          </a:custGeom>
        </p:spPr>
        <p:txBody>
          <a:bodyPr wrap="square">
            <a:noAutofit/>
          </a:body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45872" y="-581103"/>
            <a:ext cx="11605284" cy="7848466"/>
          </a:xfrm>
          <a:custGeom>
            <a:avLst/>
            <a:gdLst>
              <a:gd name="connsiteX0" fmla="*/ 11031143 w 11605284"/>
              <a:gd name="connsiteY0" fmla="*/ 27 h 7848466"/>
              <a:gd name="connsiteX1" fmla="*/ 11058132 w 11605284"/>
              <a:gd name="connsiteY1" fmla="*/ 38904 h 7848466"/>
              <a:gd name="connsiteX2" fmla="*/ 11105841 w 11605284"/>
              <a:gd name="connsiteY2" fmla="*/ 70345 h 7848466"/>
              <a:gd name="connsiteX3" fmla="*/ 11202343 w 11605284"/>
              <a:gd name="connsiteY3" fmla="*/ 22642 h 7848466"/>
              <a:gd name="connsiteX4" fmla="*/ 11250052 w 11605284"/>
              <a:gd name="connsiteY4" fmla="*/ 54082 h 7848466"/>
              <a:gd name="connsiteX5" fmla="*/ 11250052 w 11605284"/>
              <a:gd name="connsiteY5" fmla="*/ 70345 h 7848466"/>
              <a:gd name="connsiteX6" fmla="*/ 11410527 w 11605284"/>
              <a:gd name="connsiteY6" fmla="*/ 309944 h 7848466"/>
              <a:gd name="connsiteX7" fmla="*/ 11553654 w 11605284"/>
              <a:gd name="connsiteY7" fmla="*/ 390172 h 7848466"/>
              <a:gd name="connsiteX8" fmla="*/ 11602448 w 11605284"/>
              <a:gd name="connsiteY8" fmla="*/ 486663 h 7848466"/>
              <a:gd name="connsiteX9" fmla="*/ 11505945 w 11605284"/>
              <a:gd name="connsiteY9" fmla="*/ 837931 h 7848466"/>
              <a:gd name="connsiteX10" fmla="*/ 11074396 w 11605284"/>
              <a:gd name="connsiteY10" fmla="*/ 1398442 h 7848466"/>
              <a:gd name="connsiteX11" fmla="*/ 10066002 w 11605284"/>
              <a:gd name="connsiteY11" fmla="*/ 2389365 h 7848466"/>
              <a:gd name="connsiteX12" fmla="*/ 9347114 w 11605284"/>
              <a:gd name="connsiteY12" fmla="*/ 3076723 h 7848466"/>
              <a:gd name="connsiteX13" fmla="*/ 8802798 w 11605284"/>
              <a:gd name="connsiteY13" fmla="*/ 3637234 h 7848466"/>
              <a:gd name="connsiteX14" fmla="*/ 8227038 w 11605284"/>
              <a:gd name="connsiteY14" fmla="*/ 4276889 h 7848466"/>
              <a:gd name="connsiteX15" fmla="*/ 7779224 w 11605284"/>
              <a:gd name="connsiteY15" fmla="*/ 4804876 h 7848466"/>
              <a:gd name="connsiteX16" fmla="*/ 7379119 w 11605284"/>
              <a:gd name="connsiteY16" fmla="*/ 5332862 h 7848466"/>
              <a:gd name="connsiteX17" fmla="*/ 7106961 w 11605284"/>
              <a:gd name="connsiteY17" fmla="*/ 5700393 h 7848466"/>
              <a:gd name="connsiteX18" fmla="*/ 6867332 w 11605284"/>
              <a:gd name="connsiteY18" fmla="*/ 6036483 h 7848466"/>
              <a:gd name="connsiteX19" fmla="*/ 6178805 w 11605284"/>
              <a:gd name="connsiteY19" fmla="*/ 7091371 h 7848466"/>
              <a:gd name="connsiteX20" fmla="*/ 5843758 w 11605284"/>
              <a:gd name="connsiteY20" fmla="*/ 7651882 h 7848466"/>
              <a:gd name="connsiteX21" fmla="*/ 5699547 w 11605284"/>
              <a:gd name="connsiteY21" fmla="*/ 7763551 h 7848466"/>
              <a:gd name="connsiteX22" fmla="*/ 4805003 w 11605284"/>
              <a:gd name="connsiteY22" fmla="*/ 7843779 h 7848466"/>
              <a:gd name="connsiteX23" fmla="*/ 4644528 w 11605284"/>
              <a:gd name="connsiteY23" fmla="*/ 7843779 h 7848466"/>
              <a:gd name="connsiteX24" fmla="*/ 4181534 w 11605284"/>
              <a:gd name="connsiteY24" fmla="*/ 7699585 h 7848466"/>
              <a:gd name="connsiteX25" fmla="*/ 4101296 w 11605284"/>
              <a:gd name="connsiteY25" fmla="*/ 7396020 h 7848466"/>
              <a:gd name="connsiteX26" fmla="*/ 4181534 w 11605284"/>
              <a:gd name="connsiteY26" fmla="*/ 6851772 h 7848466"/>
              <a:gd name="connsiteX27" fmla="*/ 4468872 w 11605284"/>
              <a:gd name="connsiteY27" fmla="*/ 5716655 h 7848466"/>
              <a:gd name="connsiteX28" fmla="*/ 4613083 w 11605284"/>
              <a:gd name="connsiteY28" fmla="*/ 5252634 h 7848466"/>
              <a:gd name="connsiteX29" fmla="*/ 4836448 w 11605284"/>
              <a:gd name="connsiteY29" fmla="*/ 4565276 h 7848466"/>
              <a:gd name="connsiteX30" fmla="*/ 5124870 w 11605284"/>
              <a:gd name="connsiteY30" fmla="*/ 3733725 h 7848466"/>
              <a:gd name="connsiteX31" fmla="*/ 5316791 w 11605284"/>
              <a:gd name="connsiteY31" fmla="*/ 3173213 h 7848466"/>
              <a:gd name="connsiteX32" fmla="*/ 5316791 w 11605284"/>
              <a:gd name="connsiteY32" fmla="*/ 3156951 h 7848466"/>
              <a:gd name="connsiteX33" fmla="*/ 5333055 w 11605284"/>
              <a:gd name="connsiteY33" fmla="*/ 3140689 h 7848466"/>
              <a:gd name="connsiteX34" fmla="*/ 5333055 w 11605284"/>
              <a:gd name="connsiteY34" fmla="*/ 3125510 h 7848466"/>
              <a:gd name="connsiteX35" fmla="*/ 5316791 w 11605284"/>
              <a:gd name="connsiteY35" fmla="*/ 3156951 h 7848466"/>
              <a:gd name="connsiteX36" fmla="*/ 5172579 w 11605284"/>
              <a:gd name="connsiteY36" fmla="*/ 3284882 h 7848466"/>
              <a:gd name="connsiteX37" fmla="*/ 4485136 w 11605284"/>
              <a:gd name="connsiteY37" fmla="*/ 4021027 h 7848466"/>
              <a:gd name="connsiteX38" fmla="*/ 3684927 w 11605284"/>
              <a:gd name="connsiteY38" fmla="*/ 4916544 h 7848466"/>
              <a:gd name="connsiteX39" fmla="*/ 3173140 w 11605284"/>
              <a:gd name="connsiteY39" fmla="*/ 5475971 h 7848466"/>
              <a:gd name="connsiteX40" fmla="*/ 2325221 w 11605284"/>
              <a:gd name="connsiteY40" fmla="*/ 6515682 h 7848466"/>
              <a:gd name="connsiteX41" fmla="*/ 1813434 w 11605284"/>
              <a:gd name="connsiteY41" fmla="*/ 7171599 h 7848466"/>
              <a:gd name="connsiteX42" fmla="*/ 1478387 w 11605284"/>
              <a:gd name="connsiteY42" fmla="*/ 7667061 h 7848466"/>
              <a:gd name="connsiteX43" fmla="*/ 1398149 w 11605284"/>
              <a:gd name="connsiteY43" fmla="*/ 7715848 h 7848466"/>
              <a:gd name="connsiteX44" fmla="*/ 789859 w 11605284"/>
              <a:gd name="connsiteY44" fmla="*/ 7794992 h 7848466"/>
              <a:gd name="connsiteX45" fmla="*/ 486257 w 11605284"/>
              <a:gd name="connsiteY45" fmla="*/ 7699585 h 7848466"/>
              <a:gd name="connsiteX46" fmla="*/ 438548 w 11605284"/>
              <a:gd name="connsiteY46" fmla="*/ 7667061 h 7848466"/>
              <a:gd name="connsiteX47" fmla="*/ 374574 w 11605284"/>
              <a:gd name="connsiteY47" fmla="*/ 7667061 h 7848466"/>
              <a:gd name="connsiteX48" fmla="*/ 294337 w 11605284"/>
              <a:gd name="connsiteY48" fmla="*/ 7619358 h 7848466"/>
              <a:gd name="connsiteX49" fmla="*/ 294337 w 11605284"/>
              <a:gd name="connsiteY49" fmla="*/ 7475164 h 7848466"/>
              <a:gd name="connsiteX50" fmla="*/ 294337 w 11605284"/>
              <a:gd name="connsiteY50" fmla="*/ 7443723 h 7848466"/>
              <a:gd name="connsiteX51" fmla="*/ 261808 w 11605284"/>
              <a:gd name="connsiteY51" fmla="*/ 7475164 h 7848466"/>
              <a:gd name="connsiteX52" fmla="*/ 118681 w 11605284"/>
              <a:gd name="connsiteY52" fmla="*/ 7715848 h 7848466"/>
              <a:gd name="connsiteX53" fmla="*/ 38443 w 11605284"/>
              <a:gd name="connsiteY53" fmla="*/ 7763551 h 7848466"/>
              <a:gd name="connsiteX54" fmla="*/ 5914 w 11605284"/>
              <a:gd name="connsiteY54" fmla="*/ 7667061 h 7848466"/>
              <a:gd name="connsiteX55" fmla="*/ 294337 w 11605284"/>
              <a:gd name="connsiteY55" fmla="*/ 6899475 h 7848466"/>
              <a:gd name="connsiteX56" fmla="*/ 486257 w 11605284"/>
              <a:gd name="connsiteY56" fmla="*/ 6371488 h 7848466"/>
              <a:gd name="connsiteX57" fmla="*/ 806124 w 11605284"/>
              <a:gd name="connsiteY57" fmla="*/ 5492234 h 7848466"/>
              <a:gd name="connsiteX58" fmla="*/ 1078282 w 11605284"/>
              <a:gd name="connsiteY58" fmla="*/ 4692123 h 7848466"/>
              <a:gd name="connsiteX59" fmla="*/ 1478387 w 11605284"/>
              <a:gd name="connsiteY59" fmla="*/ 3445338 h 7848466"/>
              <a:gd name="connsiteX60" fmla="*/ 1829698 w 11605284"/>
              <a:gd name="connsiteY60" fmla="*/ 2149766 h 7848466"/>
              <a:gd name="connsiteX61" fmla="*/ 1957645 w 11605284"/>
              <a:gd name="connsiteY61" fmla="*/ 1446145 h 7848466"/>
              <a:gd name="connsiteX62" fmla="*/ 1973909 w 11605284"/>
              <a:gd name="connsiteY62" fmla="*/ 1126318 h 7848466"/>
              <a:gd name="connsiteX63" fmla="*/ 1926200 w 11605284"/>
              <a:gd name="connsiteY63" fmla="*/ 1029827 h 7848466"/>
              <a:gd name="connsiteX64" fmla="*/ 1877407 w 11605284"/>
              <a:gd name="connsiteY64" fmla="*/ 998387 h 7848466"/>
              <a:gd name="connsiteX65" fmla="*/ 1893672 w 11605284"/>
              <a:gd name="connsiteY65" fmla="*/ 710000 h 7848466"/>
              <a:gd name="connsiteX66" fmla="*/ 2405459 w 11605284"/>
              <a:gd name="connsiteY66" fmla="*/ 534366 h 7848466"/>
              <a:gd name="connsiteX67" fmla="*/ 3365060 w 11605284"/>
              <a:gd name="connsiteY67" fmla="*/ 422697 h 7848466"/>
              <a:gd name="connsiteX68" fmla="*/ 3829138 w 11605284"/>
              <a:gd name="connsiteY68" fmla="*/ 550628 h 7848466"/>
              <a:gd name="connsiteX69" fmla="*/ 4117561 w 11605284"/>
              <a:gd name="connsiteY69" fmla="*/ 965862 h 7848466"/>
              <a:gd name="connsiteX70" fmla="*/ 4101296 w 11605284"/>
              <a:gd name="connsiteY70" fmla="*/ 1605517 h 7848466"/>
              <a:gd name="connsiteX71" fmla="*/ 3829138 w 11605284"/>
              <a:gd name="connsiteY71" fmla="*/ 2421890 h 7848466"/>
              <a:gd name="connsiteX72" fmla="*/ 3573245 w 11605284"/>
              <a:gd name="connsiteY72" fmla="*/ 3029020 h 7848466"/>
              <a:gd name="connsiteX73" fmla="*/ 3348795 w 11605284"/>
              <a:gd name="connsiteY73" fmla="*/ 3524481 h 7848466"/>
              <a:gd name="connsiteX74" fmla="*/ 3125431 w 11605284"/>
              <a:gd name="connsiteY74" fmla="*/ 4004765 h 7848466"/>
              <a:gd name="connsiteX75" fmla="*/ 3045193 w 11605284"/>
              <a:gd name="connsiteY75" fmla="*/ 4196662 h 7848466"/>
              <a:gd name="connsiteX76" fmla="*/ 3045193 w 11605284"/>
              <a:gd name="connsiteY76" fmla="*/ 4212924 h 7848466"/>
              <a:gd name="connsiteX77" fmla="*/ 3061457 w 11605284"/>
              <a:gd name="connsiteY77" fmla="*/ 4212924 h 7848466"/>
              <a:gd name="connsiteX78" fmla="*/ 3173140 w 11605284"/>
              <a:gd name="connsiteY78" fmla="*/ 4100171 h 7848466"/>
              <a:gd name="connsiteX79" fmla="*/ 4212978 w 11605284"/>
              <a:gd name="connsiteY79" fmla="*/ 3092985 h 7848466"/>
              <a:gd name="connsiteX80" fmla="*/ 5141135 w 11605284"/>
              <a:gd name="connsiteY80" fmla="*/ 2229994 h 7848466"/>
              <a:gd name="connsiteX81" fmla="*/ 5812313 w 11605284"/>
              <a:gd name="connsiteY81" fmla="*/ 1654304 h 7848466"/>
              <a:gd name="connsiteX82" fmla="*/ 5891467 w 11605284"/>
              <a:gd name="connsiteY82" fmla="*/ 1493848 h 7848466"/>
              <a:gd name="connsiteX83" fmla="*/ 5891467 w 11605284"/>
              <a:gd name="connsiteY83" fmla="*/ 1462407 h 7848466"/>
              <a:gd name="connsiteX84" fmla="*/ 5891467 w 11605284"/>
              <a:gd name="connsiteY84" fmla="*/ 1334476 h 7848466"/>
              <a:gd name="connsiteX85" fmla="*/ 6099651 w 11605284"/>
              <a:gd name="connsiteY85" fmla="*/ 1237986 h 7848466"/>
              <a:gd name="connsiteX86" fmla="*/ 6611439 w 11605284"/>
              <a:gd name="connsiteY86" fmla="*/ 1141496 h 7848466"/>
              <a:gd name="connsiteX87" fmla="*/ 7075517 w 11605284"/>
              <a:gd name="connsiteY87" fmla="*/ 1157758 h 7848466"/>
              <a:gd name="connsiteX88" fmla="*/ 7251173 w 11605284"/>
              <a:gd name="connsiteY88" fmla="*/ 1477586 h 7848466"/>
              <a:gd name="connsiteX89" fmla="*/ 7042988 w 11605284"/>
              <a:gd name="connsiteY89" fmla="*/ 2181206 h 7848466"/>
              <a:gd name="connsiteX90" fmla="*/ 6803359 w 11605284"/>
              <a:gd name="connsiteY90" fmla="*/ 2884827 h 7848466"/>
              <a:gd name="connsiteX91" fmla="*/ 6611439 w 11605284"/>
              <a:gd name="connsiteY91" fmla="*/ 3460516 h 7848466"/>
              <a:gd name="connsiteX92" fmla="*/ 6388074 w 11605284"/>
              <a:gd name="connsiteY92" fmla="*/ 4084993 h 7848466"/>
              <a:gd name="connsiteX93" fmla="*/ 6275307 w 11605284"/>
              <a:gd name="connsiteY93" fmla="*/ 4421083 h 7848466"/>
              <a:gd name="connsiteX94" fmla="*/ 6260127 w 11605284"/>
              <a:gd name="connsiteY94" fmla="*/ 4501311 h 7848466"/>
              <a:gd name="connsiteX95" fmla="*/ 6355545 w 11605284"/>
              <a:gd name="connsiteY95" fmla="*/ 4421083 h 7848466"/>
              <a:gd name="connsiteX96" fmla="*/ 7426828 w 11605284"/>
              <a:gd name="connsiteY96" fmla="*/ 3301144 h 7848466"/>
              <a:gd name="connsiteX97" fmla="*/ 8387513 w 11605284"/>
              <a:gd name="connsiteY97" fmla="*/ 2357925 h 7848466"/>
              <a:gd name="connsiteX98" fmla="*/ 9186639 w 11605284"/>
              <a:gd name="connsiteY98" fmla="*/ 1605517 h 7848466"/>
              <a:gd name="connsiteX99" fmla="*/ 10050822 w 11605284"/>
              <a:gd name="connsiteY99" fmla="*/ 821668 h 7848466"/>
              <a:gd name="connsiteX100" fmla="*/ 10674291 w 11605284"/>
              <a:gd name="connsiteY100" fmla="*/ 294766 h 7848466"/>
              <a:gd name="connsiteX101" fmla="*/ 10977894 w 11605284"/>
              <a:gd name="connsiteY101" fmla="*/ 38904 h 7848466"/>
              <a:gd name="connsiteX102" fmla="*/ 11010423 w 11605284"/>
              <a:gd name="connsiteY102" fmla="*/ 6379 h 7848466"/>
              <a:gd name="connsiteX103" fmla="*/ 11031143 w 11605284"/>
              <a:gd name="connsiteY103" fmla="*/ 27 h 78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1605284" h="7848466">
                <a:moveTo>
                  <a:pt x="11031143" y="27"/>
                </a:moveTo>
                <a:cubicBezTo>
                  <a:pt x="11048983" y="-735"/>
                  <a:pt x="11058132" y="14511"/>
                  <a:pt x="11058132" y="38904"/>
                </a:cubicBezTo>
                <a:cubicBezTo>
                  <a:pt x="11041867" y="102870"/>
                  <a:pt x="11074396" y="86607"/>
                  <a:pt x="11105841" y="70345"/>
                </a:cubicBezTo>
                <a:cubicBezTo>
                  <a:pt x="11138369" y="54082"/>
                  <a:pt x="11169814" y="38904"/>
                  <a:pt x="11202343" y="22642"/>
                </a:cubicBezTo>
                <a:cubicBezTo>
                  <a:pt x="11233787" y="6379"/>
                  <a:pt x="11250052" y="22642"/>
                  <a:pt x="11250052" y="54082"/>
                </a:cubicBezTo>
                <a:lnTo>
                  <a:pt x="11250052" y="70345"/>
                </a:lnTo>
                <a:cubicBezTo>
                  <a:pt x="11233787" y="198276"/>
                  <a:pt x="11282581" y="278504"/>
                  <a:pt x="11410527" y="309944"/>
                </a:cubicBezTo>
                <a:cubicBezTo>
                  <a:pt x="11458236" y="326207"/>
                  <a:pt x="11505945" y="358732"/>
                  <a:pt x="11553654" y="390172"/>
                </a:cubicBezTo>
                <a:cubicBezTo>
                  <a:pt x="11586183" y="406435"/>
                  <a:pt x="11602448" y="437875"/>
                  <a:pt x="11602448" y="486663"/>
                </a:cubicBezTo>
                <a:cubicBezTo>
                  <a:pt x="11617628" y="614594"/>
                  <a:pt x="11569919" y="726262"/>
                  <a:pt x="11505945" y="837931"/>
                </a:cubicBezTo>
                <a:cubicBezTo>
                  <a:pt x="11394263" y="1046090"/>
                  <a:pt x="11233787" y="1221724"/>
                  <a:pt x="11074396" y="1398442"/>
                </a:cubicBezTo>
                <a:cubicBezTo>
                  <a:pt x="10754529" y="1749710"/>
                  <a:pt x="10418398" y="2069538"/>
                  <a:pt x="10066002" y="2389365"/>
                </a:cubicBezTo>
                <a:cubicBezTo>
                  <a:pt x="9826373" y="2613787"/>
                  <a:pt x="9586743" y="2837123"/>
                  <a:pt x="9347114" y="3076723"/>
                </a:cubicBezTo>
                <a:cubicBezTo>
                  <a:pt x="9170374" y="3253441"/>
                  <a:pt x="8978454" y="3445338"/>
                  <a:pt x="8802798" y="3637234"/>
                </a:cubicBezTo>
                <a:cubicBezTo>
                  <a:pt x="8610878" y="3844309"/>
                  <a:pt x="8418958" y="4053552"/>
                  <a:pt x="8227038" y="4276889"/>
                </a:cubicBezTo>
                <a:cubicBezTo>
                  <a:pt x="8082827" y="4452524"/>
                  <a:pt x="7923435" y="4629242"/>
                  <a:pt x="7779224" y="4804876"/>
                </a:cubicBezTo>
                <a:cubicBezTo>
                  <a:pt x="7651277" y="4980510"/>
                  <a:pt x="7507066" y="5156144"/>
                  <a:pt x="7379119" y="5332862"/>
                </a:cubicBezTo>
                <a:cubicBezTo>
                  <a:pt x="7283701" y="5460793"/>
                  <a:pt x="7187199" y="5572462"/>
                  <a:pt x="7106961" y="5700393"/>
                </a:cubicBezTo>
                <a:cubicBezTo>
                  <a:pt x="7027808" y="5812061"/>
                  <a:pt x="6947570" y="5923730"/>
                  <a:pt x="6867332" y="6036483"/>
                </a:cubicBezTo>
                <a:cubicBezTo>
                  <a:pt x="6627703" y="6387751"/>
                  <a:pt x="6403254" y="6740103"/>
                  <a:pt x="6178805" y="7091371"/>
                </a:cubicBezTo>
                <a:cubicBezTo>
                  <a:pt x="6050858" y="7283268"/>
                  <a:pt x="5940260" y="7459986"/>
                  <a:pt x="5843758" y="7651882"/>
                </a:cubicBezTo>
                <a:cubicBezTo>
                  <a:pt x="5812313" y="7715848"/>
                  <a:pt x="5763520" y="7747289"/>
                  <a:pt x="5699547" y="7763551"/>
                </a:cubicBezTo>
                <a:cubicBezTo>
                  <a:pt x="5397028" y="7827516"/>
                  <a:pt x="5108606" y="7858957"/>
                  <a:pt x="4805003" y="7843779"/>
                </a:cubicBezTo>
                <a:cubicBezTo>
                  <a:pt x="4757294" y="7827516"/>
                  <a:pt x="4693321" y="7843779"/>
                  <a:pt x="4644528" y="7843779"/>
                </a:cubicBezTo>
                <a:cubicBezTo>
                  <a:pt x="4468872" y="7858957"/>
                  <a:pt x="4309481" y="7843779"/>
                  <a:pt x="4181534" y="7699585"/>
                </a:cubicBezTo>
                <a:cubicBezTo>
                  <a:pt x="4101296" y="7603095"/>
                  <a:pt x="4068767" y="7507689"/>
                  <a:pt x="4101296" y="7396020"/>
                </a:cubicBezTo>
                <a:cubicBezTo>
                  <a:pt x="4132741" y="7219302"/>
                  <a:pt x="4149005" y="7043668"/>
                  <a:pt x="4181534" y="6851772"/>
                </a:cubicBezTo>
                <a:cubicBezTo>
                  <a:pt x="4260687" y="6484241"/>
                  <a:pt x="4357190" y="6100448"/>
                  <a:pt x="4468872" y="5716655"/>
                </a:cubicBezTo>
                <a:cubicBezTo>
                  <a:pt x="4516581" y="5556199"/>
                  <a:pt x="4549110" y="5396828"/>
                  <a:pt x="4613083" y="5252634"/>
                </a:cubicBezTo>
                <a:cubicBezTo>
                  <a:pt x="4677057" y="5013035"/>
                  <a:pt x="4757294" y="4788613"/>
                  <a:pt x="4836448" y="4565276"/>
                </a:cubicBezTo>
                <a:cubicBezTo>
                  <a:pt x="4932950" y="4276889"/>
                  <a:pt x="5028368" y="4004765"/>
                  <a:pt x="5124870" y="3733725"/>
                </a:cubicBezTo>
                <a:cubicBezTo>
                  <a:pt x="5188844" y="3541828"/>
                  <a:pt x="5252817" y="3365110"/>
                  <a:pt x="5316791" y="3173213"/>
                </a:cubicBezTo>
                <a:lnTo>
                  <a:pt x="5316791" y="3156951"/>
                </a:lnTo>
                <a:cubicBezTo>
                  <a:pt x="5333055" y="3156951"/>
                  <a:pt x="5333055" y="3140689"/>
                  <a:pt x="5333055" y="3140689"/>
                </a:cubicBezTo>
                <a:lnTo>
                  <a:pt x="5333055" y="3125510"/>
                </a:lnTo>
                <a:cubicBezTo>
                  <a:pt x="5333055" y="3140689"/>
                  <a:pt x="5316791" y="3140689"/>
                  <a:pt x="5316791" y="3156951"/>
                </a:cubicBezTo>
                <a:cubicBezTo>
                  <a:pt x="5252817" y="3173213"/>
                  <a:pt x="5220288" y="3237179"/>
                  <a:pt x="5172579" y="3284882"/>
                </a:cubicBezTo>
                <a:cubicBezTo>
                  <a:pt x="4932950" y="3524481"/>
                  <a:pt x="4708501" y="3780344"/>
                  <a:pt x="4485136" y="4021027"/>
                </a:cubicBezTo>
                <a:cubicBezTo>
                  <a:pt x="4212978" y="4324593"/>
                  <a:pt x="3940821" y="4612979"/>
                  <a:pt x="3684927" y="4916544"/>
                </a:cubicBezTo>
                <a:cubicBezTo>
                  <a:pt x="3509271" y="5108441"/>
                  <a:pt x="3348795" y="5284075"/>
                  <a:pt x="3173140" y="5475971"/>
                </a:cubicBezTo>
                <a:cubicBezTo>
                  <a:pt x="2885801" y="5828324"/>
                  <a:pt x="2597379" y="6164414"/>
                  <a:pt x="2325221" y="6515682"/>
                </a:cubicBezTo>
                <a:cubicBezTo>
                  <a:pt x="2149565" y="6723841"/>
                  <a:pt x="1973909" y="6948262"/>
                  <a:pt x="1813434" y="7171599"/>
                </a:cubicBezTo>
                <a:cubicBezTo>
                  <a:pt x="1701751" y="7332055"/>
                  <a:pt x="1590069" y="7491427"/>
                  <a:pt x="1478387" y="7667061"/>
                </a:cubicBezTo>
                <a:cubicBezTo>
                  <a:pt x="1445858" y="7699585"/>
                  <a:pt x="1429593" y="7715848"/>
                  <a:pt x="1398149" y="7715848"/>
                </a:cubicBezTo>
                <a:cubicBezTo>
                  <a:pt x="1189964" y="7763551"/>
                  <a:pt x="998044" y="7794992"/>
                  <a:pt x="789859" y="7794992"/>
                </a:cubicBezTo>
                <a:cubicBezTo>
                  <a:pt x="678177" y="7779813"/>
                  <a:pt x="581675" y="7763551"/>
                  <a:pt x="486257" y="7699585"/>
                </a:cubicBezTo>
                <a:cubicBezTo>
                  <a:pt x="469992" y="7699585"/>
                  <a:pt x="453728" y="7683323"/>
                  <a:pt x="438548" y="7667061"/>
                </a:cubicBezTo>
                <a:cubicBezTo>
                  <a:pt x="422283" y="7635620"/>
                  <a:pt x="406019" y="7635620"/>
                  <a:pt x="374574" y="7667061"/>
                </a:cubicBezTo>
                <a:cubicBezTo>
                  <a:pt x="325781" y="7683323"/>
                  <a:pt x="310601" y="7667061"/>
                  <a:pt x="294337" y="7619358"/>
                </a:cubicBezTo>
                <a:cubicBezTo>
                  <a:pt x="294337" y="7571654"/>
                  <a:pt x="294337" y="7523951"/>
                  <a:pt x="294337" y="7475164"/>
                </a:cubicBezTo>
                <a:cubicBezTo>
                  <a:pt x="294337" y="7475164"/>
                  <a:pt x="294337" y="7459986"/>
                  <a:pt x="294337" y="7443723"/>
                </a:cubicBezTo>
                <a:cubicBezTo>
                  <a:pt x="278072" y="7443723"/>
                  <a:pt x="278072" y="7459986"/>
                  <a:pt x="261808" y="7475164"/>
                </a:cubicBezTo>
                <a:cubicBezTo>
                  <a:pt x="214099" y="7555392"/>
                  <a:pt x="182654" y="7635620"/>
                  <a:pt x="118681" y="7715848"/>
                </a:cubicBezTo>
                <a:cubicBezTo>
                  <a:pt x="102416" y="7747289"/>
                  <a:pt x="86152" y="7794992"/>
                  <a:pt x="38443" y="7763551"/>
                </a:cubicBezTo>
                <a:cubicBezTo>
                  <a:pt x="5914" y="7747289"/>
                  <a:pt x="-9266" y="7699585"/>
                  <a:pt x="5914" y="7667061"/>
                </a:cubicBezTo>
                <a:cubicBezTo>
                  <a:pt x="102416" y="7411199"/>
                  <a:pt x="197834" y="7155337"/>
                  <a:pt x="294337" y="6899475"/>
                </a:cubicBezTo>
                <a:cubicBezTo>
                  <a:pt x="358310" y="6723841"/>
                  <a:pt x="422283" y="6548207"/>
                  <a:pt x="486257" y="6371488"/>
                </a:cubicBezTo>
                <a:cubicBezTo>
                  <a:pt x="581675" y="6084186"/>
                  <a:pt x="694441" y="5780621"/>
                  <a:pt x="806124" y="5492234"/>
                </a:cubicBezTo>
                <a:cubicBezTo>
                  <a:pt x="901542" y="5220109"/>
                  <a:pt x="981780" y="4964247"/>
                  <a:pt x="1078282" y="4692123"/>
                </a:cubicBezTo>
                <a:cubicBezTo>
                  <a:pt x="1222493" y="4276889"/>
                  <a:pt x="1350440" y="3861656"/>
                  <a:pt x="1478387" y="3445338"/>
                </a:cubicBezTo>
                <a:cubicBezTo>
                  <a:pt x="1606334" y="3012758"/>
                  <a:pt x="1718016" y="2581262"/>
                  <a:pt x="1829698" y="2149766"/>
                </a:cubicBezTo>
                <a:cubicBezTo>
                  <a:pt x="1877407" y="1925344"/>
                  <a:pt x="1926200" y="1685745"/>
                  <a:pt x="1957645" y="1446145"/>
                </a:cubicBezTo>
                <a:cubicBezTo>
                  <a:pt x="1973909" y="1334476"/>
                  <a:pt x="1957645" y="1237986"/>
                  <a:pt x="1973909" y="1126318"/>
                </a:cubicBezTo>
                <a:cubicBezTo>
                  <a:pt x="1990174" y="1077530"/>
                  <a:pt x="1973909" y="1046090"/>
                  <a:pt x="1926200" y="1029827"/>
                </a:cubicBezTo>
                <a:cubicBezTo>
                  <a:pt x="1909936" y="1013565"/>
                  <a:pt x="1893672" y="1013565"/>
                  <a:pt x="1877407" y="998387"/>
                </a:cubicBezTo>
                <a:cubicBezTo>
                  <a:pt x="1734280" y="918159"/>
                  <a:pt x="1734280" y="773965"/>
                  <a:pt x="1893672" y="710000"/>
                </a:cubicBezTo>
                <a:cubicBezTo>
                  <a:pt x="2054147" y="629772"/>
                  <a:pt x="2229803" y="582069"/>
                  <a:pt x="2405459" y="534366"/>
                </a:cubicBezTo>
                <a:cubicBezTo>
                  <a:pt x="2725326" y="454138"/>
                  <a:pt x="3045193" y="390172"/>
                  <a:pt x="3365060" y="422697"/>
                </a:cubicBezTo>
                <a:cubicBezTo>
                  <a:pt x="3525536" y="422697"/>
                  <a:pt x="3684927" y="454138"/>
                  <a:pt x="3829138" y="550628"/>
                </a:cubicBezTo>
                <a:cubicBezTo>
                  <a:pt x="3989614" y="646034"/>
                  <a:pt x="4085032" y="790228"/>
                  <a:pt x="4117561" y="965862"/>
                </a:cubicBezTo>
                <a:cubicBezTo>
                  <a:pt x="4165270" y="1190283"/>
                  <a:pt x="4149005" y="1398442"/>
                  <a:pt x="4101296" y="1605517"/>
                </a:cubicBezTo>
                <a:cubicBezTo>
                  <a:pt x="4037323" y="1893904"/>
                  <a:pt x="3925640" y="2166028"/>
                  <a:pt x="3829138" y="2421890"/>
                </a:cubicBezTo>
                <a:cubicBezTo>
                  <a:pt x="3748900" y="2628965"/>
                  <a:pt x="3653482" y="2820861"/>
                  <a:pt x="3573245" y="3029020"/>
                </a:cubicBezTo>
                <a:cubicBezTo>
                  <a:pt x="3509271" y="3189476"/>
                  <a:pt x="3429033" y="3365110"/>
                  <a:pt x="3348795" y="3524481"/>
                </a:cubicBezTo>
                <a:cubicBezTo>
                  <a:pt x="3284822" y="3684937"/>
                  <a:pt x="3205668" y="3844309"/>
                  <a:pt x="3125431" y="4004765"/>
                </a:cubicBezTo>
                <a:cubicBezTo>
                  <a:pt x="3109166" y="4068730"/>
                  <a:pt x="3045193" y="4132696"/>
                  <a:pt x="3045193" y="4196662"/>
                </a:cubicBezTo>
                <a:cubicBezTo>
                  <a:pt x="3045193" y="4212924"/>
                  <a:pt x="3028928" y="4212924"/>
                  <a:pt x="3045193" y="4212924"/>
                </a:cubicBezTo>
                <a:cubicBezTo>
                  <a:pt x="3045193" y="4212924"/>
                  <a:pt x="3045193" y="4212924"/>
                  <a:pt x="3061457" y="4212924"/>
                </a:cubicBezTo>
                <a:cubicBezTo>
                  <a:pt x="3109166" y="4181483"/>
                  <a:pt x="3141695" y="4132696"/>
                  <a:pt x="3173140" y="4100171"/>
                </a:cubicBezTo>
                <a:cubicBezTo>
                  <a:pt x="3509271" y="3748903"/>
                  <a:pt x="3861667" y="3412813"/>
                  <a:pt x="4212978" y="3092985"/>
                </a:cubicBezTo>
                <a:cubicBezTo>
                  <a:pt x="4516581" y="2789420"/>
                  <a:pt x="4821268" y="2501034"/>
                  <a:pt x="5141135" y="2229994"/>
                </a:cubicBezTo>
                <a:cubicBezTo>
                  <a:pt x="5364500" y="2038097"/>
                  <a:pt x="5588949" y="1846201"/>
                  <a:pt x="5812313" y="1654304"/>
                </a:cubicBezTo>
                <a:cubicBezTo>
                  <a:pt x="5876287" y="1621779"/>
                  <a:pt x="5891467" y="1557814"/>
                  <a:pt x="5891467" y="1493848"/>
                </a:cubicBezTo>
                <a:cubicBezTo>
                  <a:pt x="5891467" y="1477586"/>
                  <a:pt x="5891467" y="1477586"/>
                  <a:pt x="5891467" y="1462407"/>
                </a:cubicBezTo>
                <a:cubicBezTo>
                  <a:pt x="5843758" y="1413620"/>
                  <a:pt x="5858938" y="1365917"/>
                  <a:pt x="5891467" y="1334476"/>
                </a:cubicBezTo>
                <a:cubicBezTo>
                  <a:pt x="5955440" y="1270511"/>
                  <a:pt x="6019414" y="1254249"/>
                  <a:pt x="6099651" y="1237986"/>
                </a:cubicBezTo>
                <a:cubicBezTo>
                  <a:pt x="6260127" y="1190283"/>
                  <a:pt x="6435783" y="1157758"/>
                  <a:pt x="6611439" y="1141496"/>
                </a:cubicBezTo>
                <a:cubicBezTo>
                  <a:pt x="6755650" y="1126318"/>
                  <a:pt x="6915041" y="1126318"/>
                  <a:pt x="7075517" y="1157758"/>
                </a:cubicBezTo>
                <a:cubicBezTo>
                  <a:pt x="7219728" y="1206545"/>
                  <a:pt x="7283701" y="1349655"/>
                  <a:pt x="7251173" y="1477586"/>
                </a:cubicBezTo>
                <a:cubicBezTo>
                  <a:pt x="7187199" y="1718270"/>
                  <a:pt x="7123226" y="1957869"/>
                  <a:pt x="7042988" y="2181206"/>
                </a:cubicBezTo>
                <a:cubicBezTo>
                  <a:pt x="6963834" y="2421890"/>
                  <a:pt x="6883597" y="2661490"/>
                  <a:pt x="6803359" y="2884827"/>
                </a:cubicBezTo>
                <a:cubicBezTo>
                  <a:pt x="6739385" y="3076723"/>
                  <a:pt x="6675412" y="3268620"/>
                  <a:pt x="6611439" y="3460516"/>
                </a:cubicBezTo>
                <a:cubicBezTo>
                  <a:pt x="6531201" y="3669759"/>
                  <a:pt x="6467227" y="3876834"/>
                  <a:pt x="6388074" y="4084993"/>
                </a:cubicBezTo>
                <a:cubicBezTo>
                  <a:pt x="6355545" y="4196662"/>
                  <a:pt x="6324100" y="4309414"/>
                  <a:pt x="6275307" y="4421083"/>
                </a:cubicBezTo>
                <a:cubicBezTo>
                  <a:pt x="6275307" y="4437345"/>
                  <a:pt x="6260127" y="4468786"/>
                  <a:pt x="6260127" y="4501311"/>
                </a:cubicBezTo>
                <a:cubicBezTo>
                  <a:pt x="6306752" y="4485048"/>
                  <a:pt x="6324100" y="4452524"/>
                  <a:pt x="6355545" y="4421083"/>
                </a:cubicBezTo>
                <a:cubicBezTo>
                  <a:pt x="6707941" y="4053552"/>
                  <a:pt x="7059252" y="3669759"/>
                  <a:pt x="7426828" y="3301144"/>
                </a:cubicBezTo>
                <a:cubicBezTo>
                  <a:pt x="7746695" y="2981317"/>
                  <a:pt x="8066562" y="2677752"/>
                  <a:pt x="8387513" y="2357925"/>
                </a:cubicBezTo>
                <a:cubicBezTo>
                  <a:pt x="8643407" y="2102063"/>
                  <a:pt x="8914481" y="1861379"/>
                  <a:pt x="9186639" y="1605517"/>
                </a:cubicBezTo>
                <a:cubicBezTo>
                  <a:pt x="9475061" y="1349655"/>
                  <a:pt x="9762399" y="1077530"/>
                  <a:pt x="10050822" y="821668"/>
                </a:cubicBezTo>
                <a:cubicBezTo>
                  <a:pt x="10257922" y="646034"/>
                  <a:pt x="10466107" y="470400"/>
                  <a:pt x="10674291" y="294766"/>
                </a:cubicBezTo>
                <a:cubicBezTo>
                  <a:pt x="10769709" y="198276"/>
                  <a:pt x="10882476" y="118048"/>
                  <a:pt x="10977894" y="38904"/>
                </a:cubicBezTo>
                <a:cubicBezTo>
                  <a:pt x="10994158" y="22642"/>
                  <a:pt x="10994158" y="22642"/>
                  <a:pt x="11010423" y="6379"/>
                </a:cubicBezTo>
                <a:cubicBezTo>
                  <a:pt x="11018284" y="2314"/>
                  <a:pt x="11025196" y="281"/>
                  <a:pt x="11031143" y="27"/>
                </a:cubicBezTo>
                <a:close/>
              </a:path>
            </a:pathLst>
          </a:custGeom>
        </p:spPr>
        <p:txBody>
          <a:bodyPr wrap="square">
            <a:noAutofit/>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01466" y="-281824"/>
            <a:ext cx="7967673" cy="7470724"/>
          </a:xfrm>
          <a:custGeom>
            <a:avLst/>
            <a:gdLst>
              <a:gd name="connsiteX0" fmla="*/ 5261515 w 7967673"/>
              <a:gd name="connsiteY0" fmla="*/ 834474 h 7470724"/>
              <a:gd name="connsiteX1" fmla="*/ 5190087 w 7967673"/>
              <a:gd name="connsiteY1" fmla="*/ 858822 h 7470724"/>
              <a:gd name="connsiteX2" fmla="*/ 4962815 w 7967673"/>
              <a:gd name="connsiteY2" fmla="*/ 1073901 h 7470724"/>
              <a:gd name="connsiteX3" fmla="*/ 4555349 w 7967673"/>
              <a:gd name="connsiteY3" fmla="*/ 1361215 h 7470724"/>
              <a:gd name="connsiteX4" fmla="*/ 3729054 w 7967673"/>
              <a:gd name="connsiteY4" fmla="*/ 2079499 h 7470724"/>
              <a:gd name="connsiteX5" fmla="*/ 3453893 w 7967673"/>
              <a:gd name="connsiteY5" fmla="*/ 2366812 h 7470724"/>
              <a:gd name="connsiteX6" fmla="*/ 3202270 w 7967673"/>
              <a:gd name="connsiteY6" fmla="*/ 2666300 h 7470724"/>
              <a:gd name="connsiteX7" fmla="*/ 2699837 w 7967673"/>
              <a:gd name="connsiteY7" fmla="*/ 3373220 h 7470724"/>
              <a:gd name="connsiteX8" fmla="*/ 2340261 w 7967673"/>
              <a:gd name="connsiteY8" fmla="*/ 3995733 h 7470724"/>
              <a:gd name="connsiteX9" fmla="*/ 2065100 w 7967673"/>
              <a:gd name="connsiteY9" fmla="*/ 4641783 h 7470724"/>
              <a:gd name="connsiteX10" fmla="*/ 1957146 w 7967673"/>
              <a:gd name="connsiteY10" fmla="*/ 4953445 h 7470724"/>
              <a:gd name="connsiteX11" fmla="*/ 1884906 w 7967673"/>
              <a:gd name="connsiteY11" fmla="*/ 5396589 h 7470724"/>
              <a:gd name="connsiteX12" fmla="*/ 1921432 w 7967673"/>
              <a:gd name="connsiteY12" fmla="*/ 5946867 h 7470724"/>
              <a:gd name="connsiteX13" fmla="*/ 1957146 w 7967673"/>
              <a:gd name="connsiteY13" fmla="*/ 6054813 h 7470724"/>
              <a:gd name="connsiteX14" fmla="*/ 2232307 w 7967673"/>
              <a:gd name="connsiteY14" fmla="*/ 6425723 h 7470724"/>
              <a:gd name="connsiteX15" fmla="*/ 2423864 w 7967673"/>
              <a:gd name="connsiteY15" fmla="*/ 6461434 h 7470724"/>
              <a:gd name="connsiteX16" fmla="*/ 2556169 w 7967673"/>
              <a:gd name="connsiteY16" fmla="*/ 6425723 h 7470724"/>
              <a:gd name="connsiteX17" fmla="*/ 3094316 w 7967673"/>
              <a:gd name="connsiteY17" fmla="*/ 6150584 h 7470724"/>
              <a:gd name="connsiteX18" fmla="*/ 3824833 w 7967673"/>
              <a:gd name="connsiteY18" fmla="*/ 5599494 h 7470724"/>
              <a:gd name="connsiteX19" fmla="*/ 4638953 w 7967673"/>
              <a:gd name="connsiteY19" fmla="*/ 4761902 h 7470724"/>
              <a:gd name="connsiteX20" fmla="*/ 5069957 w 7967673"/>
              <a:gd name="connsiteY20" fmla="*/ 4210812 h 7470724"/>
              <a:gd name="connsiteX21" fmla="*/ 5369469 w 7967673"/>
              <a:gd name="connsiteY21" fmla="*/ 3767668 h 7470724"/>
              <a:gd name="connsiteX22" fmla="*/ 5740409 w 7967673"/>
              <a:gd name="connsiteY22" fmla="*/ 3109444 h 7470724"/>
              <a:gd name="connsiteX23" fmla="*/ 5979045 w 7967673"/>
              <a:gd name="connsiteY23" fmla="*/ 2607052 h 7470724"/>
              <a:gd name="connsiteX24" fmla="*/ 6122713 w 7967673"/>
              <a:gd name="connsiteY24" fmla="*/ 2163095 h 7470724"/>
              <a:gd name="connsiteX25" fmla="*/ 6183589 w 7967673"/>
              <a:gd name="connsiteY25" fmla="*/ 1696414 h 7470724"/>
              <a:gd name="connsiteX26" fmla="*/ 6135700 w 7967673"/>
              <a:gd name="connsiteY26" fmla="*/ 1373389 h 7470724"/>
              <a:gd name="connsiteX27" fmla="*/ 5992031 w 7967673"/>
              <a:gd name="connsiteY27" fmla="*/ 1109613 h 7470724"/>
              <a:gd name="connsiteX28" fmla="*/ 5261515 w 7967673"/>
              <a:gd name="connsiteY28" fmla="*/ 834474 h 7470724"/>
              <a:gd name="connsiteX29" fmla="*/ 4447699 w 7967673"/>
              <a:gd name="connsiteY29" fmla="*/ 331 h 7470724"/>
              <a:gd name="connsiteX30" fmla="*/ 4794796 w 7967673"/>
              <a:gd name="connsiteY30" fmla="*/ 56942 h 7470724"/>
              <a:gd name="connsiteX31" fmla="*/ 5237976 w 7967673"/>
              <a:gd name="connsiteY31" fmla="*/ 534986 h 7470724"/>
              <a:gd name="connsiteX32" fmla="*/ 5250151 w 7967673"/>
              <a:gd name="connsiteY32" fmla="*/ 714354 h 7470724"/>
              <a:gd name="connsiteX33" fmla="*/ 5309404 w 7967673"/>
              <a:gd name="connsiteY33" fmla="*/ 750877 h 7470724"/>
              <a:gd name="connsiteX34" fmla="*/ 5345930 w 7967673"/>
              <a:gd name="connsiteY34" fmla="*/ 738702 h 7470724"/>
              <a:gd name="connsiteX35" fmla="*/ 5513137 w 7967673"/>
              <a:gd name="connsiteY35" fmla="*/ 690817 h 7470724"/>
              <a:gd name="connsiteX36" fmla="*/ 6207128 w 7967673"/>
              <a:gd name="connsiteY36" fmla="*/ 858822 h 7470724"/>
              <a:gd name="connsiteX37" fmla="*/ 6410049 w 7967673"/>
              <a:gd name="connsiteY37" fmla="*/ 1061727 h 7470724"/>
              <a:gd name="connsiteX38" fmla="*/ 6423036 w 7967673"/>
              <a:gd name="connsiteY38" fmla="*/ 1086076 h 7470724"/>
              <a:gd name="connsiteX39" fmla="*/ 6423036 w 7967673"/>
              <a:gd name="connsiteY39" fmla="*/ 1061727 h 7470724"/>
              <a:gd name="connsiteX40" fmla="*/ 6327257 w 7967673"/>
              <a:gd name="connsiteY40" fmla="*/ 882359 h 7470724"/>
              <a:gd name="connsiteX41" fmla="*/ 5907616 w 7967673"/>
              <a:gd name="connsiteY41" fmla="*/ 666468 h 7470724"/>
              <a:gd name="connsiteX42" fmla="*/ 5716870 w 7967673"/>
              <a:gd name="connsiteY42" fmla="*/ 618583 h 7470724"/>
              <a:gd name="connsiteX43" fmla="*/ 5429534 w 7967673"/>
              <a:gd name="connsiteY43" fmla="*/ 570697 h 7470724"/>
              <a:gd name="connsiteX44" fmla="*/ 5405183 w 7967673"/>
              <a:gd name="connsiteY44" fmla="*/ 487100 h 7470724"/>
              <a:gd name="connsiteX45" fmla="*/ 5752584 w 7967673"/>
              <a:gd name="connsiteY45" fmla="*/ 272833 h 7470724"/>
              <a:gd name="connsiteX46" fmla="*/ 6111349 w 7967673"/>
              <a:gd name="connsiteY46" fmla="*/ 188424 h 7470724"/>
              <a:gd name="connsiteX47" fmla="*/ 6721736 w 7967673"/>
              <a:gd name="connsiteY47" fmla="*/ 177062 h 7470724"/>
              <a:gd name="connsiteX48" fmla="*/ 6973359 w 7967673"/>
              <a:gd name="connsiteY48" fmla="*/ 212773 h 7470724"/>
              <a:gd name="connsiteX49" fmla="*/ 7416539 w 7967673"/>
              <a:gd name="connsiteY49" fmla="*/ 392141 h 7470724"/>
              <a:gd name="connsiteX50" fmla="*/ 7691700 w 7967673"/>
              <a:gd name="connsiteY50" fmla="*/ 630757 h 7470724"/>
              <a:gd name="connsiteX51" fmla="*/ 7895433 w 7967673"/>
              <a:gd name="connsiteY51" fmla="*/ 990305 h 7470724"/>
              <a:gd name="connsiteX52" fmla="*/ 7967673 w 7967673"/>
              <a:gd name="connsiteY52" fmla="*/ 1456986 h 7470724"/>
              <a:gd name="connsiteX53" fmla="*/ 7931147 w 7967673"/>
              <a:gd name="connsiteY53" fmla="*/ 1852245 h 7470724"/>
              <a:gd name="connsiteX54" fmla="*/ 7895433 w 7967673"/>
              <a:gd name="connsiteY54" fmla="*/ 2067324 h 7470724"/>
              <a:gd name="connsiteX55" fmla="*/ 7823193 w 7967673"/>
              <a:gd name="connsiteY55" fmla="*/ 2318926 h 7470724"/>
              <a:gd name="connsiteX56" fmla="*/ 7608096 w 7967673"/>
              <a:gd name="connsiteY56" fmla="*/ 2870016 h 7470724"/>
              <a:gd name="connsiteX57" fmla="*/ 7260695 w 7967673"/>
              <a:gd name="connsiteY57" fmla="*/ 3516877 h 7470724"/>
              <a:gd name="connsiteX58" fmla="*/ 6985534 w 7967673"/>
              <a:gd name="connsiteY58" fmla="*/ 3959210 h 7470724"/>
              <a:gd name="connsiteX59" fmla="*/ 6698197 w 7967673"/>
              <a:gd name="connsiteY59" fmla="*/ 4366644 h 7470724"/>
              <a:gd name="connsiteX60" fmla="*/ 6482289 w 7967673"/>
              <a:gd name="connsiteY60" fmla="*/ 4653957 h 7470724"/>
              <a:gd name="connsiteX61" fmla="*/ 6111349 w 7967673"/>
              <a:gd name="connsiteY61" fmla="*/ 5084927 h 7470724"/>
              <a:gd name="connsiteX62" fmla="*/ 5633267 w 7967673"/>
              <a:gd name="connsiteY62" fmla="*/ 5588131 h 7470724"/>
              <a:gd name="connsiteX63" fmla="*/ 5142197 w 7967673"/>
              <a:gd name="connsiteY63" fmla="*/ 6019102 h 7470724"/>
              <a:gd name="connsiteX64" fmla="*/ 4686842 w 7967673"/>
              <a:gd name="connsiteY64" fmla="*/ 6377837 h 7470724"/>
              <a:gd name="connsiteX65" fmla="*/ 4243662 w 7967673"/>
              <a:gd name="connsiteY65" fmla="*/ 6677325 h 7470724"/>
              <a:gd name="connsiteX66" fmla="*/ 3753405 w 7967673"/>
              <a:gd name="connsiteY66" fmla="*/ 6964639 h 7470724"/>
              <a:gd name="connsiteX67" fmla="*/ 3154381 w 7967673"/>
              <a:gd name="connsiteY67" fmla="*/ 7251952 h 7470724"/>
              <a:gd name="connsiteX68" fmla="*/ 2651948 w 7967673"/>
              <a:gd name="connsiteY68" fmla="*/ 7419957 h 7470724"/>
              <a:gd name="connsiteX69" fmla="*/ 2148703 w 7967673"/>
              <a:gd name="connsiteY69" fmla="*/ 7467843 h 7470724"/>
              <a:gd name="connsiteX70" fmla="*/ 1645459 w 7967673"/>
              <a:gd name="connsiteY70" fmla="*/ 7431320 h 7470724"/>
              <a:gd name="connsiteX71" fmla="*/ 1370297 w 7967673"/>
              <a:gd name="connsiteY71" fmla="*/ 7383434 h 7470724"/>
              <a:gd name="connsiteX72" fmla="*/ 1059422 w 7967673"/>
              <a:gd name="connsiteY72" fmla="*/ 7287663 h 7470724"/>
              <a:gd name="connsiteX73" fmla="*/ 496113 w 7967673"/>
              <a:gd name="connsiteY73" fmla="*/ 6940290 h 7470724"/>
              <a:gd name="connsiteX74" fmla="*/ 100822 w 7967673"/>
              <a:gd name="connsiteY74" fmla="*/ 6329952 h 7470724"/>
              <a:gd name="connsiteX75" fmla="*/ 17219 w 7967673"/>
              <a:gd name="connsiteY75" fmla="*/ 6006927 h 7470724"/>
              <a:gd name="connsiteX76" fmla="*/ 17219 w 7967673"/>
              <a:gd name="connsiteY76" fmla="*/ 5946867 h 7470724"/>
              <a:gd name="connsiteX77" fmla="*/ 5043 w 7967673"/>
              <a:gd name="connsiteY77" fmla="*/ 5707439 h 7470724"/>
              <a:gd name="connsiteX78" fmla="*/ 29394 w 7967673"/>
              <a:gd name="connsiteY78" fmla="*/ 5252932 h 7470724"/>
              <a:gd name="connsiteX79" fmla="*/ 77283 w 7967673"/>
              <a:gd name="connsiteY79" fmla="*/ 5024867 h 7470724"/>
              <a:gd name="connsiteX80" fmla="*/ 148712 w 7967673"/>
              <a:gd name="connsiteY80" fmla="*/ 4701843 h 7470724"/>
              <a:gd name="connsiteX81" fmla="*/ 292380 w 7967673"/>
              <a:gd name="connsiteY81" fmla="*/ 4306584 h 7470724"/>
              <a:gd name="connsiteX82" fmla="*/ 531827 w 7967673"/>
              <a:gd name="connsiteY82" fmla="*/ 3815553 h 7470724"/>
              <a:gd name="connsiteX83" fmla="*/ 747735 w 7967673"/>
              <a:gd name="connsiteY83" fmla="*/ 3444643 h 7470724"/>
              <a:gd name="connsiteX84" fmla="*/ 927117 w 7967673"/>
              <a:gd name="connsiteY84" fmla="*/ 3145155 h 7470724"/>
              <a:gd name="connsiteX85" fmla="*/ 1226629 w 7967673"/>
              <a:gd name="connsiteY85" fmla="*/ 2702822 h 7470724"/>
              <a:gd name="connsiteX86" fmla="*/ 1526141 w 7967673"/>
              <a:gd name="connsiteY86" fmla="*/ 2295390 h 7470724"/>
              <a:gd name="connsiteX87" fmla="*/ 1741237 w 7967673"/>
              <a:gd name="connsiteY87" fmla="*/ 2008076 h 7470724"/>
              <a:gd name="connsiteX88" fmla="*/ 1980685 w 7967673"/>
              <a:gd name="connsiteY88" fmla="*/ 1744300 h 7470724"/>
              <a:gd name="connsiteX89" fmla="*/ 2747727 w 7967673"/>
              <a:gd name="connsiteY89" fmla="*/ 978130 h 7470724"/>
              <a:gd name="connsiteX90" fmla="*/ 3190095 w 7967673"/>
              <a:gd name="connsiteY90" fmla="*/ 618583 h 7470724"/>
              <a:gd name="connsiteX91" fmla="*/ 3716879 w 7967673"/>
              <a:gd name="connsiteY91" fmla="*/ 260658 h 7470724"/>
              <a:gd name="connsiteX92" fmla="*/ 4099994 w 7967673"/>
              <a:gd name="connsiteY92" fmla="*/ 69116 h 7470724"/>
              <a:gd name="connsiteX93" fmla="*/ 4447699 w 7967673"/>
              <a:gd name="connsiteY93" fmla="*/ 331 h 747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967673" h="7470724">
                <a:moveTo>
                  <a:pt x="5261515" y="834474"/>
                </a:moveTo>
                <a:cubicBezTo>
                  <a:pt x="5237976" y="834474"/>
                  <a:pt x="5202262" y="834474"/>
                  <a:pt x="5190087" y="858822"/>
                </a:cubicBezTo>
                <a:cubicBezTo>
                  <a:pt x="5130022" y="954593"/>
                  <a:pt x="5046419" y="1002479"/>
                  <a:pt x="4962815" y="1073901"/>
                </a:cubicBezTo>
                <a:cubicBezTo>
                  <a:pt x="4830510" y="1169673"/>
                  <a:pt x="4686842" y="1265444"/>
                  <a:pt x="4555349" y="1361215"/>
                </a:cubicBezTo>
                <a:cubicBezTo>
                  <a:pt x="4268013" y="1577106"/>
                  <a:pt x="3980676" y="1816534"/>
                  <a:pt x="3729054" y="2079499"/>
                </a:cubicBezTo>
                <a:cubicBezTo>
                  <a:pt x="3633275" y="2175270"/>
                  <a:pt x="3549671" y="2271041"/>
                  <a:pt x="3453893" y="2366812"/>
                </a:cubicBezTo>
                <a:cubicBezTo>
                  <a:pt x="3358114" y="2462583"/>
                  <a:pt x="3285874" y="2559166"/>
                  <a:pt x="3202270" y="2666300"/>
                </a:cubicBezTo>
                <a:cubicBezTo>
                  <a:pt x="3022888" y="2894365"/>
                  <a:pt x="2854869" y="3133793"/>
                  <a:pt x="2699837" y="3373220"/>
                </a:cubicBezTo>
                <a:cubicBezTo>
                  <a:pt x="2567533" y="3576125"/>
                  <a:pt x="2448215" y="3792017"/>
                  <a:pt x="2340261" y="3995733"/>
                </a:cubicBezTo>
                <a:cubicBezTo>
                  <a:pt x="2232307" y="4210812"/>
                  <a:pt x="2136528" y="4414529"/>
                  <a:pt x="2065100" y="4641783"/>
                </a:cubicBezTo>
                <a:cubicBezTo>
                  <a:pt x="2028574" y="4749728"/>
                  <a:pt x="1980685" y="4845499"/>
                  <a:pt x="1957146" y="4953445"/>
                </a:cubicBezTo>
                <a:cubicBezTo>
                  <a:pt x="1932795" y="5097101"/>
                  <a:pt x="1897081" y="5240758"/>
                  <a:pt x="1884906" y="5396589"/>
                </a:cubicBezTo>
                <a:cubicBezTo>
                  <a:pt x="1873542" y="5575957"/>
                  <a:pt x="1873542" y="5755325"/>
                  <a:pt x="1921432" y="5946867"/>
                </a:cubicBezTo>
                <a:cubicBezTo>
                  <a:pt x="1932795" y="5982579"/>
                  <a:pt x="1944970" y="6019102"/>
                  <a:pt x="1957146" y="6054813"/>
                </a:cubicBezTo>
                <a:cubicBezTo>
                  <a:pt x="2005035" y="6210644"/>
                  <a:pt x="2100814" y="6329952"/>
                  <a:pt x="2232307" y="6425723"/>
                </a:cubicBezTo>
                <a:cubicBezTo>
                  <a:pt x="2292371" y="6473609"/>
                  <a:pt x="2363800" y="6473609"/>
                  <a:pt x="2423864" y="6461434"/>
                </a:cubicBezTo>
                <a:cubicBezTo>
                  <a:pt x="2471754" y="6461434"/>
                  <a:pt x="2519644" y="6450072"/>
                  <a:pt x="2556169" y="6425723"/>
                </a:cubicBezTo>
                <a:cubicBezTo>
                  <a:pt x="2747727" y="6354301"/>
                  <a:pt x="2927109" y="6258529"/>
                  <a:pt x="3094316" y="6150584"/>
                </a:cubicBezTo>
                <a:cubicBezTo>
                  <a:pt x="3345939" y="5982579"/>
                  <a:pt x="3597561" y="5803211"/>
                  <a:pt x="3824833" y="5599494"/>
                </a:cubicBezTo>
                <a:cubicBezTo>
                  <a:pt x="4112169" y="5336529"/>
                  <a:pt x="4387330" y="5061390"/>
                  <a:pt x="4638953" y="4761902"/>
                </a:cubicBezTo>
                <a:cubicBezTo>
                  <a:pt x="4782621" y="4581723"/>
                  <a:pt x="4938464" y="4402355"/>
                  <a:pt x="5069957" y="4210812"/>
                </a:cubicBezTo>
                <a:cubicBezTo>
                  <a:pt x="5177912" y="4054981"/>
                  <a:pt x="5273690" y="3911325"/>
                  <a:pt x="5369469" y="3767668"/>
                </a:cubicBezTo>
                <a:cubicBezTo>
                  <a:pt x="5500962" y="3552588"/>
                  <a:pt x="5633267" y="3336698"/>
                  <a:pt x="5740409" y="3109444"/>
                </a:cubicBezTo>
                <a:cubicBezTo>
                  <a:pt x="5824824" y="2942250"/>
                  <a:pt x="5907616" y="2785608"/>
                  <a:pt x="5979045" y="2607052"/>
                </a:cubicBezTo>
                <a:cubicBezTo>
                  <a:pt x="6026934" y="2462583"/>
                  <a:pt x="6074823" y="2318926"/>
                  <a:pt x="6122713" y="2163095"/>
                </a:cubicBezTo>
                <a:cubicBezTo>
                  <a:pt x="6159239" y="2008076"/>
                  <a:pt x="6170602" y="1852245"/>
                  <a:pt x="6183589" y="1696414"/>
                </a:cubicBezTo>
                <a:cubicBezTo>
                  <a:pt x="6170602" y="1588468"/>
                  <a:pt x="6170602" y="1481335"/>
                  <a:pt x="6135700" y="1373389"/>
                </a:cubicBezTo>
                <a:cubicBezTo>
                  <a:pt x="6099174" y="1277618"/>
                  <a:pt x="6063460" y="1181847"/>
                  <a:pt x="5992031" y="1109613"/>
                </a:cubicBezTo>
                <a:cubicBezTo>
                  <a:pt x="5788299" y="906708"/>
                  <a:pt x="5537488" y="846648"/>
                  <a:pt x="5261515" y="834474"/>
                </a:cubicBezTo>
                <a:close/>
                <a:moveTo>
                  <a:pt x="4447699" y="331"/>
                </a:moveTo>
                <a:cubicBezTo>
                  <a:pt x="4564480" y="-2712"/>
                  <a:pt x="4681160" y="15143"/>
                  <a:pt x="4794796" y="56942"/>
                </a:cubicBezTo>
                <a:cubicBezTo>
                  <a:pt x="5010704" y="152713"/>
                  <a:pt x="5165736" y="308544"/>
                  <a:pt x="5237976" y="534986"/>
                </a:cubicBezTo>
                <a:cubicBezTo>
                  <a:pt x="5250151" y="595046"/>
                  <a:pt x="5250151" y="655106"/>
                  <a:pt x="5250151" y="714354"/>
                </a:cubicBezTo>
                <a:cubicBezTo>
                  <a:pt x="5250151" y="774414"/>
                  <a:pt x="5250151" y="774414"/>
                  <a:pt x="5309404" y="750877"/>
                </a:cubicBezTo>
                <a:cubicBezTo>
                  <a:pt x="5321580" y="750877"/>
                  <a:pt x="5333755" y="750877"/>
                  <a:pt x="5345930" y="738702"/>
                </a:cubicBezTo>
                <a:cubicBezTo>
                  <a:pt x="5381644" y="690817"/>
                  <a:pt x="5441709" y="690817"/>
                  <a:pt x="5513137" y="690817"/>
                </a:cubicBezTo>
                <a:cubicBezTo>
                  <a:pt x="5752584" y="690817"/>
                  <a:pt x="5992031" y="750877"/>
                  <a:pt x="6207128" y="858822"/>
                </a:cubicBezTo>
                <a:cubicBezTo>
                  <a:pt x="6290732" y="906708"/>
                  <a:pt x="6375147" y="965956"/>
                  <a:pt x="6410049" y="1061727"/>
                </a:cubicBezTo>
                <a:cubicBezTo>
                  <a:pt x="6410049" y="1073901"/>
                  <a:pt x="6410049" y="1086076"/>
                  <a:pt x="6423036" y="1086076"/>
                </a:cubicBezTo>
                <a:cubicBezTo>
                  <a:pt x="6423036" y="1086076"/>
                  <a:pt x="6423036" y="1073901"/>
                  <a:pt x="6423036" y="1061727"/>
                </a:cubicBezTo>
                <a:cubicBezTo>
                  <a:pt x="6410049" y="990305"/>
                  <a:pt x="6386510" y="930245"/>
                  <a:pt x="6327257" y="882359"/>
                </a:cubicBezTo>
                <a:cubicBezTo>
                  <a:pt x="6207128" y="774414"/>
                  <a:pt x="6063460" y="714354"/>
                  <a:pt x="5907616" y="666468"/>
                </a:cubicBezTo>
                <a:cubicBezTo>
                  <a:pt x="5848363" y="642931"/>
                  <a:pt x="5776935" y="630757"/>
                  <a:pt x="5716870" y="618583"/>
                </a:cubicBezTo>
                <a:cubicBezTo>
                  <a:pt x="5621091" y="607220"/>
                  <a:pt x="5525313" y="595046"/>
                  <a:pt x="5429534" y="570697"/>
                </a:cubicBezTo>
                <a:cubicBezTo>
                  <a:pt x="5357294" y="559335"/>
                  <a:pt x="5357294" y="547160"/>
                  <a:pt x="5405183" y="487100"/>
                </a:cubicBezTo>
                <a:cubicBezTo>
                  <a:pt x="5500962" y="379967"/>
                  <a:pt x="5621091" y="320718"/>
                  <a:pt x="5752584" y="272833"/>
                </a:cubicBezTo>
                <a:cubicBezTo>
                  <a:pt x="5872714" y="236310"/>
                  <a:pt x="5992031" y="200599"/>
                  <a:pt x="6111349" y="188424"/>
                </a:cubicBezTo>
                <a:cubicBezTo>
                  <a:pt x="6314270" y="164887"/>
                  <a:pt x="6518815" y="117002"/>
                  <a:pt x="6721736" y="177062"/>
                </a:cubicBezTo>
                <a:cubicBezTo>
                  <a:pt x="6806151" y="188424"/>
                  <a:pt x="6889755" y="188424"/>
                  <a:pt x="6973359" y="212773"/>
                </a:cubicBezTo>
                <a:cubicBezTo>
                  <a:pt x="7129202" y="248484"/>
                  <a:pt x="7272870" y="308544"/>
                  <a:pt x="7416539" y="392141"/>
                </a:cubicBezTo>
                <a:cubicBezTo>
                  <a:pt x="7524493" y="451389"/>
                  <a:pt x="7608096" y="534986"/>
                  <a:pt x="7691700" y="630757"/>
                </a:cubicBezTo>
                <a:cubicBezTo>
                  <a:pt x="7787479" y="738702"/>
                  <a:pt x="7847543" y="858822"/>
                  <a:pt x="7895433" y="990305"/>
                </a:cubicBezTo>
                <a:cubicBezTo>
                  <a:pt x="7955497" y="1146136"/>
                  <a:pt x="7967673" y="1301155"/>
                  <a:pt x="7967673" y="1456986"/>
                </a:cubicBezTo>
                <a:cubicBezTo>
                  <a:pt x="7967673" y="1588468"/>
                  <a:pt x="7967673" y="1720763"/>
                  <a:pt x="7931147" y="1852245"/>
                </a:cubicBezTo>
                <a:cubicBezTo>
                  <a:pt x="7919783" y="1923668"/>
                  <a:pt x="7907608" y="1995902"/>
                  <a:pt x="7895433" y="2067324"/>
                </a:cubicBezTo>
                <a:cubicBezTo>
                  <a:pt x="7871894" y="2151733"/>
                  <a:pt x="7847543" y="2235330"/>
                  <a:pt x="7823193" y="2318926"/>
                </a:cubicBezTo>
                <a:cubicBezTo>
                  <a:pt x="7763940" y="2511280"/>
                  <a:pt x="7691700" y="2689837"/>
                  <a:pt x="7608096" y="2870016"/>
                </a:cubicBezTo>
                <a:cubicBezTo>
                  <a:pt x="7500142" y="3085907"/>
                  <a:pt x="7392188" y="3313161"/>
                  <a:pt x="7260695" y="3516877"/>
                </a:cubicBezTo>
                <a:cubicBezTo>
                  <a:pt x="7164916" y="3671897"/>
                  <a:pt x="7081313" y="3815553"/>
                  <a:pt x="6985534" y="3959210"/>
                </a:cubicBezTo>
                <a:cubicBezTo>
                  <a:pt x="6889755" y="4102867"/>
                  <a:pt x="6806151" y="4235161"/>
                  <a:pt x="6698197" y="4366644"/>
                </a:cubicBezTo>
                <a:cubicBezTo>
                  <a:pt x="6625957" y="4462415"/>
                  <a:pt x="6554529" y="4558186"/>
                  <a:pt x="6482289" y="4653957"/>
                </a:cubicBezTo>
                <a:cubicBezTo>
                  <a:pt x="6362160" y="4797614"/>
                  <a:pt x="6242842" y="4941270"/>
                  <a:pt x="6111349" y="5084927"/>
                </a:cubicBezTo>
                <a:cubicBezTo>
                  <a:pt x="5967681" y="5252932"/>
                  <a:pt x="5800474" y="5420126"/>
                  <a:pt x="5633267" y="5588131"/>
                </a:cubicBezTo>
                <a:cubicBezTo>
                  <a:pt x="5477423" y="5731788"/>
                  <a:pt x="5309404" y="5875445"/>
                  <a:pt x="5142197" y="6019102"/>
                </a:cubicBezTo>
                <a:cubicBezTo>
                  <a:pt x="4998529" y="6138410"/>
                  <a:pt x="4842686" y="6258529"/>
                  <a:pt x="4686842" y="6377837"/>
                </a:cubicBezTo>
                <a:cubicBezTo>
                  <a:pt x="4543174" y="6485783"/>
                  <a:pt x="4399506" y="6581554"/>
                  <a:pt x="4243662" y="6677325"/>
                </a:cubicBezTo>
                <a:cubicBezTo>
                  <a:pt x="4088630" y="6785271"/>
                  <a:pt x="3920612" y="6881042"/>
                  <a:pt x="3753405" y="6964639"/>
                </a:cubicBezTo>
                <a:cubicBezTo>
                  <a:pt x="3561847" y="7072584"/>
                  <a:pt x="3358114" y="7168355"/>
                  <a:pt x="3154381" y="7251952"/>
                </a:cubicBezTo>
                <a:cubicBezTo>
                  <a:pt x="2987174" y="7324186"/>
                  <a:pt x="2819155" y="7372072"/>
                  <a:pt x="2651948" y="7419957"/>
                </a:cubicBezTo>
                <a:cubicBezTo>
                  <a:pt x="2496105" y="7455669"/>
                  <a:pt x="2352436" y="7479206"/>
                  <a:pt x="2148703" y="7467843"/>
                </a:cubicBezTo>
                <a:cubicBezTo>
                  <a:pt x="2017210" y="7443494"/>
                  <a:pt x="1825653" y="7467843"/>
                  <a:pt x="1645459" y="7431320"/>
                </a:cubicBezTo>
                <a:cubicBezTo>
                  <a:pt x="1549680" y="7419957"/>
                  <a:pt x="1453901" y="7407783"/>
                  <a:pt x="1370297" y="7383434"/>
                </a:cubicBezTo>
                <a:cubicBezTo>
                  <a:pt x="1262343" y="7372072"/>
                  <a:pt x="1155201" y="7324186"/>
                  <a:pt x="1059422" y="7287663"/>
                </a:cubicBezTo>
                <a:cubicBezTo>
                  <a:pt x="854877" y="7216241"/>
                  <a:pt x="663320" y="7096121"/>
                  <a:pt x="496113" y="6940290"/>
                </a:cubicBezTo>
                <a:cubicBezTo>
                  <a:pt x="316730" y="6773096"/>
                  <a:pt x="184426" y="6569380"/>
                  <a:pt x="100822" y="6329952"/>
                </a:cubicBezTo>
                <a:cubicBezTo>
                  <a:pt x="65108" y="6222006"/>
                  <a:pt x="52933" y="6114873"/>
                  <a:pt x="17219" y="6006927"/>
                </a:cubicBezTo>
                <a:cubicBezTo>
                  <a:pt x="5043" y="5982579"/>
                  <a:pt x="17219" y="5971216"/>
                  <a:pt x="17219" y="5946867"/>
                </a:cubicBezTo>
                <a:cubicBezTo>
                  <a:pt x="5043" y="5863271"/>
                  <a:pt x="-7132" y="5779674"/>
                  <a:pt x="5043" y="5707439"/>
                </a:cubicBezTo>
                <a:cubicBezTo>
                  <a:pt x="5043" y="5551608"/>
                  <a:pt x="-7132" y="5396589"/>
                  <a:pt x="29394" y="5252932"/>
                </a:cubicBezTo>
                <a:cubicBezTo>
                  <a:pt x="52933" y="5180698"/>
                  <a:pt x="52933" y="5097101"/>
                  <a:pt x="77283" y="5024867"/>
                </a:cubicBezTo>
                <a:cubicBezTo>
                  <a:pt x="88647" y="4917733"/>
                  <a:pt x="112997" y="4809788"/>
                  <a:pt x="148712" y="4701843"/>
                </a:cubicBezTo>
                <a:cubicBezTo>
                  <a:pt x="196601" y="4570360"/>
                  <a:pt x="244490" y="4438066"/>
                  <a:pt x="292380" y="4306584"/>
                </a:cubicBezTo>
                <a:cubicBezTo>
                  <a:pt x="364620" y="4139390"/>
                  <a:pt x="436048" y="3971385"/>
                  <a:pt x="531827" y="3815553"/>
                </a:cubicBezTo>
                <a:cubicBezTo>
                  <a:pt x="604067" y="3696245"/>
                  <a:pt x="676307" y="3564763"/>
                  <a:pt x="747735" y="3444643"/>
                </a:cubicBezTo>
                <a:cubicBezTo>
                  <a:pt x="806988" y="3336698"/>
                  <a:pt x="867864" y="3240927"/>
                  <a:pt x="927117" y="3145155"/>
                </a:cubicBezTo>
                <a:cubicBezTo>
                  <a:pt x="1022896" y="2990136"/>
                  <a:pt x="1118675" y="2846479"/>
                  <a:pt x="1226629" y="2702822"/>
                </a:cubicBezTo>
                <a:cubicBezTo>
                  <a:pt x="1322408" y="2570529"/>
                  <a:pt x="1418187" y="2426872"/>
                  <a:pt x="1526141" y="2295390"/>
                </a:cubicBezTo>
                <a:cubicBezTo>
                  <a:pt x="1597569" y="2199618"/>
                  <a:pt x="1669809" y="2103847"/>
                  <a:pt x="1741237" y="2008076"/>
                </a:cubicBezTo>
                <a:cubicBezTo>
                  <a:pt x="1813477" y="1923668"/>
                  <a:pt x="1897081" y="1827896"/>
                  <a:pt x="1980685" y="1744300"/>
                </a:cubicBezTo>
                <a:cubicBezTo>
                  <a:pt x="2220132" y="1481335"/>
                  <a:pt x="2471754" y="1217558"/>
                  <a:pt x="2747727" y="978130"/>
                </a:cubicBezTo>
                <a:cubicBezTo>
                  <a:pt x="2891395" y="858822"/>
                  <a:pt x="3035063" y="726528"/>
                  <a:pt x="3190095" y="618583"/>
                </a:cubicBezTo>
                <a:cubicBezTo>
                  <a:pt x="3358114" y="487100"/>
                  <a:pt x="3537496" y="368604"/>
                  <a:pt x="3716879" y="260658"/>
                </a:cubicBezTo>
                <a:cubicBezTo>
                  <a:pt x="3837008" y="188424"/>
                  <a:pt x="3968501" y="117002"/>
                  <a:pt x="4099994" y="69116"/>
                </a:cubicBezTo>
                <a:cubicBezTo>
                  <a:pt x="4214035" y="27318"/>
                  <a:pt x="4330918" y="3375"/>
                  <a:pt x="4447699" y="331"/>
                </a:cubicBezTo>
                <a:close/>
              </a:path>
            </a:pathLst>
          </a:custGeom>
        </p:spPr>
        <p:txBody>
          <a:bodyPr wrap="square">
            <a:noAutofit/>
          </a:body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4528" y="-549109"/>
            <a:ext cx="9352717" cy="8022693"/>
          </a:xfrm>
          <a:custGeom>
            <a:avLst/>
            <a:gdLst>
              <a:gd name="connsiteX0" fmla="*/ 4703967 w 9352717"/>
              <a:gd name="connsiteY0" fmla="*/ 1556 h 8022693"/>
              <a:gd name="connsiteX1" fmla="*/ 4931395 w 9352717"/>
              <a:gd name="connsiteY1" fmla="*/ 1556 h 8022693"/>
              <a:gd name="connsiteX2" fmla="*/ 5122403 w 9352717"/>
              <a:gd name="connsiteY2" fmla="*/ 1556 h 8022693"/>
              <a:gd name="connsiteX3" fmla="*/ 5599922 w 9352717"/>
              <a:gd name="connsiteY3" fmla="*/ 144791 h 8022693"/>
              <a:gd name="connsiteX4" fmla="*/ 5647674 w 9352717"/>
              <a:gd name="connsiteY4" fmla="*/ 169068 h 8022693"/>
              <a:gd name="connsiteX5" fmla="*/ 6280589 w 9352717"/>
              <a:gd name="connsiteY5" fmla="*/ 192536 h 8022693"/>
              <a:gd name="connsiteX6" fmla="*/ 7151454 w 9352717"/>
              <a:gd name="connsiteY6" fmla="*/ 240281 h 8022693"/>
              <a:gd name="connsiteX7" fmla="*/ 7653254 w 9352717"/>
              <a:gd name="connsiteY7" fmla="*/ 263749 h 8022693"/>
              <a:gd name="connsiteX8" fmla="*/ 8321780 w 9352717"/>
              <a:gd name="connsiteY8" fmla="*/ 312303 h 8022693"/>
              <a:gd name="connsiteX9" fmla="*/ 8668183 w 9352717"/>
              <a:gd name="connsiteY9" fmla="*/ 323632 h 8022693"/>
              <a:gd name="connsiteX10" fmla="*/ 9313239 w 9352717"/>
              <a:gd name="connsiteY10" fmla="*/ 371377 h 8022693"/>
              <a:gd name="connsiteX11" fmla="*/ 9336710 w 9352717"/>
              <a:gd name="connsiteY11" fmla="*/ 431260 h 8022693"/>
              <a:gd name="connsiteX12" fmla="*/ 9002447 w 9352717"/>
              <a:gd name="connsiteY12" fmla="*/ 789751 h 8022693"/>
              <a:gd name="connsiteX13" fmla="*/ 7879873 w 9352717"/>
              <a:gd name="connsiteY13" fmla="*/ 1517254 h 8022693"/>
              <a:gd name="connsiteX14" fmla="*/ 7486527 w 9352717"/>
              <a:gd name="connsiteY14" fmla="*/ 1684765 h 8022693"/>
              <a:gd name="connsiteX15" fmla="*/ 7115842 w 9352717"/>
              <a:gd name="connsiteY15" fmla="*/ 1792394 h 8022693"/>
              <a:gd name="connsiteX16" fmla="*/ 6889223 w 9352717"/>
              <a:gd name="connsiteY16" fmla="*/ 1815861 h 8022693"/>
              <a:gd name="connsiteX17" fmla="*/ 6316200 w 9352717"/>
              <a:gd name="connsiteY17" fmla="*/ 1851468 h 8022693"/>
              <a:gd name="connsiteX18" fmla="*/ 5384634 w 9352717"/>
              <a:gd name="connsiteY18" fmla="*/ 1887883 h 8022693"/>
              <a:gd name="connsiteX19" fmla="*/ 5205766 w 9352717"/>
              <a:gd name="connsiteY19" fmla="*/ 1994702 h 8022693"/>
              <a:gd name="connsiteX20" fmla="*/ 4811611 w 9352717"/>
              <a:gd name="connsiteY20" fmla="*/ 2616195 h 8022693"/>
              <a:gd name="connsiteX21" fmla="*/ 4417455 w 9352717"/>
              <a:gd name="connsiteY21" fmla="*/ 3260346 h 8022693"/>
              <a:gd name="connsiteX22" fmla="*/ 4071861 w 9352717"/>
              <a:gd name="connsiteY22" fmla="*/ 3773400 h 8022693"/>
              <a:gd name="connsiteX23" fmla="*/ 3761069 w 9352717"/>
              <a:gd name="connsiteY23" fmla="*/ 4250849 h 8022693"/>
              <a:gd name="connsiteX24" fmla="*/ 3474558 w 9352717"/>
              <a:gd name="connsiteY24" fmla="*/ 4679744 h 8022693"/>
              <a:gd name="connsiteX25" fmla="*/ 3175906 w 9352717"/>
              <a:gd name="connsiteY25" fmla="*/ 5133724 h 8022693"/>
              <a:gd name="connsiteX26" fmla="*/ 2937147 w 9352717"/>
              <a:gd name="connsiteY26" fmla="*/ 5480077 h 8022693"/>
              <a:gd name="connsiteX27" fmla="*/ 2721858 w 9352717"/>
              <a:gd name="connsiteY27" fmla="*/ 5802152 h 8022693"/>
              <a:gd name="connsiteX28" fmla="*/ 2530850 w 9352717"/>
              <a:gd name="connsiteY28" fmla="*/ 6065154 h 8022693"/>
              <a:gd name="connsiteX29" fmla="*/ 2233008 w 9352717"/>
              <a:gd name="connsiteY29" fmla="*/ 6494858 h 8022693"/>
              <a:gd name="connsiteX30" fmla="*/ 1922216 w 9352717"/>
              <a:gd name="connsiteY30" fmla="*/ 6805604 h 8022693"/>
              <a:gd name="connsiteX31" fmla="*/ 1635705 w 9352717"/>
              <a:gd name="connsiteY31" fmla="*/ 7067796 h 8022693"/>
              <a:gd name="connsiteX32" fmla="*/ 1575813 w 9352717"/>
              <a:gd name="connsiteY32" fmla="*/ 7092073 h 8022693"/>
              <a:gd name="connsiteX33" fmla="*/ 1492449 w 9352717"/>
              <a:gd name="connsiteY33" fmla="*/ 7115541 h 8022693"/>
              <a:gd name="connsiteX34" fmla="*/ 1158186 w 9352717"/>
              <a:gd name="connsiteY34" fmla="*/ 7414148 h 8022693"/>
              <a:gd name="connsiteX35" fmla="*/ 1062682 w 9352717"/>
              <a:gd name="connsiteY35" fmla="*/ 7449755 h 8022693"/>
              <a:gd name="connsiteX36" fmla="*/ 883815 w 9352717"/>
              <a:gd name="connsiteY36" fmla="*/ 7533106 h 8022693"/>
              <a:gd name="connsiteX37" fmla="*/ 776171 w 9352717"/>
              <a:gd name="connsiteY37" fmla="*/ 7640734 h 8022693"/>
              <a:gd name="connsiteX38" fmla="*/ 632915 w 9352717"/>
              <a:gd name="connsiteY38" fmla="*/ 7712756 h 8022693"/>
              <a:gd name="connsiteX39" fmla="*/ 513131 w 9352717"/>
              <a:gd name="connsiteY39" fmla="*/ 7783969 h 8022693"/>
              <a:gd name="connsiteX40" fmla="*/ 369875 w 9352717"/>
              <a:gd name="connsiteY40" fmla="*/ 7891597 h 8022693"/>
              <a:gd name="connsiteX41" fmla="*/ 322123 w 9352717"/>
              <a:gd name="connsiteY41" fmla="*/ 7903735 h 8022693"/>
              <a:gd name="connsiteX42" fmla="*/ 322123 w 9352717"/>
              <a:gd name="connsiteY42" fmla="*/ 7867320 h 8022693"/>
              <a:gd name="connsiteX43" fmla="*/ 346404 w 9352717"/>
              <a:gd name="connsiteY43" fmla="*/ 7736224 h 8022693"/>
              <a:gd name="connsiteX44" fmla="*/ 334263 w 9352717"/>
              <a:gd name="connsiteY44" fmla="*/ 7712756 h 8022693"/>
              <a:gd name="connsiteX45" fmla="*/ 310792 w 9352717"/>
              <a:gd name="connsiteY45" fmla="*/ 7724085 h 8022693"/>
              <a:gd name="connsiteX46" fmla="*/ 107644 w 9352717"/>
              <a:gd name="connsiteY46" fmla="*/ 7927203 h 8022693"/>
              <a:gd name="connsiteX47" fmla="*/ 0 w 9352717"/>
              <a:gd name="connsiteY47" fmla="*/ 8022693 h 8022693"/>
              <a:gd name="connsiteX48" fmla="*/ 47752 w 9352717"/>
              <a:gd name="connsiteY48" fmla="*/ 7891597 h 8022693"/>
              <a:gd name="connsiteX49" fmla="*/ 465379 w 9352717"/>
              <a:gd name="connsiteY49" fmla="*/ 7115541 h 8022693"/>
              <a:gd name="connsiteX50" fmla="*/ 979318 w 9352717"/>
              <a:gd name="connsiteY50" fmla="*/ 6171973 h 8022693"/>
              <a:gd name="connsiteX51" fmla="*/ 1444697 w 9352717"/>
              <a:gd name="connsiteY51" fmla="*/ 5336842 h 8022693"/>
              <a:gd name="connsiteX52" fmla="*/ 1766820 w 9352717"/>
              <a:gd name="connsiteY52" fmla="*/ 4763904 h 8022693"/>
              <a:gd name="connsiteX53" fmla="*/ 2185256 w 9352717"/>
              <a:gd name="connsiteY53" fmla="*/ 4012125 h 8022693"/>
              <a:gd name="connsiteX54" fmla="*/ 2615024 w 9352717"/>
              <a:gd name="connsiteY54" fmla="*/ 3212601 h 8022693"/>
              <a:gd name="connsiteX55" fmla="*/ 3044790 w 9352717"/>
              <a:gd name="connsiteY55" fmla="*/ 2413077 h 8022693"/>
              <a:gd name="connsiteX56" fmla="*/ 3223658 w 9352717"/>
              <a:gd name="connsiteY56" fmla="*/ 2054586 h 8022693"/>
              <a:gd name="connsiteX57" fmla="*/ 3188046 w 9352717"/>
              <a:gd name="connsiteY57" fmla="*/ 1994702 h 8022693"/>
              <a:gd name="connsiteX58" fmla="*/ 2590743 w 9352717"/>
              <a:gd name="connsiteY58" fmla="*/ 2031118 h 8022693"/>
              <a:gd name="connsiteX59" fmla="*/ 2220868 w 9352717"/>
              <a:gd name="connsiteY59" fmla="*/ 2042447 h 8022693"/>
              <a:gd name="connsiteX60" fmla="*/ 1504589 w 9352717"/>
              <a:gd name="connsiteY60" fmla="*/ 2078863 h 8022693"/>
              <a:gd name="connsiteX61" fmla="*/ 1289301 w 9352717"/>
              <a:gd name="connsiteY61" fmla="*/ 2102330 h 8022693"/>
              <a:gd name="connsiteX62" fmla="*/ 871674 w 9352717"/>
              <a:gd name="connsiteY62" fmla="*/ 1946957 h 8022693"/>
              <a:gd name="connsiteX63" fmla="*/ 799642 w 9352717"/>
              <a:gd name="connsiteY63" fmla="*/ 1612743 h 8022693"/>
              <a:gd name="connsiteX64" fmla="*/ 1241549 w 9352717"/>
              <a:gd name="connsiteY64" fmla="*/ 705591 h 8022693"/>
              <a:gd name="connsiteX65" fmla="*/ 1515920 w 9352717"/>
              <a:gd name="connsiteY65" fmla="*/ 431260 h 8022693"/>
              <a:gd name="connsiteX66" fmla="*/ 1826712 w 9352717"/>
              <a:gd name="connsiteY66" fmla="*/ 263749 h 8022693"/>
              <a:gd name="connsiteX67" fmla="*/ 2065472 w 9352717"/>
              <a:gd name="connsiteY67" fmla="*/ 228142 h 8022693"/>
              <a:gd name="connsiteX68" fmla="*/ 2698387 w 9352717"/>
              <a:gd name="connsiteY68" fmla="*/ 180397 h 8022693"/>
              <a:gd name="connsiteX69" fmla="*/ 2997039 w 9352717"/>
              <a:gd name="connsiteY69" fmla="*/ 169068 h 8022693"/>
              <a:gd name="connsiteX70" fmla="*/ 4107473 w 9352717"/>
              <a:gd name="connsiteY70" fmla="*/ 144791 h 8022693"/>
              <a:gd name="connsiteX71" fmla="*/ 4238588 w 9352717"/>
              <a:gd name="connsiteY71" fmla="*/ 108376 h 8022693"/>
              <a:gd name="connsiteX72" fmla="*/ 4489488 w 9352717"/>
              <a:gd name="connsiteY72" fmla="*/ 37163 h 8022693"/>
              <a:gd name="connsiteX73" fmla="*/ 4703967 w 9352717"/>
              <a:gd name="connsiteY73" fmla="*/ 1556 h 802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352717" h="8022693">
                <a:moveTo>
                  <a:pt x="4703967" y="1556"/>
                </a:moveTo>
                <a:cubicBezTo>
                  <a:pt x="4775999" y="12886"/>
                  <a:pt x="4859363" y="1556"/>
                  <a:pt x="4931395" y="1556"/>
                </a:cubicBezTo>
                <a:cubicBezTo>
                  <a:pt x="4990478" y="1556"/>
                  <a:pt x="5050370" y="1556"/>
                  <a:pt x="5122403" y="1556"/>
                </a:cubicBezTo>
                <a:cubicBezTo>
                  <a:pt x="5301270" y="-10582"/>
                  <a:pt x="5456666" y="49301"/>
                  <a:pt x="5599922" y="144791"/>
                </a:cubicBezTo>
                <a:cubicBezTo>
                  <a:pt x="5612062" y="156120"/>
                  <a:pt x="5623393" y="169068"/>
                  <a:pt x="5647674" y="169068"/>
                </a:cubicBezTo>
                <a:cubicBezTo>
                  <a:pt x="5862153" y="180397"/>
                  <a:pt x="6065301" y="203865"/>
                  <a:pt x="6280589" y="192536"/>
                </a:cubicBezTo>
                <a:cubicBezTo>
                  <a:pt x="6578431" y="192536"/>
                  <a:pt x="6864943" y="228142"/>
                  <a:pt x="7151454" y="240281"/>
                </a:cubicBezTo>
                <a:cubicBezTo>
                  <a:pt x="7318990" y="240281"/>
                  <a:pt x="7486527" y="251610"/>
                  <a:pt x="7653254" y="263749"/>
                </a:cubicBezTo>
                <a:cubicBezTo>
                  <a:pt x="7879873" y="288026"/>
                  <a:pt x="8095161" y="275887"/>
                  <a:pt x="8321780" y="312303"/>
                </a:cubicBezTo>
                <a:cubicBezTo>
                  <a:pt x="8441564" y="323632"/>
                  <a:pt x="8548399" y="312303"/>
                  <a:pt x="8668183" y="323632"/>
                </a:cubicBezTo>
                <a:cubicBezTo>
                  <a:pt x="8882662" y="360048"/>
                  <a:pt x="9097951" y="347100"/>
                  <a:pt x="9313239" y="371377"/>
                </a:cubicBezTo>
                <a:cubicBezTo>
                  <a:pt x="9360991" y="371377"/>
                  <a:pt x="9360991" y="383516"/>
                  <a:pt x="9336710" y="431260"/>
                </a:cubicBezTo>
                <a:cubicBezTo>
                  <a:pt x="9241206" y="562356"/>
                  <a:pt x="9121422" y="682123"/>
                  <a:pt x="9002447" y="789751"/>
                </a:cubicBezTo>
                <a:cubicBezTo>
                  <a:pt x="8668183" y="1099688"/>
                  <a:pt x="8286169" y="1326274"/>
                  <a:pt x="7879873" y="1517254"/>
                </a:cubicBezTo>
                <a:cubicBezTo>
                  <a:pt x="7760898" y="1589275"/>
                  <a:pt x="7629782" y="1649159"/>
                  <a:pt x="7486527" y="1684765"/>
                </a:cubicBezTo>
                <a:cubicBezTo>
                  <a:pt x="7366742" y="1720372"/>
                  <a:pt x="7246958" y="1768116"/>
                  <a:pt x="7115842" y="1792394"/>
                </a:cubicBezTo>
                <a:cubicBezTo>
                  <a:pt x="7044619" y="1803723"/>
                  <a:pt x="6972587" y="1815861"/>
                  <a:pt x="6889223" y="1815861"/>
                </a:cubicBezTo>
                <a:cubicBezTo>
                  <a:pt x="6698216" y="1828000"/>
                  <a:pt x="6507208" y="1851468"/>
                  <a:pt x="6316200" y="1851468"/>
                </a:cubicBezTo>
                <a:cubicBezTo>
                  <a:pt x="6005408" y="1851468"/>
                  <a:pt x="5695426" y="1899213"/>
                  <a:pt x="5384634" y="1887883"/>
                </a:cubicBezTo>
                <a:cubicBezTo>
                  <a:pt x="5313411" y="1887883"/>
                  <a:pt x="5253518" y="1911351"/>
                  <a:pt x="5205766" y="1994702"/>
                </a:cubicBezTo>
                <a:cubicBezTo>
                  <a:pt x="5074651" y="2197820"/>
                  <a:pt x="4954867" y="2413077"/>
                  <a:pt x="4811611" y="2616195"/>
                </a:cubicBezTo>
                <a:cubicBezTo>
                  <a:pt x="4680496" y="2830642"/>
                  <a:pt x="4549380" y="3045898"/>
                  <a:pt x="4417455" y="3260346"/>
                </a:cubicBezTo>
                <a:cubicBezTo>
                  <a:pt x="4310621" y="3439186"/>
                  <a:pt x="4178696" y="3594560"/>
                  <a:pt x="4071861" y="3773400"/>
                </a:cubicBezTo>
                <a:cubicBezTo>
                  <a:pt x="3976357" y="3928774"/>
                  <a:pt x="3867904" y="4096285"/>
                  <a:pt x="3761069" y="4250849"/>
                </a:cubicBezTo>
                <a:cubicBezTo>
                  <a:pt x="3676896" y="4394084"/>
                  <a:pt x="3570061" y="4536509"/>
                  <a:pt x="3474558" y="4679744"/>
                </a:cubicBezTo>
                <a:cubicBezTo>
                  <a:pt x="3379054" y="4835117"/>
                  <a:pt x="3271410" y="4990490"/>
                  <a:pt x="3175906" y="5133724"/>
                </a:cubicBezTo>
                <a:cubicBezTo>
                  <a:pt x="3092543" y="5253491"/>
                  <a:pt x="3020510" y="5360310"/>
                  <a:pt x="2937147" y="5480077"/>
                </a:cubicBezTo>
                <a:cubicBezTo>
                  <a:pt x="2865114" y="5587705"/>
                  <a:pt x="2793891" y="5694524"/>
                  <a:pt x="2721858" y="5802152"/>
                </a:cubicBezTo>
                <a:cubicBezTo>
                  <a:pt x="2662775" y="5885504"/>
                  <a:pt x="2590743" y="5980993"/>
                  <a:pt x="2530850" y="6065154"/>
                </a:cubicBezTo>
                <a:cubicBezTo>
                  <a:pt x="2435347" y="6219718"/>
                  <a:pt x="2339843" y="6351623"/>
                  <a:pt x="2233008" y="6494858"/>
                </a:cubicBezTo>
                <a:cubicBezTo>
                  <a:pt x="2148836" y="6614624"/>
                  <a:pt x="2029860" y="6710114"/>
                  <a:pt x="1922216" y="6805604"/>
                </a:cubicBezTo>
                <a:cubicBezTo>
                  <a:pt x="1826712" y="6901093"/>
                  <a:pt x="1731209" y="6983635"/>
                  <a:pt x="1635705" y="7067796"/>
                </a:cubicBezTo>
                <a:cubicBezTo>
                  <a:pt x="1611424" y="7092073"/>
                  <a:pt x="1600093" y="7103402"/>
                  <a:pt x="1575813" y="7092073"/>
                </a:cubicBezTo>
                <a:cubicBezTo>
                  <a:pt x="1540201" y="7079125"/>
                  <a:pt x="1515920" y="7092073"/>
                  <a:pt x="1492449" y="7115541"/>
                </a:cubicBezTo>
                <a:cubicBezTo>
                  <a:pt x="1372665" y="7211030"/>
                  <a:pt x="1265830" y="7306520"/>
                  <a:pt x="1158186" y="7414148"/>
                </a:cubicBezTo>
                <a:cubicBezTo>
                  <a:pt x="1133905" y="7437616"/>
                  <a:pt x="1110434" y="7461893"/>
                  <a:pt x="1062682" y="7449755"/>
                </a:cubicBezTo>
                <a:cubicBezTo>
                  <a:pt x="990650" y="7437616"/>
                  <a:pt x="942898" y="7485361"/>
                  <a:pt x="883815" y="7533106"/>
                </a:cubicBezTo>
                <a:cubicBezTo>
                  <a:pt x="847394" y="7557383"/>
                  <a:pt x="811782" y="7605128"/>
                  <a:pt x="776171" y="7640734"/>
                </a:cubicBezTo>
                <a:cubicBezTo>
                  <a:pt x="740559" y="7676340"/>
                  <a:pt x="704138" y="7712756"/>
                  <a:pt x="632915" y="7712756"/>
                </a:cubicBezTo>
                <a:cubicBezTo>
                  <a:pt x="585163" y="7712756"/>
                  <a:pt x="549551" y="7748362"/>
                  <a:pt x="513131" y="7783969"/>
                </a:cubicBezTo>
                <a:cubicBezTo>
                  <a:pt x="465379" y="7819575"/>
                  <a:pt x="406296" y="7843852"/>
                  <a:pt x="369875" y="7891597"/>
                </a:cubicBezTo>
                <a:cubicBezTo>
                  <a:pt x="358544" y="7903735"/>
                  <a:pt x="334263" y="7915065"/>
                  <a:pt x="322123" y="7903735"/>
                </a:cubicBezTo>
                <a:cubicBezTo>
                  <a:pt x="310792" y="7891597"/>
                  <a:pt x="310792" y="7879458"/>
                  <a:pt x="322123" y="7867320"/>
                </a:cubicBezTo>
                <a:cubicBezTo>
                  <a:pt x="346404" y="7819575"/>
                  <a:pt x="346404" y="7783969"/>
                  <a:pt x="346404" y="7736224"/>
                </a:cubicBezTo>
                <a:cubicBezTo>
                  <a:pt x="346404" y="7724085"/>
                  <a:pt x="346404" y="7712756"/>
                  <a:pt x="334263" y="7712756"/>
                </a:cubicBezTo>
                <a:cubicBezTo>
                  <a:pt x="322123" y="7712756"/>
                  <a:pt x="310792" y="7724085"/>
                  <a:pt x="310792" y="7724085"/>
                </a:cubicBezTo>
                <a:cubicBezTo>
                  <a:pt x="238759" y="7796107"/>
                  <a:pt x="178867" y="7867320"/>
                  <a:pt x="107644" y="7927203"/>
                </a:cubicBezTo>
                <a:cubicBezTo>
                  <a:pt x="83364" y="7962810"/>
                  <a:pt x="47752" y="7999225"/>
                  <a:pt x="0" y="8022693"/>
                </a:cubicBezTo>
                <a:cubicBezTo>
                  <a:pt x="0" y="7974948"/>
                  <a:pt x="35612" y="7927203"/>
                  <a:pt x="47752" y="7891597"/>
                </a:cubicBezTo>
                <a:cubicBezTo>
                  <a:pt x="178867" y="7628596"/>
                  <a:pt x="322123" y="7366404"/>
                  <a:pt x="465379" y="7115541"/>
                </a:cubicBezTo>
                <a:cubicBezTo>
                  <a:pt x="645055" y="6792656"/>
                  <a:pt x="811782" y="6482719"/>
                  <a:pt x="979318" y="6171973"/>
                </a:cubicBezTo>
                <a:cubicBezTo>
                  <a:pt x="1133905" y="5897642"/>
                  <a:pt x="1289301" y="5611173"/>
                  <a:pt x="1444697" y="5336842"/>
                </a:cubicBezTo>
                <a:cubicBezTo>
                  <a:pt x="1552341" y="5145863"/>
                  <a:pt x="1659176" y="4954884"/>
                  <a:pt x="1766820" y="4763904"/>
                </a:cubicBezTo>
                <a:cubicBezTo>
                  <a:pt x="1897936" y="4513041"/>
                  <a:pt x="2053332" y="4262988"/>
                  <a:pt x="2185256" y="4012125"/>
                </a:cubicBezTo>
                <a:cubicBezTo>
                  <a:pt x="2328512" y="3737794"/>
                  <a:pt x="2471768" y="3475602"/>
                  <a:pt x="2615024" y="3212601"/>
                </a:cubicBezTo>
                <a:cubicBezTo>
                  <a:pt x="2758279" y="2950409"/>
                  <a:pt x="2901535" y="2675269"/>
                  <a:pt x="3044790" y="2413077"/>
                </a:cubicBezTo>
                <a:cubicBezTo>
                  <a:pt x="3103873" y="2293310"/>
                  <a:pt x="3163766" y="2174352"/>
                  <a:pt x="3223658" y="2054586"/>
                </a:cubicBezTo>
                <a:cubicBezTo>
                  <a:pt x="3247129" y="2006841"/>
                  <a:pt x="3247129" y="1983373"/>
                  <a:pt x="3188046" y="1994702"/>
                </a:cubicBezTo>
                <a:cubicBezTo>
                  <a:pt x="2984898" y="2018979"/>
                  <a:pt x="2781751" y="1994702"/>
                  <a:pt x="2590743" y="2031118"/>
                </a:cubicBezTo>
                <a:cubicBezTo>
                  <a:pt x="2459628" y="2042447"/>
                  <a:pt x="2339843" y="2031118"/>
                  <a:pt x="2220868" y="2042447"/>
                </a:cubicBezTo>
                <a:cubicBezTo>
                  <a:pt x="1982108" y="2054586"/>
                  <a:pt x="1743349" y="2078863"/>
                  <a:pt x="1504589" y="2078863"/>
                </a:cubicBezTo>
                <a:cubicBezTo>
                  <a:pt x="1432557" y="2078863"/>
                  <a:pt x="1361334" y="2090192"/>
                  <a:pt x="1289301" y="2102330"/>
                </a:cubicBezTo>
                <a:cubicBezTo>
                  <a:pt x="1133905" y="2102330"/>
                  <a:pt x="979318" y="2090192"/>
                  <a:pt x="871674" y="1946957"/>
                </a:cubicBezTo>
                <a:cubicBezTo>
                  <a:pt x="799642" y="1851468"/>
                  <a:pt x="776171" y="1732510"/>
                  <a:pt x="799642" y="1612743"/>
                </a:cubicBezTo>
                <a:cubicBezTo>
                  <a:pt x="847394" y="1267200"/>
                  <a:pt x="1027070" y="968592"/>
                  <a:pt x="1241549" y="705591"/>
                </a:cubicBezTo>
                <a:cubicBezTo>
                  <a:pt x="1324913" y="597963"/>
                  <a:pt x="1420417" y="514612"/>
                  <a:pt x="1515920" y="431260"/>
                </a:cubicBezTo>
                <a:cubicBezTo>
                  <a:pt x="1611424" y="360048"/>
                  <a:pt x="1719068" y="299355"/>
                  <a:pt x="1826712" y="263749"/>
                </a:cubicBezTo>
                <a:cubicBezTo>
                  <a:pt x="1897936" y="240281"/>
                  <a:pt x="1982108" y="228142"/>
                  <a:pt x="2065472" y="228142"/>
                </a:cubicBezTo>
                <a:cubicBezTo>
                  <a:pt x="2280760" y="216813"/>
                  <a:pt x="2483099" y="192536"/>
                  <a:pt x="2698387" y="180397"/>
                </a:cubicBezTo>
                <a:cubicBezTo>
                  <a:pt x="2793891" y="169068"/>
                  <a:pt x="2901535" y="169068"/>
                  <a:pt x="2997039" y="169068"/>
                </a:cubicBezTo>
                <a:cubicBezTo>
                  <a:pt x="3366913" y="169068"/>
                  <a:pt x="3737598" y="132653"/>
                  <a:pt x="4107473" y="144791"/>
                </a:cubicBezTo>
                <a:cubicBezTo>
                  <a:pt x="4155225" y="144791"/>
                  <a:pt x="4202977" y="132653"/>
                  <a:pt x="4238588" y="108376"/>
                </a:cubicBezTo>
                <a:cubicBezTo>
                  <a:pt x="4310621" y="60631"/>
                  <a:pt x="4406125" y="49301"/>
                  <a:pt x="4489488" y="37163"/>
                </a:cubicBezTo>
                <a:cubicBezTo>
                  <a:pt x="4560711" y="25834"/>
                  <a:pt x="4632744" y="1556"/>
                  <a:pt x="4703967" y="1556"/>
                </a:cubicBezTo>
                <a:close/>
              </a:path>
            </a:pathLst>
          </a:custGeom>
        </p:spPr>
        <p:txBody>
          <a:bodyPr wrap="square">
            <a:noAutofit/>
          </a:body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a:xfrm>
            <a:off x="0" y="1"/>
            <a:ext cx="12191999" cy="3022599"/>
          </a:xfrm>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359790" y="332295"/>
            <a:ext cx="11472420" cy="6193410"/>
          </a:xfrm>
          <a:custGeom>
            <a:avLst/>
            <a:gdLst>
              <a:gd name="connsiteX0" fmla="*/ 0 w 11472420"/>
              <a:gd name="connsiteY0" fmla="*/ 0 h 6193410"/>
              <a:gd name="connsiteX1" fmla="*/ 11472420 w 11472420"/>
              <a:gd name="connsiteY1" fmla="*/ 0 h 6193410"/>
              <a:gd name="connsiteX2" fmla="*/ 11472420 w 11472420"/>
              <a:gd name="connsiteY2" fmla="*/ 6193410 h 6193410"/>
              <a:gd name="connsiteX3" fmla="*/ 0 w 1147242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11472420" h="6193410">
                <a:moveTo>
                  <a:pt x="0" y="0"/>
                </a:moveTo>
                <a:lnTo>
                  <a:pt x="11472420" y="0"/>
                </a:lnTo>
                <a:lnTo>
                  <a:pt x="11472420" y="6193410"/>
                </a:lnTo>
                <a:lnTo>
                  <a:pt x="0" y="6193410"/>
                </a:lnTo>
                <a:close/>
              </a:path>
            </a:pathLst>
          </a:custGeom>
        </p:spPr>
        <p:txBody>
          <a:bodyPr wrap="square">
            <a:noAutofit/>
          </a:bodyPr>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11"/>
          <p:cNvSpPr>
            <a:spLocks noGrp="1"/>
          </p:cNvSpPr>
          <p:nvPr>
            <p:ph type="pic" sz="quarter" idx="10"/>
          </p:nvPr>
        </p:nvSpPr>
        <p:spPr>
          <a:xfrm>
            <a:off x="-1" y="-1"/>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7" name="Picture Placeholder 14"/>
          <p:cNvSpPr>
            <a:spLocks noGrp="1"/>
          </p:cNvSpPr>
          <p:nvPr>
            <p:ph type="pic" sz="quarter" idx="11"/>
          </p:nvPr>
        </p:nvSpPr>
        <p:spPr>
          <a:xfrm>
            <a:off x="3429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0" y="3428999"/>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9" name="Picture Placeholder 20"/>
          <p:cNvSpPr>
            <a:spLocks noGrp="1"/>
          </p:cNvSpPr>
          <p:nvPr>
            <p:ph type="pic" sz="quarter" idx="13"/>
          </p:nvPr>
        </p:nvSpPr>
        <p:spPr>
          <a:xfrm>
            <a:off x="3429000" y="3428999"/>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3547"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
        <p:nvSpPr>
          <p:cNvPr id="7" name="Picture Placeholder 6"/>
          <p:cNvSpPr>
            <a:spLocks noGrp="1"/>
          </p:cNvSpPr>
          <p:nvPr>
            <p:ph type="pic" sz="quarter" idx="11"/>
          </p:nvPr>
        </p:nvSpPr>
        <p:spPr>
          <a:xfrm>
            <a:off x="6742018" y="1194203"/>
            <a:ext cx="4051246" cy="2559182"/>
          </a:xfrm>
          <a:custGeom>
            <a:avLst/>
            <a:gdLst>
              <a:gd name="connsiteX0" fmla="*/ 0 w 4051246"/>
              <a:gd name="connsiteY0" fmla="*/ 0 h 2559182"/>
              <a:gd name="connsiteX1" fmla="*/ 4051246 w 4051246"/>
              <a:gd name="connsiteY1" fmla="*/ 0 h 2559182"/>
              <a:gd name="connsiteX2" fmla="*/ 4051246 w 4051246"/>
              <a:gd name="connsiteY2" fmla="*/ 2559182 h 2559182"/>
              <a:gd name="connsiteX3" fmla="*/ 0 w 4051246"/>
              <a:gd name="connsiteY3" fmla="*/ 2559182 h 2559182"/>
            </a:gdLst>
            <a:ahLst/>
            <a:cxnLst>
              <a:cxn ang="0">
                <a:pos x="connsiteX0" y="connsiteY0"/>
              </a:cxn>
              <a:cxn ang="0">
                <a:pos x="connsiteX1" y="connsiteY1"/>
              </a:cxn>
              <a:cxn ang="0">
                <a:pos x="connsiteX2" y="connsiteY2"/>
              </a:cxn>
              <a:cxn ang="0">
                <a:pos x="connsiteX3" y="connsiteY3"/>
              </a:cxn>
            </a:cxnLst>
            <a:rect l="l" t="t" r="r" b="b"/>
            <a:pathLst>
              <a:path w="4051246" h="2559182">
                <a:moveTo>
                  <a:pt x="0" y="0"/>
                </a:moveTo>
                <a:lnTo>
                  <a:pt x="4051246" y="0"/>
                </a:lnTo>
                <a:lnTo>
                  <a:pt x="4051246" y="2559182"/>
                </a:lnTo>
                <a:lnTo>
                  <a:pt x="0" y="2559182"/>
                </a:lnTo>
                <a:close/>
              </a:path>
            </a:pathLst>
          </a:custGeom>
        </p:spPr>
        <p:txBody>
          <a:bodyPr wrap="square">
            <a:noAutofit/>
          </a:bodyPr>
          <a:lstStyle/>
          <a:p>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985262"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2302933" y="618067"/>
            <a:ext cx="3208867" cy="4461934"/>
          </a:xfrm>
          <a:custGeom>
            <a:avLst/>
            <a:gdLst>
              <a:gd name="connsiteX0" fmla="*/ 0 w 3208867"/>
              <a:gd name="connsiteY0" fmla="*/ 0 h 4461934"/>
              <a:gd name="connsiteX1" fmla="*/ 3208867 w 3208867"/>
              <a:gd name="connsiteY1" fmla="*/ 0 h 4461934"/>
              <a:gd name="connsiteX2" fmla="*/ 3208867 w 3208867"/>
              <a:gd name="connsiteY2" fmla="*/ 4461934 h 4461934"/>
              <a:gd name="connsiteX3" fmla="*/ 0 w 3208867"/>
              <a:gd name="connsiteY3" fmla="*/ 4461934 h 4461934"/>
            </a:gdLst>
            <a:ahLst/>
            <a:cxnLst>
              <a:cxn ang="0">
                <a:pos x="connsiteX0" y="connsiteY0"/>
              </a:cxn>
              <a:cxn ang="0">
                <a:pos x="connsiteX1" y="connsiteY1"/>
              </a:cxn>
              <a:cxn ang="0">
                <a:pos x="connsiteX2" y="connsiteY2"/>
              </a:cxn>
              <a:cxn ang="0">
                <a:pos x="connsiteX3" y="connsiteY3"/>
              </a:cxn>
            </a:cxnLst>
            <a:rect l="l" t="t" r="r" b="b"/>
            <a:pathLst>
              <a:path w="3208867" h="4461934">
                <a:moveTo>
                  <a:pt x="0" y="0"/>
                </a:moveTo>
                <a:lnTo>
                  <a:pt x="3208867" y="0"/>
                </a:lnTo>
                <a:lnTo>
                  <a:pt x="3208867" y="4461934"/>
                </a:lnTo>
                <a:lnTo>
                  <a:pt x="0" y="4461934"/>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6680200" y="618067"/>
            <a:ext cx="3208867" cy="4461934"/>
          </a:xfrm>
          <a:custGeom>
            <a:avLst/>
            <a:gdLst>
              <a:gd name="connsiteX0" fmla="*/ 0 w 3208867"/>
              <a:gd name="connsiteY0" fmla="*/ 0 h 4461934"/>
              <a:gd name="connsiteX1" fmla="*/ 3208867 w 3208867"/>
              <a:gd name="connsiteY1" fmla="*/ 0 h 4461934"/>
              <a:gd name="connsiteX2" fmla="*/ 3208867 w 3208867"/>
              <a:gd name="connsiteY2" fmla="*/ 4461934 h 4461934"/>
              <a:gd name="connsiteX3" fmla="*/ 0 w 3208867"/>
              <a:gd name="connsiteY3" fmla="*/ 4461934 h 4461934"/>
            </a:gdLst>
            <a:ahLst/>
            <a:cxnLst>
              <a:cxn ang="0">
                <a:pos x="connsiteX0" y="connsiteY0"/>
              </a:cxn>
              <a:cxn ang="0">
                <a:pos x="connsiteX1" y="connsiteY1"/>
              </a:cxn>
              <a:cxn ang="0">
                <a:pos x="connsiteX2" y="connsiteY2"/>
              </a:cxn>
              <a:cxn ang="0">
                <a:pos x="connsiteX3" y="connsiteY3"/>
              </a:cxn>
            </a:cxnLst>
            <a:rect l="l" t="t" r="r" b="b"/>
            <a:pathLst>
              <a:path w="3208867" h="4461934">
                <a:moveTo>
                  <a:pt x="0" y="0"/>
                </a:moveTo>
                <a:lnTo>
                  <a:pt x="3208867" y="0"/>
                </a:lnTo>
                <a:lnTo>
                  <a:pt x="3208867" y="4461934"/>
                </a:lnTo>
                <a:lnTo>
                  <a:pt x="0" y="4461934"/>
                </a:lnTo>
                <a:close/>
              </a:path>
            </a:pathLst>
          </a:custGeom>
        </p:spPr>
        <p:txBody>
          <a:bodyPr wrap="square">
            <a:noAutofit/>
          </a:body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5410201" y="-1"/>
            <a:ext cx="6781799" cy="6858000"/>
          </a:xfrm>
          <a:custGeom>
            <a:avLst/>
            <a:gdLst>
              <a:gd name="connsiteX0" fmla="*/ 3163663 w 6781799"/>
              <a:gd name="connsiteY0" fmla="*/ 0 h 6858000"/>
              <a:gd name="connsiteX1" fmla="*/ 6781799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3163663" y="0"/>
                </a:moveTo>
                <a:lnTo>
                  <a:pt x="6781799" y="0"/>
                </a:lnTo>
                <a:lnTo>
                  <a:pt x="6781799"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781799" cy="6858000"/>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0" y="0"/>
                </a:moveTo>
                <a:lnTo>
                  <a:pt x="3618136" y="0"/>
                </a:lnTo>
                <a:lnTo>
                  <a:pt x="6781799"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145815" y="1939554"/>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5145815" y="4140907"/>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6" name="Picture Placeholder 15"/>
          <p:cNvSpPr>
            <a:spLocks noGrp="1"/>
          </p:cNvSpPr>
          <p:nvPr>
            <p:ph type="pic" sz="quarter" idx="12"/>
          </p:nvPr>
        </p:nvSpPr>
        <p:spPr>
          <a:xfrm>
            <a:off x="7658100" y="1939555"/>
            <a:ext cx="3962400" cy="4320570"/>
          </a:xfrm>
          <a:custGeom>
            <a:avLst/>
            <a:gdLst>
              <a:gd name="connsiteX0" fmla="*/ 0 w 3962400"/>
              <a:gd name="connsiteY0" fmla="*/ 0 h 4918445"/>
              <a:gd name="connsiteX1" fmla="*/ 3962400 w 3962400"/>
              <a:gd name="connsiteY1" fmla="*/ 0 h 4918445"/>
              <a:gd name="connsiteX2" fmla="*/ 3962400 w 3962400"/>
              <a:gd name="connsiteY2" fmla="*/ 4918445 h 4918445"/>
              <a:gd name="connsiteX3" fmla="*/ 0 w 3962400"/>
              <a:gd name="connsiteY3" fmla="*/ 4918445 h 4918445"/>
            </a:gdLst>
            <a:ahLst/>
            <a:cxnLst>
              <a:cxn ang="0">
                <a:pos x="connsiteX0" y="connsiteY0"/>
              </a:cxn>
              <a:cxn ang="0">
                <a:pos x="connsiteX1" y="connsiteY1"/>
              </a:cxn>
              <a:cxn ang="0">
                <a:pos x="connsiteX2" y="connsiteY2"/>
              </a:cxn>
              <a:cxn ang="0">
                <a:pos x="connsiteX3" y="connsiteY3"/>
              </a:cxn>
            </a:cxnLst>
            <a:rect l="l" t="t" r="r" b="b"/>
            <a:pathLst>
              <a:path w="3962400" h="4918445">
                <a:moveTo>
                  <a:pt x="0" y="0"/>
                </a:moveTo>
                <a:lnTo>
                  <a:pt x="3962400" y="0"/>
                </a:lnTo>
                <a:lnTo>
                  <a:pt x="3962400" y="4918445"/>
                </a:lnTo>
                <a:lnTo>
                  <a:pt x="0" y="4918445"/>
                </a:lnTo>
                <a:close/>
              </a:path>
            </a:pathLst>
          </a:custGeom>
        </p:spPr>
        <p:txBody>
          <a:bodyPr wrap="square">
            <a:noAutofit/>
          </a:body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571500" y="1939554"/>
            <a:ext cx="3962400" cy="4320570"/>
          </a:xfrm>
          <a:custGeom>
            <a:avLst/>
            <a:gdLst>
              <a:gd name="connsiteX0" fmla="*/ 0 w 3962400"/>
              <a:gd name="connsiteY0" fmla="*/ 0 h 4918445"/>
              <a:gd name="connsiteX1" fmla="*/ 3962400 w 3962400"/>
              <a:gd name="connsiteY1" fmla="*/ 0 h 4918445"/>
              <a:gd name="connsiteX2" fmla="*/ 3962400 w 3962400"/>
              <a:gd name="connsiteY2" fmla="*/ 4918445 h 4918445"/>
              <a:gd name="connsiteX3" fmla="*/ 0 w 3962400"/>
              <a:gd name="connsiteY3" fmla="*/ 4918445 h 4918445"/>
            </a:gdLst>
            <a:ahLst/>
            <a:cxnLst>
              <a:cxn ang="0">
                <a:pos x="connsiteX0" y="connsiteY0"/>
              </a:cxn>
              <a:cxn ang="0">
                <a:pos x="connsiteX1" y="connsiteY1"/>
              </a:cxn>
              <a:cxn ang="0">
                <a:pos x="connsiteX2" y="connsiteY2"/>
              </a:cxn>
              <a:cxn ang="0">
                <a:pos x="connsiteX3" y="connsiteY3"/>
              </a:cxn>
            </a:cxnLst>
            <a:rect l="l" t="t" r="r" b="b"/>
            <a:pathLst>
              <a:path w="3962400" h="4918445">
                <a:moveTo>
                  <a:pt x="0" y="0"/>
                </a:moveTo>
                <a:lnTo>
                  <a:pt x="3962400" y="0"/>
                </a:lnTo>
                <a:lnTo>
                  <a:pt x="3962400" y="4918445"/>
                </a:lnTo>
                <a:lnTo>
                  <a:pt x="0" y="4918445"/>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4633713" y="1939553"/>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4633713" y="4140907"/>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626576" y="1745273"/>
            <a:ext cx="3367454" cy="3367454"/>
          </a:xfrm>
          <a:custGeom>
            <a:avLst/>
            <a:gdLst>
              <a:gd name="connsiteX0" fmla="*/ 1683727 w 3367454"/>
              <a:gd name="connsiteY0" fmla="*/ 0 h 3367454"/>
              <a:gd name="connsiteX1" fmla="*/ 3367454 w 3367454"/>
              <a:gd name="connsiteY1" fmla="*/ 0 h 3367454"/>
              <a:gd name="connsiteX2" fmla="*/ 3367454 w 3367454"/>
              <a:gd name="connsiteY2" fmla="*/ 1683727 h 3367454"/>
              <a:gd name="connsiteX3" fmla="*/ 1683727 w 3367454"/>
              <a:gd name="connsiteY3" fmla="*/ 3367454 h 3367454"/>
              <a:gd name="connsiteX4" fmla="*/ 0 w 3367454"/>
              <a:gd name="connsiteY4" fmla="*/ 1683727 h 3367454"/>
              <a:gd name="connsiteX5" fmla="*/ 1683727 w 3367454"/>
              <a:gd name="connsiteY5" fmla="*/ 0 h 336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7454" h="3367454">
                <a:moveTo>
                  <a:pt x="1683727" y="0"/>
                </a:moveTo>
                <a:lnTo>
                  <a:pt x="3367454" y="0"/>
                </a:lnTo>
                <a:lnTo>
                  <a:pt x="3367454" y="1683727"/>
                </a:lnTo>
                <a:cubicBezTo>
                  <a:pt x="3367454" y="2613624"/>
                  <a:pt x="2613624" y="3367454"/>
                  <a:pt x="1683727" y="3367454"/>
                </a:cubicBezTo>
                <a:cubicBezTo>
                  <a:pt x="753830" y="3367454"/>
                  <a:pt x="0" y="2613624"/>
                  <a:pt x="0" y="1683727"/>
                </a:cubicBezTo>
                <a:cubicBezTo>
                  <a:pt x="0" y="753830"/>
                  <a:pt x="753830" y="0"/>
                  <a:pt x="1683727" y="0"/>
                </a:cubicBezTo>
                <a:close/>
              </a:path>
            </a:pathLst>
          </a:custGeom>
        </p:spPr>
        <p:txBody>
          <a:bodyPr wrap="square">
            <a:noAutofit/>
          </a:bodyPr>
          <a:lstStyle/>
          <a:p>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34014" y="1552712"/>
            <a:ext cx="3752576" cy="3752576"/>
          </a:xfrm>
          <a:custGeom>
            <a:avLst/>
            <a:gdLst>
              <a:gd name="connsiteX0" fmla="*/ 768990 w 3752576"/>
              <a:gd name="connsiteY0" fmla="*/ 0 h 3752576"/>
              <a:gd name="connsiteX1" fmla="*/ 1876288 w 3752576"/>
              <a:gd name="connsiteY1" fmla="*/ 1107298 h 3752576"/>
              <a:gd name="connsiteX2" fmla="*/ 2983586 w 3752576"/>
              <a:gd name="connsiteY2" fmla="*/ 0 h 3752576"/>
              <a:gd name="connsiteX3" fmla="*/ 3752576 w 3752576"/>
              <a:gd name="connsiteY3" fmla="*/ 768990 h 3752576"/>
              <a:gd name="connsiteX4" fmla="*/ 2645278 w 3752576"/>
              <a:gd name="connsiteY4" fmla="*/ 1876288 h 3752576"/>
              <a:gd name="connsiteX5" fmla="*/ 3752576 w 3752576"/>
              <a:gd name="connsiteY5" fmla="*/ 2983586 h 3752576"/>
              <a:gd name="connsiteX6" fmla="*/ 2983586 w 3752576"/>
              <a:gd name="connsiteY6" fmla="*/ 3752576 h 3752576"/>
              <a:gd name="connsiteX7" fmla="*/ 1876288 w 3752576"/>
              <a:gd name="connsiteY7" fmla="*/ 2645278 h 3752576"/>
              <a:gd name="connsiteX8" fmla="*/ 768990 w 3752576"/>
              <a:gd name="connsiteY8" fmla="*/ 3752576 h 3752576"/>
              <a:gd name="connsiteX9" fmla="*/ 0 w 3752576"/>
              <a:gd name="connsiteY9" fmla="*/ 2983586 h 3752576"/>
              <a:gd name="connsiteX10" fmla="*/ 1107298 w 3752576"/>
              <a:gd name="connsiteY10" fmla="*/ 1876288 h 3752576"/>
              <a:gd name="connsiteX11" fmla="*/ 0 w 3752576"/>
              <a:gd name="connsiteY11" fmla="*/ 768990 h 375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2576" h="3752576">
                <a:moveTo>
                  <a:pt x="768990" y="0"/>
                </a:moveTo>
                <a:lnTo>
                  <a:pt x="1876288" y="1107298"/>
                </a:lnTo>
                <a:lnTo>
                  <a:pt x="2983586" y="0"/>
                </a:lnTo>
                <a:lnTo>
                  <a:pt x="3752576" y="768990"/>
                </a:lnTo>
                <a:lnTo>
                  <a:pt x="2645278" y="1876288"/>
                </a:lnTo>
                <a:lnTo>
                  <a:pt x="3752576" y="2983586"/>
                </a:lnTo>
                <a:lnTo>
                  <a:pt x="2983586" y="3752576"/>
                </a:lnTo>
                <a:lnTo>
                  <a:pt x="1876288" y="2645278"/>
                </a:lnTo>
                <a:lnTo>
                  <a:pt x="768990" y="3752576"/>
                </a:lnTo>
                <a:lnTo>
                  <a:pt x="0" y="2983586"/>
                </a:lnTo>
                <a:lnTo>
                  <a:pt x="1107298" y="1876288"/>
                </a:lnTo>
                <a:lnTo>
                  <a:pt x="0" y="768990"/>
                </a:lnTo>
                <a:close/>
              </a:path>
            </a:pathLst>
          </a:custGeom>
        </p:spPr>
        <p:txBody>
          <a:bodyPr wrap="square">
            <a:noAutofit/>
          </a:bodyPr>
          <a:lstStyle/>
          <a:p>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70126" y="1656720"/>
            <a:ext cx="4111690" cy="3544560"/>
          </a:xfrm>
          <a:custGeom>
            <a:avLst/>
            <a:gdLst>
              <a:gd name="connsiteX0" fmla="*/ 0 w 3477532"/>
              <a:gd name="connsiteY0" fmla="*/ 0 h 2997872"/>
              <a:gd name="connsiteX1" fmla="*/ 3477532 w 3477532"/>
              <a:gd name="connsiteY1" fmla="*/ 0 h 2997872"/>
              <a:gd name="connsiteX2" fmla="*/ 1738766 w 3477532"/>
              <a:gd name="connsiteY2" fmla="*/ 2997872 h 2997872"/>
            </a:gdLst>
            <a:ahLst/>
            <a:cxnLst>
              <a:cxn ang="0">
                <a:pos x="connsiteX0" y="connsiteY0"/>
              </a:cxn>
              <a:cxn ang="0">
                <a:pos x="connsiteX1" y="connsiteY1"/>
              </a:cxn>
              <a:cxn ang="0">
                <a:pos x="connsiteX2" y="connsiteY2"/>
              </a:cxn>
            </a:cxnLst>
            <a:rect l="l" t="t" r="r" b="b"/>
            <a:pathLst>
              <a:path w="3477532" h="2997872">
                <a:moveTo>
                  <a:pt x="0" y="0"/>
                </a:moveTo>
                <a:lnTo>
                  <a:pt x="3477532" y="0"/>
                </a:lnTo>
                <a:lnTo>
                  <a:pt x="1738766" y="2997872"/>
                </a:lnTo>
                <a:close/>
              </a:path>
            </a:pathLst>
          </a:custGeom>
        </p:spPr>
        <p:txBody>
          <a:bodyPr wrap="square">
            <a:noAutofit/>
          </a:bodyPr>
          <a:lstStyle/>
          <a:p>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537288" y="-2748966"/>
            <a:ext cx="6016382" cy="6016382"/>
          </a:xfrm>
          <a:custGeom>
            <a:avLst/>
            <a:gdLst>
              <a:gd name="connsiteX0" fmla="*/ 4039571 w 6016382"/>
              <a:gd name="connsiteY0" fmla="*/ 0 h 6016382"/>
              <a:gd name="connsiteX1" fmla="*/ 6016382 w 6016382"/>
              <a:gd name="connsiteY1" fmla="*/ 1976811 h 6016382"/>
              <a:gd name="connsiteX2" fmla="*/ 1976811 w 6016382"/>
              <a:gd name="connsiteY2" fmla="*/ 6016382 h 6016382"/>
              <a:gd name="connsiteX3" fmla="*/ 0 w 6016382"/>
              <a:gd name="connsiteY3" fmla="*/ 4039571 h 6016382"/>
            </a:gdLst>
            <a:ahLst/>
            <a:cxnLst>
              <a:cxn ang="0">
                <a:pos x="connsiteX0" y="connsiteY0"/>
              </a:cxn>
              <a:cxn ang="0">
                <a:pos x="connsiteX1" y="connsiteY1"/>
              </a:cxn>
              <a:cxn ang="0">
                <a:pos x="connsiteX2" y="connsiteY2"/>
              </a:cxn>
              <a:cxn ang="0">
                <a:pos x="connsiteX3" y="connsiteY3"/>
              </a:cxn>
            </a:cxnLst>
            <a:rect l="l" t="t" r="r" b="b"/>
            <a:pathLst>
              <a:path w="6016382" h="6016382">
                <a:moveTo>
                  <a:pt x="4039571" y="0"/>
                </a:moveTo>
                <a:lnTo>
                  <a:pt x="6016382" y="1976811"/>
                </a:lnTo>
                <a:lnTo>
                  <a:pt x="1976811" y="6016382"/>
                </a:lnTo>
                <a:lnTo>
                  <a:pt x="0" y="4039571"/>
                </a:lnTo>
                <a:close/>
              </a:path>
            </a:pathLst>
          </a:custGeom>
        </p:spPr>
        <p:txBody>
          <a:bodyPr wrap="square">
            <a:noAutofit/>
          </a:bodyPr>
          <a:lstStyle/>
          <a:p>
            <a:endParaRPr lang="en-US"/>
          </a:p>
        </p:txBody>
      </p:sp>
      <p:sp>
        <p:nvSpPr>
          <p:cNvPr id="22" name="Picture Placeholder 21"/>
          <p:cNvSpPr>
            <a:spLocks noGrp="1"/>
          </p:cNvSpPr>
          <p:nvPr>
            <p:ph type="pic" sz="quarter" idx="11"/>
          </p:nvPr>
        </p:nvSpPr>
        <p:spPr>
          <a:xfrm>
            <a:off x="-2754756" y="1531262"/>
            <a:ext cx="3953622" cy="3953621"/>
          </a:xfrm>
          <a:custGeom>
            <a:avLst/>
            <a:gdLst>
              <a:gd name="connsiteX0" fmla="*/ 1976811 w 3953622"/>
              <a:gd name="connsiteY0" fmla="*/ 0 h 3953621"/>
              <a:gd name="connsiteX1" fmla="*/ 3953622 w 3953622"/>
              <a:gd name="connsiteY1" fmla="*/ 1976810 h 3953621"/>
              <a:gd name="connsiteX2" fmla="*/ 1976811 w 3953622"/>
              <a:gd name="connsiteY2" fmla="*/ 3953621 h 3953621"/>
              <a:gd name="connsiteX3" fmla="*/ 0 w 3953622"/>
              <a:gd name="connsiteY3" fmla="*/ 1976811 h 3953621"/>
            </a:gdLst>
            <a:ahLst/>
            <a:cxnLst>
              <a:cxn ang="0">
                <a:pos x="connsiteX0" y="connsiteY0"/>
              </a:cxn>
              <a:cxn ang="0">
                <a:pos x="connsiteX1" y="connsiteY1"/>
              </a:cxn>
              <a:cxn ang="0">
                <a:pos x="connsiteX2" y="connsiteY2"/>
              </a:cxn>
              <a:cxn ang="0">
                <a:pos x="connsiteX3" y="connsiteY3"/>
              </a:cxn>
            </a:cxnLst>
            <a:rect l="l" t="t" r="r" b="b"/>
            <a:pathLst>
              <a:path w="3953622" h="3953621">
                <a:moveTo>
                  <a:pt x="1976811" y="0"/>
                </a:moveTo>
                <a:lnTo>
                  <a:pt x="3953622" y="1976810"/>
                </a:lnTo>
                <a:lnTo>
                  <a:pt x="1976811" y="3953621"/>
                </a:lnTo>
                <a:lnTo>
                  <a:pt x="0" y="1976811"/>
                </a:lnTo>
                <a:close/>
              </a:path>
            </a:pathLst>
          </a:custGeom>
        </p:spPr>
        <p:txBody>
          <a:bodyPr wrap="square">
            <a:noAutofit/>
          </a:bodyPr>
          <a:lstStyle/>
          <a:p>
            <a:endParaRPr lang="en-US"/>
          </a:p>
        </p:txBody>
      </p:sp>
      <p:sp>
        <p:nvSpPr>
          <p:cNvPr id="24" name="Picture Placeholder 23"/>
          <p:cNvSpPr>
            <a:spLocks noGrp="1"/>
          </p:cNvSpPr>
          <p:nvPr>
            <p:ph type="pic" sz="quarter" idx="12"/>
          </p:nvPr>
        </p:nvSpPr>
        <p:spPr>
          <a:xfrm>
            <a:off x="683174" y="431124"/>
            <a:ext cx="6016382" cy="6016382"/>
          </a:xfrm>
          <a:custGeom>
            <a:avLst/>
            <a:gdLst>
              <a:gd name="connsiteX0" fmla="*/ 4039572 w 6016382"/>
              <a:gd name="connsiteY0" fmla="*/ 0 h 6016382"/>
              <a:gd name="connsiteX1" fmla="*/ 6016382 w 6016382"/>
              <a:gd name="connsiteY1" fmla="*/ 1976811 h 6016382"/>
              <a:gd name="connsiteX2" fmla="*/ 1976811 w 6016382"/>
              <a:gd name="connsiteY2" fmla="*/ 6016382 h 6016382"/>
              <a:gd name="connsiteX3" fmla="*/ 0 w 6016382"/>
              <a:gd name="connsiteY3" fmla="*/ 4039572 h 6016382"/>
            </a:gdLst>
            <a:ahLst/>
            <a:cxnLst>
              <a:cxn ang="0">
                <a:pos x="connsiteX0" y="connsiteY0"/>
              </a:cxn>
              <a:cxn ang="0">
                <a:pos x="connsiteX1" y="connsiteY1"/>
              </a:cxn>
              <a:cxn ang="0">
                <a:pos x="connsiteX2" y="connsiteY2"/>
              </a:cxn>
              <a:cxn ang="0">
                <a:pos x="connsiteX3" y="connsiteY3"/>
              </a:cxn>
            </a:cxnLst>
            <a:rect l="l" t="t" r="r" b="b"/>
            <a:pathLst>
              <a:path w="6016382" h="6016382">
                <a:moveTo>
                  <a:pt x="4039572" y="0"/>
                </a:moveTo>
                <a:lnTo>
                  <a:pt x="6016382" y="1976811"/>
                </a:lnTo>
                <a:lnTo>
                  <a:pt x="1976811" y="6016382"/>
                </a:lnTo>
                <a:lnTo>
                  <a:pt x="0" y="4039572"/>
                </a:lnTo>
                <a:close/>
              </a:path>
            </a:pathLst>
          </a:custGeom>
        </p:spPr>
        <p:txBody>
          <a:bodyPr wrap="square">
            <a:noAutofit/>
          </a:bodyPr>
          <a:lstStyle/>
          <a:p>
            <a:endParaRPr lang="en-US"/>
          </a:p>
        </p:txBody>
      </p:sp>
      <p:sp>
        <p:nvSpPr>
          <p:cNvPr id="25" name="Picture Placeholder 24"/>
          <p:cNvSpPr>
            <a:spLocks noGrp="1"/>
          </p:cNvSpPr>
          <p:nvPr>
            <p:ph type="pic" sz="quarter" idx="13"/>
          </p:nvPr>
        </p:nvSpPr>
        <p:spPr>
          <a:xfrm>
            <a:off x="4963402" y="-1786343"/>
            <a:ext cx="3953622" cy="3953621"/>
          </a:xfrm>
          <a:custGeom>
            <a:avLst/>
            <a:gdLst>
              <a:gd name="connsiteX0" fmla="*/ 1976812 w 3953622"/>
              <a:gd name="connsiteY0" fmla="*/ 0 h 3953621"/>
              <a:gd name="connsiteX1" fmla="*/ 3953622 w 3953622"/>
              <a:gd name="connsiteY1" fmla="*/ 1976810 h 3953621"/>
              <a:gd name="connsiteX2" fmla="*/ 1976811 w 3953622"/>
              <a:gd name="connsiteY2" fmla="*/ 3953621 h 3953621"/>
              <a:gd name="connsiteX3" fmla="*/ 0 w 3953622"/>
              <a:gd name="connsiteY3" fmla="*/ 1976811 h 3953621"/>
            </a:gdLst>
            <a:ahLst/>
            <a:cxnLst>
              <a:cxn ang="0">
                <a:pos x="connsiteX0" y="connsiteY0"/>
              </a:cxn>
              <a:cxn ang="0">
                <a:pos x="connsiteX1" y="connsiteY1"/>
              </a:cxn>
              <a:cxn ang="0">
                <a:pos x="connsiteX2" y="connsiteY2"/>
              </a:cxn>
              <a:cxn ang="0">
                <a:pos x="connsiteX3" y="connsiteY3"/>
              </a:cxn>
            </a:cxnLst>
            <a:rect l="l" t="t" r="r" b="b"/>
            <a:pathLst>
              <a:path w="3953622" h="3953621">
                <a:moveTo>
                  <a:pt x="1976812" y="0"/>
                </a:moveTo>
                <a:lnTo>
                  <a:pt x="3953622" y="1976810"/>
                </a:lnTo>
                <a:lnTo>
                  <a:pt x="1976811" y="3953621"/>
                </a:lnTo>
                <a:lnTo>
                  <a:pt x="0" y="1976811"/>
                </a:lnTo>
                <a:close/>
              </a:path>
            </a:pathLst>
          </a:custGeom>
        </p:spPr>
        <p:txBody>
          <a:bodyPr wrap="square">
            <a:noAutofit/>
          </a:bodyPr>
          <a:lstStyle/>
          <a:p>
            <a:endParaRPr lang="en-US"/>
          </a:p>
        </p:txBody>
      </p:sp>
      <p:sp>
        <p:nvSpPr>
          <p:cNvPr id="21" name="Picture Placeholder 20"/>
          <p:cNvSpPr>
            <a:spLocks noGrp="1"/>
          </p:cNvSpPr>
          <p:nvPr>
            <p:ph type="pic" sz="quarter" idx="14"/>
          </p:nvPr>
        </p:nvSpPr>
        <p:spPr>
          <a:xfrm>
            <a:off x="-554479" y="4711352"/>
            <a:ext cx="2973807" cy="2973808"/>
          </a:xfrm>
          <a:custGeom>
            <a:avLst/>
            <a:gdLst>
              <a:gd name="connsiteX0" fmla="*/ 996996 w 2973807"/>
              <a:gd name="connsiteY0" fmla="*/ 0 h 2973808"/>
              <a:gd name="connsiteX1" fmla="*/ 2973807 w 2973807"/>
              <a:gd name="connsiteY1" fmla="*/ 1976811 h 2973808"/>
              <a:gd name="connsiteX2" fmla="*/ 1976810 w 2973807"/>
              <a:gd name="connsiteY2" fmla="*/ 2973808 h 2973808"/>
              <a:gd name="connsiteX3" fmla="*/ 0 w 2973807"/>
              <a:gd name="connsiteY3" fmla="*/ 996997 h 2973808"/>
            </a:gdLst>
            <a:ahLst/>
            <a:cxnLst>
              <a:cxn ang="0">
                <a:pos x="connsiteX0" y="connsiteY0"/>
              </a:cxn>
              <a:cxn ang="0">
                <a:pos x="connsiteX1" y="connsiteY1"/>
              </a:cxn>
              <a:cxn ang="0">
                <a:pos x="connsiteX2" y="connsiteY2"/>
              </a:cxn>
              <a:cxn ang="0">
                <a:pos x="connsiteX3" y="connsiteY3"/>
              </a:cxn>
            </a:cxnLst>
            <a:rect l="l" t="t" r="r" b="b"/>
            <a:pathLst>
              <a:path w="2973807" h="2973808">
                <a:moveTo>
                  <a:pt x="996996" y="0"/>
                </a:moveTo>
                <a:lnTo>
                  <a:pt x="2973807" y="1976811"/>
                </a:lnTo>
                <a:lnTo>
                  <a:pt x="1976810" y="2973808"/>
                </a:lnTo>
                <a:lnTo>
                  <a:pt x="0" y="996997"/>
                </a:lnTo>
                <a:close/>
              </a:path>
            </a:pathLst>
          </a:custGeom>
        </p:spPr>
        <p:txBody>
          <a:bodyPr wrap="square">
            <a:noAutofit/>
          </a:bodyPr>
          <a:lstStyle/>
          <a:p>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1720769"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
        <p:nvSpPr>
          <p:cNvPr id="7" name="Picture Placeholder 15"/>
          <p:cNvSpPr>
            <a:spLocks noGrp="1"/>
          </p:cNvSpPr>
          <p:nvPr>
            <p:ph type="pic" sz="quarter" idx="11"/>
          </p:nvPr>
        </p:nvSpPr>
        <p:spPr>
          <a:xfrm>
            <a:off x="4926957"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
        <p:nvSpPr>
          <p:cNvPr id="8" name="Picture Placeholder 16"/>
          <p:cNvSpPr>
            <a:spLocks noGrp="1"/>
          </p:cNvSpPr>
          <p:nvPr>
            <p:ph type="pic" sz="quarter" idx="12"/>
          </p:nvPr>
        </p:nvSpPr>
        <p:spPr>
          <a:xfrm>
            <a:off x="8133145"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45884" y="3692946"/>
            <a:ext cx="3109057" cy="5451108"/>
          </a:xfrm>
          <a:custGeom>
            <a:avLst/>
            <a:gdLst>
              <a:gd name="connsiteX0" fmla="*/ 0 w 3109057"/>
              <a:gd name="connsiteY0" fmla="*/ 0 h 5451108"/>
              <a:gd name="connsiteX1" fmla="*/ 3109057 w 3109057"/>
              <a:gd name="connsiteY1" fmla="*/ 0 h 5451108"/>
              <a:gd name="connsiteX2" fmla="*/ 3109057 w 3109057"/>
              <a:gd name="connsiteY2" fmla="*/ 5451108 h 5451108"/>
              <a:gd name="connsiteX3" fmla="*/ 0 w 3109057"/>
              <a:gd name="connsiteY3" fmla="*/ 5451108 h 5451108"/>
            </a:gdLst>
            <a:ahLst/>
            <a:cxnLst>
              <a:cxn ang="0">
                <a:pos x="connsiteX0" y="connsiteY0"/>
              </a:cxn>
              <a:cxn ang="0">
                <a:pos x="connsiteX1" y="connsiteY1"/>
              </a:cxn>
              <a:cxn ang="0">
                <a:pos x="connsiteX2" y="connsiteY2"/>
              </a:cxn>
              <a:cxn ang="0">
                <a:pos x="connsiteX3" y="connsiteY3"/>
              </a:cxn>
            </a:cxnLst>
            <a:rect l="l" t="t" r="r" b="b"/>
            <a:pathLst>
              <a:path w="3109057" h="5451108">
                <a:moveTo>
                  <a:pt x="0" y="0"/>
                </a:moveTo>
                <a:lnTo>
                  <a:pt x="3109057" y="0"/>
                </a:lnTo>
                <a:lnTo>
                  <a:pt x="3109057" y="5451108"/>
                </a:lnTo>
                <a:lnTo>
                  <a:pt x="0" y="5451108"/>
                </a:lnTo>
                <a:close/>
              </a:path>
            </a:pathLst>
          </a:custGeom>
        </p:spPr>
        <p:txBody>
          <a:bodyPr wrap="square">
            <a:noAutofit/>
          </a:bodyPr>
          <a:lstStyle/>
          <a:p>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81212" y="2644228"/>
            <a:ext cx="5083531" cy="3211279"/>
          </a:xfrm>
          <a:custGeom>
            <a:avLst/>
            <a:gdLst>
              <a:gd name="connsiteX0" fmla="*/ 0 w 5083531"/>
              <a:gd name="connsiteY0" fmla="*/ 0 h 3211279"/>
              <a:gd name="connsiteX1" fmla="*/ 5083531 w 5083531"/>
              <a:gd name="connsiteY1" fmla="*/ 0 h 3211279"/>
              <a:gd name="connsiteX2" fmla="*/ 5083531 w 5083531"/>
              <a:gd name="connsiteY2" fmla="*/ 3211279 h 3211279"/>
              <a:gd name="connsiteX3" fmla="*/ 0 w 5083531"/>
              <a:gd name="connsiteY3" fmla="*/ 3211279 h 3211279"/>
            </a:gdLst>
            <a:ahLst/>
            <a:cxnLst>
              <a:cxn ang="0">
                <a:pos x="connsiteX0" y="connsiteY0"/>
              </a:cxn>
              <a:cxn ang="0">
                <a:pos x="connsiteX1" y="connsiteY1"/>
              </a:cxn>
              <a:cxn ang="0">
                <a:pos x="connsiteX2" y="connsiteY2"/>
              </a:cxn>
              <a:cxn ang="0">
                <a:pos x="connsiteX3" y="connsiteY3"/>
              </a:cxn>
            </a:cxnLst>
            <a:rect l="l" t="t" r="r" b="b"/>
            <a:pathLst>
              <a:path w="5083531" h="3211279">
                <a:moveTo>
                  <a:pt x="0" y="0"/>
                </a:moveTo>
                <a:lnTo>
                  <a:pt x="5083531" y="0"/>
                </a:lnTo>
                <a:lnTo>
                  <a:pt x="5083531" y="3211279"/>
                </a:lnTo>
                <a:lnTo>
                  <a:pt x="0" y="3211279"/>
                </a:lnTo>
                <a:close/>
              </a:path>
            </a:pathLst>
          </a:custGeom>
        </p:spPr>
        <p:txBody>
          <a:bodyPr wrap="square">
            <a:noAutofit/>
          </a:bodyPr>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26050" y="1263408"/>
            <a:ext cx="3136979" cy="4330782"/>
          </a:xfrm>
          <a:custGeom>
            <a:avLst/>
            <a:gdLst>
              <a:gd name="connsiteX0" fmla="*/ 6596 w 3136979"/>
              <a:gd name="connsiteY0" fmla="*/ 0 h 4330782"/>
              <a:gd name="connsiteX1" fmla="*/ 3132582 w 3136979"/>
              <a:gd name="connsiteY1" fmla="*/ 0 h 4330782"/>
              <a:gd name="connsiteX2" fmla="*/ 3136979 w 3136979"/>
              <a:gd name="connsiteY2" fmla="*/ 4836 h 4330782"/>
              <a:gd name="connsiteX3" fmla="*/ 3134780 w 3136979"/>
              <a:gd name="connsiteY3" fmla="*/ 4325946 h 4330782"/>
              <a:gd name="connsiteX4" fmla="*/ 3130383 w 3136979"/>
              <a:gd name="connsiteY4" fmla="*/ 4330782 h 4330782"/>
              <a:gd name="connsiteX5" fmla="*/ 4397 w 3136979"/>
              <a:gd name="connsiteY5" fmla="*/ 4330782 h 4330782"/>
              <a:gd name="connsiteX6" fmla="*/ 0 w 3136979"/>
              <a:gd name="connsiteY6" fmla="*/ 4325946 h 4330782"/>
              <a:gd name="connsiteX7" fmla="*/ 2198 w 3136979"/>
              <a:gd name="connsiteY7" fmla="*/ 4836 h 4330782"/>
              <a:gd name="connsiteX8" fmla="*/ 6596 w 3136979"/>
              <a:gd name="connsiteY8" fmla="*/ 0 h 433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6979" h="4330782">
                <a:moveTo>
                  <a:pt x="6596" y="0"/>
                </a:moveTo>
                <a:cubicBezTo>
                  <a:pt x="3132582" y="0"/>
                  <a:pt x="3132582" y="0"/>
                  <a:pt x="3132582" y="0"/>
                </a:cubicBezTo>
                <a:cubicBezTo>
                  <a:pt x="3134780" y="0"/>
                  <a:pt x="3136979" y="2418"/>
                  <a:pt x="3136979" y="4836"/>
                </a:cubicBezTo>
                <a:lnTo>
                  <a:pt x="3134780" y="4325946"/>
                </a:lnTo>
                <a:cubicBezTo>
                  <a:pt x="3134780" y="4328364"/>
                  <a:pt x="3132582" y="4330782"/>
                  <a:pt x="3130383" y="4330782"/>
                </a:cubicBezTo>
                <a:cubicBezTo>
                  <a:pt x="4397" y="4330782"/>
                  <a:pt x="4397" y="4330782"/>
                  <a:pt x="4397" y="4330782"/>
                </a:cubicBezTo>
                <a:cubicBezTo>
                  <a:pt x="2198" y="4330782"/>
                  <a:pt x="0" y="4328364"/>
                  <a:pt x="0" y="4325946"/>
                </a:cubicBezTo>
                <a:cubicBezTo>
                  <a:pt x="2198" y="4836"/>
                  <a:pt x="2198" y="4836"/>
                  <a:pt x="2198" y="4836"/>
                </a:cubicBezTo>
                <a:cubicBezTo>
                  <a:pt x="2198" y="2418"/>
                  <a:pt x="4397" y="0"/>
                  <a:pt x="6596" y="0"/>
                </a:cubicBezTo>
                <a:close/>
              </a:path>
            </a:pathLst>
          </a:custGeom>
        </p:spPr>
        <p:txBody>
          <a:bodyPr wrap="square">
            <a:noAutofit/>
          </a:bodyPr>
          <a:lstStyle/>
          <a:p>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28605" y="1263408"/>
            <a:ext cx="3136979" cy="4330782"/>
          </a:xfrm>
          <a:custGeom>
            <a:avLst/>
            <a:gdLst>
              <a:gd name="connsiteX0" fmla="*/ 6595 w 3136979"/>
              <a:gd name="connsiteY0" fmla="*/ 0 h 4330782"/>
              <a:gd name="connsiteX1" fmla="*/ 3132581 w 3136979"/>
              <a:gd name="connsiteY1" fmla="*/ 0 h 4330782"/>
              <a:gd name="connsiteX2" fmla="*/ 3136979 w 3136979"/>
              <a:gd name="connsiteY2" fmla="*/ 4836 h 4330782"/>
              <a:gd name="connsiteX3" fmla="*/ 3134780 w 3136979"/>
              <a:gd name="connsiteY3" fmla="*/ 4325946 h 4330782"/>
              <a:gd name="connsiteX4" fmla="*/ 3130383 w 3136979"/>
              <a:gd name="connsiteY4" fmla="*/ 4330782 h 4330782"/>
              <a:gd name="connsiteX5" fmla="*/ 4397 w 3136979"/>
              <a:gd name="connsiteY5" fmla="*/ 4330782 h 4330782"/>
              <a:gd name="connsiteX6" fmla="*/ 0 w 3136979"/>
              <a:gd name="connsiteY6" fmla="*/ 4325946 h 4330782"/>
              <a:gd name="connsiteX7" fmla="*/ 2198 w 3136979"/>
              <a:gd name="connsiteY7" fmla="*/ 4836 h 4330782"/>
              <a:gd name="connsiteX8" fmla="*/ 6595 w 3136979"/>
              <a:gd name="connsiteY8" fmla="*/ 0 h 433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6979" h="4330782">
                <a:moveTo>
                  <a:pt x="6595" y="0"/>
                </a:moveTo>
                <a:cubicBezTo>
                  <a:pt x="3132581" y="0"/>
                  <a:pt x="3132581" y="0"/>
                  <a:pt x="3132581" y="0"/>
                </a:cubicBezTo>
                <a:cubicBezTo>
                  <a:pt x="3134780" y="0"/>
                  <a:pt x="3136979" y="2418"/>
                  <a:pt x="3136979" y="4836"/>
                </a:cubicBezTo>
                <a:lnTo>
                  <a:pt x="3134780" y="4325946"/>
                </a:lnTo>
                <a:cubicBezTo>
                  <a:pt x="3134780" y="4328364"/>
                  <a:pt x="3132581" y="4330782"/>
                  <a:pt x="3130383" y="4330782"/>
                </a:cubicBezTo>
                <a:cubicBezTo>
                  <a:pt x="4397" y="4330782"/>
                  <a:pt x="4397" y="4330782"/>
                  <a:pt x="4397" y="4330782"/>
                </a:cubicBezTo>
                <a:cubicBezTo>
                  <a:pt x="2198" y="4330782"/>
                  <a:pt x="0" y="4328364"/>
                  <a:pt x="0" y="4325946"/>
                </a:cubicBezTo>
                <a:cubicBezTo>
                  <a:pt x="2198" y="4836"/>
                  <a:pt x="2198" y="4836"/>
                  <a:pt x="2198" y="4836"/>
                </a:cubicBezTo>
                <a:cubicBezTo>
                  <a:pt x="2198" y="2418"/>
                  <a:pt x="4397" y="0"/>
                  <a:pt x="6595" y="0"/>
                </a:cubicBezTo>
                <a:close/>
              </a:path>
            </a:pathLst>
          </a:custGeom>
        </p:spPr>
        <p:txBody>
          <a:bodyPr wrap="square">
            <a:noAutofit/>
          </a:bodyPr>
          <a:lstStyle/>
          <a:p>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930810" y="2519993"/>
            <a:ext cx="4330782" cy="3136979"/>
          </a:xfrm>
          <a:custGeom>
            <a:avLst/>
            <a:gdLst>
              <a:gd name="connsiteX0" fmla="*/ 4836 w 4330782"/>
              <a:gd name="connsiteY0" fmla="*/ 0 h 3136979"/>
              <a:gd name="connsiteX1" fmla="*/ 4325946 w 4330782"/>
              <a:gd name="connsiteY1" fmla="*/ 2198 h 3136979"/>
              <a:gd name="connsiteX2" fmla="*/ 4330782 w 4330782"/>
              <a:gd name="connsiteY2" fmla="*/ 6596 h 3136979"/>
              <a:gd name="connsiteX3" fmla="*/ 4330782 w 4330782"/>
              <a:gd name="connsiteY3" fmla="*/ 3132582 h 3136979"/>
              <a:gd name="connsiteX4" fmla="*/ 4325946 w 4330782"/>
              <a:gd name="connsiteY4" fmla="*/ 3136979 h 3136979"/>
              <a:gd name="connsiteX5" fmla="*/ 4836 w 4330782"/>
              <a:gd name="connsiteY5" fmla="*/ 3134780 h 3136979"/>
              <a:gd name="connsiteX6" fmla="*/ 0 w 4330782"/>
              <a:gd name="connsiteY6" fmla="*/ 3130383 h 3136979"/>
              <a:gd name="connsiteX7" fmla="*/ 0 w 4330782"/>
              <a:gd name="connsiteY7" fmla="*/ 4397 h 3136979"/>
              <a:gd name="connsiteX8" fmla="*/ 4836 w 4330782"/>
              <a:gd name="connsiteY8" fmla="*/ 0 h 31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782" h="3136979">
                <a:moveTo>
                  <a:pt x="4836" y="0"/>
                </a:moveTo>
                <a:cubicBezTo>
                  <a:pt x="4325946" y="2198"/>
                  <a:pt x="4325946" y="2198"/>
                  <a:pt x="4325946" y="2198"/>
                </a:cubicBezTo>
                <a:cubicBezTo>
                  <a:pt x="4328364" y="2198"/>
                  <a:pt x="4330782" y="4397"/>
                  <a:pt x="4330782" y="6596"/>
                </a:cubicBezTo>
                <a:cubicBezTo>
                  <a:pt x="4330782" y="3132582"/>
                  <a:pt x="4330782" y="3132582"/>
                  <a:pt x="4330782" y="3132582"/>
                </a:cubicBezTo>
                <a:cubicBezTo>
                  <a:pt x="4330782" y="3134780"/>
                  <a:pt x="4328364" y="3136979"/>
                  <a:pt x="4325946" y="3136979"/>
                </a:cubicBezTo>
                <a:lnTo>
                  <a:pt x="4836" y="3134780"/>
                </a:lnTo>
                <a:cubicBezTo>
                  <a:pt x="2418" y="3134780"/>
                  <a:pt x="0" y="3132582"/>
                  <a:pt x="0" y="3130383"/>
                </a:cubicBezTo>
                <a:cubicBezTo>
                  <a:pt x="0" y="4397"/>
                  <a:pt x="0" y="4397"/>
                  <a:pt x="0" y="4397"/>
                </a:cubicBezTo>
                <a:cubicBezTo>
                  <a:pt x="0" y="2198"/>
                  <a:pt x="2418" y="0"/>
                  <a:pt x="4836" y="0"/>
                </a:cubicBezTo>
                <a:close/>
              </a:path>
            </a:pathLst>
          </a:custGeom>
        </p:spPr>
        <p:txBody>
          <a:bodyPr wrap="square">
            <a:noAutofit/>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1647461"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4622156" y="1776318"/>
            <a:ext cx="2947686" cy="3419316"/>
          </a:xfrm>
          <a:custGeom>
            <a:avLst/>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p:spPr>
        <p:txBody>
          <a:bodyPr wrap="square">
            <a:noAutofit/>
          </a:bodyPr>
          <a:lstStyle/>
          <a:p>
            <a:endParaRPr lang="en-US"/>
          </a:p>
        </p:txBody>
      </p:sp>
      <p:sp>
        <p:nvSpPr>
          <p:cNvPr id="8" name="Picture Placeholder 14"/>
          <p:cNvSpPr>
            <a:spLocks noGrp="1"/>
          </p:cNvSpPr>
          <p:nvPr>
            <p:ph type="pic" sz="quarter" idx="12"/>
          </p:nvPr>
        </p:nvSpPr>
        <p:spPr>
          <a:xfrm>
            <a:off x="8476524"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5069" y="-462372"/>
            <a:ext cx="8344313" cy="7867688"/>
          </a:xfrm>
          <a:custGeom>
            <a:avLst/>
            <a:gdLst>
              <a:gd name="connsiteX0" fmla="*/ 960424 w 8344313"/>
              <a:gd name="connsiteY0" fmla="*/ 4679740 h 7867688"/>
              <a:gd name="connsiteX1" fmla="*/ 945543 w 8344313"/>
              <a:gd name="connsiteY1" fmla="*/ 4686114 h 7867688"/>
              <a:gd name="connsiteX2" fmla="*/ 945543 w 8344313"/>
              <a:gd name="connsiteY2" fmla="*/ 4718494 h 7867688"/>
              <a:gd name="connsiteX3" fmla="*/ 928267 w 8344313"/>
              <a:gd name="connsiteY3" fmla="*/ 4734683 h 7867688"/>
              <a:gd name="connsiteX4" fmla="*/ 945543 w 8344313"/>
              <a:gd name="connsiteY4" fmla="*/ 4718494 h 7867688"/>
              <a:gd name="connsiteX5" fmla="*/ 960660 w 8344313"/>
              <a:gd name="connsiteY5" fmla="*/ 4702304 h 7867688"/>
              <a:gd name="connsiteX6" fmla="*/ 960660 w 8344313"/>
              <a:gd name="connsiteY6" fmla="*/ 4686114 h 7867688"/>
              <a:gd name="connsiteX7" fmla="*/ 960424 w 8344313"/>
              <a:gd name="connsiteY7" fmla="*/ 4679740 h 7867688"/>
              <a:gd name="connsiteX8" fmla="*/ 7947148 w 8344313"/>
              <a:gd name="connsiteY8" fmla="*/ 110 h 7867688"/>
              <a:gd name="connsiteX9" fmla="*/ 8081748 w 8344313"/>
              <a:gd name="connsiteY9" fmla="*/ 6231 h 7867688"/>
              <a:gd name="connsiteX10" fmla="*/ 8145455 w 8344313"/>
              <a:gd name="connsiteY10" fmla="*/ 22421 h 7867688"/>
              <a:gd name="connsiteX11" fmla="*/ 8336574 w 8344313"/>
              <a:gd name="connsiteY11" fmla="*/ 595534 h 7867688"/>
              <a:gd name="connsiteX12" fmla="*/ 8049355 w 8344313"/>
              <a:gd name="connsiteY12" fmla="*/ 1153536 h 7867688"/>
              <a:gd name="connsiteX13" fmla="*/ 7730823 w 8344313"/>
              <a:gd name="connsiteY13" fmla="*/ 1471933 h 7867688"/>
              <a:gd name="connsiteX14" fmla="*/ 7539703 w 8344313"/>
              <a:gd name="connsiteY14" fmla="*/ 1535612 h 7867688"/>
              <a:gd name="connsiteX15" fmla="*/ 7030052 w 8344313"/>
              <a:gd name="connsiteY15" fmla="*/ 1566912 h 7867688"/>
              <a:gd name="connsiteX16" fmla="*/ 6265574 w 8344313"/>
              <a:gd name="connsiteY16" fmla="*/ 1646781 h 7867688"/>
              <a:gd name="connsiteX17" fmla="*/ 4815442 w 8344313"/>
              <a:gd name="connsiteY17" fmla="*/ 1901498 h 7867688"/>
              <a:gd name="connsiteX18" fmla="*/ 4019651 w 8344313"/>
              <a:gd name="connsiteY18" fmla="*/ 2108725 h 7867688"/>
              <a:gd name="connsiteX19" fmla="*/ 3923551 w 8344313"/>
              <a:gd name="connsiteY19" fmla="*/ 2140025 h 7867688"/>
              <a:gd name="connsiteX20" fmla="*/ 3892238 w 8344313"/>
              <a:gd name="connsiteY20" fmla="*/ 2172404 h 7867688"/>
              <a:gd name="connsiteX21" fmla="*/ 3923551 w 8344313"/>
              <a:gd name="connsiteY21" fmla="*/ 2203704 h 7867688"/>
              <a:gd name="connsiteX22" fmla="*/ 4162180 w 8344313"/>
              <a:gd name="connsiteY22" fmla="*/ 2314873 h 7867688"/>
              <a:gd name="connsiteX23" fmla="*/ 5102661 w 8344313"/>
              <a:gd name="connsiteY23" fmla="*/ 2649458 h 7867688"/>
              <a:gd name="connsiteX24" fmla="*/ 5803432 w 8344313"/>
              <a:gd name="connsiteY24" fmla="*/ 2999154 h 7867688"/>
              <a:gd name="connsiteX25" fmla="*/ 6344397 w 8344313"/>
              <a:gd name="connsiteY25" fmla="*/ 3428719 h 7867688"/>
              <a:gd name="connsiteX26" fmla="*/ 6726636 w 8344313"/>
              <a:gd name="connsiteY26" fmla="*/ 4049322 h 7867688"/>
              <a:gd name="connsiteX27" fmla="*/ 6775226 w 8344313"/>
              <a:gd name="connsiteY27" fmla="*/ 4558756 h 7867688"/>
              <a:gd name="connsiteX28" fmla="*/ 6392987 w 8344313"/>
              <a:gd name="connsiteY28" fmla="*/ 5482644 h 7867688"/>
              <a:gd name="connsiteX29" fmla="*/ 6073375 w 8344313"/>
              <a:gd name="connsiteY29" fmla="*/ 5928399 h 7867688"/>
              <a:gd name="connsiteX30" fmla="*/ 5516213 w 8344313"/>
              <a:gd name="connsiteY30" fmla="*/ 6533891 h 7867688"/>
              <a:gd name="connsiteX31" fmla="*/ 4831638 w 8344313"/>
              <a:gd name="connsiteY31" fmla="*/ 7059514 h 7867688"/>
              <a:gd name="connsiteX32" fmla="*/ 3668725 w 8344313"/>
              <a:gd name="connsiteY32" fmla="*/ 7584058 h 7867688"/>
              <a:gd name="connsiteX33" fmla="*/ 2793031 w 8344313"/>
              <a:gd name="connsiteY33" fmla="*/ 7791285 h 7867688"/>
              <a:gd name="connsiteX34" fmla="*/ 1455195 w 8344313"/>
              <a:gd name="connsiteY34" fmla="*/ 7854965 h 7867688"/>
              <a:gd name="connsiteX35" fmla="*/ 498518 w 8344313"/>
              <a:gd name="connsiteY35" fmla="*/ 7505269 h 7867688"/>
              <a:gd name="connsiteX36" fmla="*/ 36376 w 8344313"/>
              <a:gd name="connsiteY36" fmla="*/ 6724928 h 7867688"/>
              <a:gd name="connsiteX37" fmla="*/ 196182 w 8344313"/>
              <a:gd name="connsiteY37" fmla="*/ 5577623 h 7867688"/>
              <a:gd name="connsiteX38" fmla="*/ 594618 w 8344313"/>
              <a:gd name="connsiteY38" fmla="*/ 4989400 h 7867688"/>
              <a:gd name="connsiteX39" fmla="*/ 1136663 w 8344313"/>
              <a:gd name="connsiteY39" fmla="*/ 4288929 h 7867688"/>
              <a:gd name="connsiteX40" fmla="*/ 1215486 w 8344313"/>
              <a:gd name="connsiteY40" fmla="*/ 4209060 h 7867688"/>
              <a:gd name="connsiteX41" fmla="*/ 1231683 w 8344313"/>
              <a:gd name="connsiteY41" fmla="*/ 4225249 h 7867688"/>
              <a:gd name="connsiteX42" fmla="*/ 1055680 w 8344313"/>
              <a:gd name="connsiteY42" fmla="*/ 4511266 h 7867688"/>
              <a:gd name="connsiteX43" fmla="*/ 976857 w 8344313"/>
              <a:gd name="connsiteY43" fmla="*/ 4638625 h 7867688"/>
              <a:gd name="connsiteX44" fmla="*/ 976857 w 8344313"/>
              <a:gd name="connsiteY44" fmla="*/ 4654814 h 7867688"/>
              <a:gd name="connsiteX45" fmla="*/ 991973 w 8344313"/>
              <a:gd name="connsiteY45" fmla="*/ 4654814 h 7867688"/>
              <a:gd name="connsiteX46" fmla="*/ 1264076 w 8344313"/>
              <a:gd name="connsiteY46" fmla="*/ 4288929 h 7867688"/>
              <a:gd name="connsiteX47" fmla="*/ 1470312 w 8344313"/>
              <a:gd name="connsiteY47" fmla="*/ 4001832 h 7867688"/>
              <a:gd name="connsiteX48" fmla="*/ 1501625 w 8344313"/>
              <a:gd name="connsiteY48" fmla="*/ 3970532 h 7867688"/>
              <a:gd name="connsiteX49" fmla="*/ 1757531 w 8344313"/>
              <a:gd name="connsiteY49" fmla="*/ 3810795 h 7867688"/>
              <a:gd name="connsiteX50" fmla="*/ 1805041 w 8344313"/>
              <a:gd name="connsiteY50" fmla="*/ 3826985 h 7867688"/>
              <a:gd name="connsiteX51" fmla="*/ 1773727 w 8344313"/>
              <a:gd name="connsiteY51" fmla="*/ 3938153 h 7867688"/>
              <a:gd name="connsiteX52" fmla="*/ 1597725 w 8344313"/>
              <a:gd name="connsiteY52" fmla="*/ 4256549 h 7867688"/>
              <a:gd name="connsiteX53" fmla="*/ 1310506 w 8344313"/>
              <a:gd name="connsiteY53" fmla="*/ 5053079 h 7867688"/>
              <a:gd name="connsiteX54" fmla="*/ 1501625 w 8344313"/>
              <a:gd name="connsiteY54" fmla="*/ 5753551 h 7867688"/>
              <a:gd name="connsiteX55" fmla="*/ 1916257 w 8344313"/>
              <a:gd name="connsiteY55" fmla="*/ 6008267 h 7867688"/>
              <a:gd name="connsiteX56" fmla="*/ 2474499 w 8344313"/>
              <a:gd name="connsiteY56" fmla="*/ 6119436 h 7867688"/>
              <a:gd name="connsiteX57" fmla="*/ 2824344 w 8344313"/>
              <a:gd name="connsiteY57" fmla="*/ 6135626 h 7867688"/>
              <a:gd name="connsiteX58" fmla="*/ 3621215 w 8344313"/>
              <a:gd name="connsiteY58" fmla="*/ 6055757 h 7867688"/>
              <a:gd name="connsiteX59" fmla="*/ 4369496 w 8344313"/>
              <a:gd name="connsiteY59" fmla="*/ 5896019 h 7867688"/>
              <a:gd name="connsiteX60" fmla="*/ 5181484 w 8344313"/>
              <a:gd name="connsiteY60" fmla="*/ 5610003 h 7867688"/>
              <a:gd name="connsiteX61" fmla="*/ 5277584 w 8344313"/>
              <a:gd name="connsiteY61" fmla="*/ 5546323 h 7867688"/>
              <a:gd name="connsiteX62" fmla="*/ 5325094 w 8344313"/>
              <a:gd name="connsiteY62" fmla="*/ 5100569 h 7867688"/>
              <a:gd name="connsiteX63" fmla="*/ 5022758 w 8344313"/>
              <a:gd name="connsiteY63" fmla="*/ 4893342 h 7867688"/>
              <a:gd name="connsiteX64" fmla="*/ 4147064 w 8344313"/>
              <a:gd name="connsiteY64" fmla="*/ 4527456 h 7867688"/>
              <a:gd name="connsiteX65" fmla="*/ 3222780 w 8344313"/>
              <a:gd name="connsiteY65" fmla="*/ 4161570 h 7867688"/>
              <a:gd name="connsiteX66" fmla="*/ 2601912 w 8344313"/>
              <a:gd name="connsiteY66" fmla="*/ 3874474 h 7867688"/>
              <a:gd name="connsiteX67" fmla="*/ 2092260 w 8344313"/>
              <a:gd name="connsiteY67" fmla="*/ 3524778 h 7867688"/>
              <a:gd name="connsiteX68" fmla="*/ 1868747 w 8344313"/>
              <a:gd name="connsiteY68" fmla="*/ 3237682 h 7867688"/>
              <a:gd name="connsiteX69" fmla="*/ 1837434 w 8344313"/>
              <a:gd name="connsiteY69" fmla="*/ 2569589 h 7867688"/>
              <a:gd name="connsiteX70" fmla="*/ 2076063 w 8344313"/>
              <a:gd name="connsiteY70" fmla="*/ 2156214 h 7867688"/>
              <a:gd name="connsiteX71" fmla="*/ 2505812 w 8344313"/>
              <a:gd name="connsiteY71" fmla="*/ 1583101 h 7867688"/>
              <a:gd name="connsiteX72" fmla="*/ 2585715 w 8344313"/>
              <a:gd name="connsiteY72" fmla="*/ 1503232 h 7867688"/>
              <a:gd name="connsiteX73" fmla="*/ 2744441 w 8344313"/>
              <a:gd name="connsiteY73" fmla="*/ 1344574 h 7867688"/>
              <a:gd name="connsiteX74" fmla="*/ 3222780 w 8344313"/>
              <a:gd name="connsiteY74" fmla="*/ 977609 h 7867688"/>
              <a:gd name="connsiteX75" fmla="*/ 4305790 w 8344313"/>
              <a:gd name="connsiteY75" fmla="*/ 564234 h 7867688"/>
              <a:gd name="connsiteX76" fmla="*/ 5468703 w 8344313"/>
              <a:gd name="connsiteY76" fmla="*/ 293327 h 7867688"/>
              <a:gd name="connsiteX77" fmla="*/ 6201867 w 8344313"/>
              <a:gd name="connsiteY77" fmla="*/ 165969 h 7867688"/>
              <a:gd name="connsiteX78" fmla="*/ 6742833 w 8344313"/>
              <a:gd name="connsiteY78" fmla="*/ 102290 h 7867688"/>
              <a:gd name="connsiteX79" fmla="*/ 7108875 w 8344313"/>
              <a:gd name="connsiteY79" fmla="*/ 70990 h 7867688"/>
              <a:gd name="connsiteX80" fmla="*/ 7523507 w 8344313"/>
              <a:gd name="connsiteY80" fmla="*/ 22421 h 7867688"/>
              <a:gd name="connsiteX81" fmla="*/ 7947148 w 8344313"/>
              <a:gd name="connsiteY81" fmla="*/ 110 h 786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344313" h="7867688">
                <a:moveTo>
                  <a:pt x="960424" y="4679740"/>
                </a:moveTo>
                <a:cubicBezTo>
                  <a:pt x="959715" y="4677615"/>
                  <a:pt x="956881" y="4686114"/>
                  <a:pt x="945543" y="4686114"/>
                </a:cubicBezTo>
                <a:cubicBezTo>
                  <a:pt x="945543" y="4702304"/>
                  <a:pt x="945543" y="4702304"/>
                  <a:pt x="945543" y="4718494"/>
                </a:cubicBezTo>
                <a:cubicBezTo>
                  <a:pt x="928267" y="4718494"/>
                  <a:pt x="928267" y="4718494"/>
                  <a:pt x="928267" y="4734683"/>
                </a:cubicBezTo>
                <a:cubicBezTo>
                  <a:pt x="945543" y="4734683"/>
                  <a:pt x="945543" y="4718494"/>
                  <a:pt x="945543" y="4718494"/>
                </a:cubicBezTo>
                <a:cubicBezTo>
                  <a:pt x="945543" y="4718494"/>
                  <a:pt x="945543" y="4702304"/>
                  <a:pt x="960660" y="4702304"/>
                </a:cubicBezTo>
                <a:cubicBezTo>
                  <a:pt x="960660" y="4686114"/>
                  <a:pt x="976857" y="4686114"/>
                  <a:pt x="960660" y="4686114"/>
                </a:cubicBezTo>
                <a:cubicBezTo>
                  <a:pt x="960660" y="4682337"/>
                  <a:pt x="960660" y="4680448"/>
                  <a:pt x="960424" y="4679740"/>
                </a:cubicBezTo>
                <a:close/>
                <a:moveTo>
                  <a:pt x="7947148" y="110"/>
                </a:moveTo>
                <a:cubicBezTo>
                  <a:pt x="7992802" y="565"/>
                  <a:pt x="8037748" y="2454"/>
                  <a:pt x="8081748" y="6231"/>
                </a:cubicBezTo>
                <a:cubicBezTo>
                  <a:pt x="8113062" y="6231"/>
                  <a:pt x="8128178" y="6231"/>
                  <a:pt x="8145455" y="22421"/>
                </a:cubicBezTo>
                <a:cubicBezTo>
                  <a:pt x="8304181" y="182159"/>
                  <a:pt x="8367887" y="373196"/>
                  <a:pt x="8336574" y="595534"/>
                </a:cubicBezTo>
                <a:cubicBezTo>
                  <a:pt x="8304181" y="818951"/>
                  <a:pt x="8176768" y="993799"/>
                  <a:pt x="8049355" y="1153536"/>
                </a:cubicBezTo>
                <a:cubicBezTo>
                  <a:pt x="7953256" y="1264705"/>
                  <a:pt x="7825843" y="1359684"/>
                  <a:pt x="7730823" y="1471933"/>
                </a:cubicBezTo>
                <a:cubicBezTo>
                  <a:pt x="7667116" y="1519422"/>
                  <a:pt x="7618527" y="1550722"/>
                  <a:pt x="7539703" y="1535612"/>
                </a:cubicBezTo>
                <a:cubicBezTo>
                  <a:pt x="7363701" y="1535612"/>
                  <a:pt x="7204974" y="1550722"/>
                  <a:pt x="7030052" y="1566912"/>
                </a:cubicBezTo>
                <a:cubicBezTo>
                  <a:pt x="6775226" y="1583101"/>
                  <a:pt x="6520400" y="1614401"/>
                  <a:pt x="6265574" y="1646781"/>
                </a:cubicBezTo>
                <a:cubicBezTo>
                  <a:pt x="5771039" y="1710460"/>
                  <a:pt x="5293780" y="1805439"/>
                  <a:pt x="4815442" y="1901498"/>
                </a:cubicBezTo>
                <a:cubicBezTo>
                  <a:pt x="4544419" y="1965177"/>
                  <a:pt x="4289593" y="2028856"/>
                  <a:pt x="4019651" y="2108725"/>
                </a:cubicBezTo>
                <a:cubicBezTo>
                  <a:pt x="3987257" y="2108725"/>
                  <a:pt x="3955944" y="2123835"/>
                  <a:pt x="3923551" y="2140025"/>
                </a:cubicBezTo>
                <a:cubicBezTo>
                  <a:pt x="3907354" y="2140025"/>
                  <a:pt x="3876041" y="2156214"/>
                  <a:pt x="3892238" y="2172404"/>
                </a:cubicBezTo>
                <a:cubicBezTo>
                  <a:pt x="3892238" y="2187514"/>
                  <a:pt x="3907354" y="2203704"/>
                  <a:pt x="3923551" y="2203704"/>
                </a:cubicBezTo>
                <a:cubicBezTo>
                  <a:pt x="4003454" y="2251194"/>
                  <a:pt x="4083357" y="2283573"/>
                  <a:pt x="4162180" y="2314873"/>
                </a:cubicBezTo>
                <a:cubicBezTo>
                  <a:pt x="4480713" y="2410931"/>
                  <a:pt x="4799245" y="2522100"/>
                  <a:pt x="5102661" y="2649458"/>
                </a:cubicBezTo>
                <a:cubicBezTo>
                  <a:pt x="5341290" y="2760627"/>
                  <a:pt x="5579919" y="2871796"/>
                  <a:pt x="5803432" y="2999154"/>
                </a:cubicBezTo>
                <a:cubicBezTo>
                  <a:pt x="5994551" y="3126513"/>
                  <a:pt x="6185671" y="3253871"/>
                  <a:pt x="6344397" y="3428719"/>
                </a:cubicBezTo>
                <a:cubicBezTo>
                  <a:pt x="6520400" y="3603567"/>
                  <a:pt x="6662929" y="3810795"/>
                  <a:pt x="6726636" y="4049322"/>
                </a:cubicBezTo>
                <a:cubicBezTo>
                  <a:pt x="6775226" y="4209060"/>
                  <a:pt x="6790342" y="4383908"/>
                  <a:pt x="6775226" y="4558756"/>
                </a:cubicBezTo>
                <a:cubicBezTo>
                  <a:pt x="6726636" y="4893342"/>
                  <a:pt x="6584106" y="5195548"/>
                  <a:pt x="6392987" y="5482644"/>
                </a:cubicBezTo>
                <a:cubicBezTo>
                  <a:pt x="6296887" y="5626192"/>
                  <a:pt x="6185671" y="5785930"/>
                  <a:pt x="6073375" y="5928399"/>
                </a:cubicBezTo>
                <a:cubicBezTo>
                  <a:pt x="5898452" y="6135626"/>
                  <a:pt x="5723529" y="6341774"/>
                  <a:pt x="5516213" y="6533891"/>
                </a:cubicBezTo>
                <a:cubicBezTo>
                  <a:pt x="5293780" y="6741118"/>
                  <a:pt x="5070268" y="6915966"/>
                  <a:pt x="4831638" y="7059514"/>
                </a:cubicBezTo>
                <a:cubicBezTo>
                  <a:pt x="4465596" y="7298041"/>
                  <a:pt x="4083357" y="7456700"/>
                  <a:pt x="3668725" y="7584058"/>
                </a:cubicBezTo>
                <a:cubicBezTo>
                  <a:pt x="3381506" y="7680117"/>
                  <a:pt x="3095367" y="7743796"/>
                  <a:pt x="2793031" y="7791285"/>
                </a:cubicBezTo>
                <a:cubicBezTo>
                  <a:pt x="2362203" y="7854965"/>
                  <a:pt x="1916257" y="7887344"/>
                  <a:pt x="1455195" y="7854965"/>
                </a:cubicBezTo>
                <a:cubicBezTo>
                  <a:pt x="1104269" y="7838775"/>
                  <a:pt x="785737" y="7743796"/>
                  <a:pt x="498518" y="7505269"/>
                </a:cubicBezTo>
                <a:cubicBezTo>
                  <a:pt x="259889" y="7314231"/>
                  <a:pt x="100083" y="7043325"/>
                  <a:pt x="36376" y="6724928"/>
                </a:cubicBezTo>
                <a:cubicBezTo>
                  <a:pt x="-42447" y="6326664"/>
                  <a:pt x="5063" y="5944588"/>
                  <a:pt x="196182" y="5577623"/>
                </a:cubicBezTo>
                <a:cubicBezTo>
                  <a:pt x="307399" y="5371475"/>
                  <a:pt x="451008" y="5180438"/>
                  <a:pt x="594618" y="4989400"/>
                </a:cubicBezTo>
                <a:cubicBezTo>
                  <a:pt x="769541" y="4749793"/>
                  <a:pt x="945543" y="4511266"/>
                  <a:pt x="1136663" y="4288929"/>
                </a:cubicBezTo>
                <a:cubicBezTo>
                  <a:pt x="1167976" y="4256549"/>
                  <a:pt x="1183093" y="4225249"/>
                  <a:pt x="1215486" y="4209060"/>
                </a:cubicBezTo>
                <a:cubicBezTo>
                  <a:pt x="1231683" y="4225249"/>
                  <a:pt x="1231683" y="4225249"/>
                  <a:pt x="1231683" y="4225249"/>
                </a:cubicBezTo>
                <a:cubicBezTo>
                  <a:pt x="1183093" y="4320229"/>
                  <a:pt x="1104269" y="4416287"/>
                  <a:pt x="1055680" y="4511266"/>
                </a:cubicBezTo>
                <a:cubicBezTo>
                  <a:pt x="1024367" y="4558756"/>
                  <a:pt x="991973" y="4591135"/>
                  <a:pt x="976857" y="4638625"/>
                </a:cubicBezTo>
                <a:cubicBezTo>
                  <a:pt x="976857" y="4654814"/>
                  <a:pt x="976857" y="4654814"/>
                  <a:pt x="976857" y="4654814"/>
                </a:cubicBezTo>
                <a:cubicBezTo>
                  <a:pt x="976857" y="4671004"/>
                  <a:pt x="991973" y="4654814"/>
                  <a:pt x="991973" y="4654814"/>
                </a:cubicBezTo>
                <a:cubicBezTo>
                  <a:pt x="1088073" y="4543645"/>
                  <a:pt x="1167976" y="4400097"/>
                  <a:pt x="1264076" y="4288929"/>
                </a:cubicBezTo>
                <a:cubicBezTo>
                  <a:pt x="1327782" y="4192870"/>
                  <a:pt x="1391488" y="4097891"/>
                  <a:pt x="1470312" y="4001832"/>
                </a:cubicBezTo>
                <a:cubicBezTo>
                  <a:pt x="1486508" y="3985643"/>
                  <a:pt x="1501625" y="3970532"/>
                  <a:pt x="1501625" y="3970532"/>
                </a:cubicBezTo>
                <a:cubicBezTo>
                  <a:pt x="1597725" y="3906853"/>
                  <a:pt x="1677628" y="3858285"/>
                  <a:pt x="1757531" y="3810795"/>
                </a:cubicBezTo>
                <a:cubicBezTo>
                  <a:pt x="1788844" y="3779495"/>
                  <a:pt x="1805041" y="3794605"/>
                  <a:pt x="1805041" y="3826985"/>
                </a:cubicBezTo>
                <a:cubicBezTo>
                  <a:pt x="1805041" y="3874474"/>
                  <a:pt x="1788844" y="3906853"/>
                  <a:pt x="1773727" y="3938153"/>
                </a:cubicBezTo>
                <a:cubicBezTo>
                  <a:pt x="1710021" y="4049322"/>
                  <a:pt x="1646314" y="4145380"/>
                  <a:pt x="1597725" y="4256549"/>
                </a:cubicBezTo>
                <a:cubicBezTo>
                  <a:pt x="1455195" y="4495077"/>
                  <a:pt x="1342899" y="4765983"/>
                  <a:pt x="1310506" y="5053079"/>
                </a:cubicBezTo>
                <a:cubicBezTo>
                  <a:pt x="1279192" y="5307796"/>
                  <a:pt x="1310506" y="5546323"/>
                  <a:pt x="1501625" y="5753551"/>
                </a:cubicBezTo>
                <a:cubicBezTo>
                  <a:pt x="1613921" y="5864719"/>
                  <a:pt x="1757531" y="5944588"/>
                  <a:pt x="1916257" y="6008267"/>
                </a:cubicBezTo>
                <a:cubicBezTo>
                  <a:pt x="2092260" y="6071947"/>
                  <a:pt x="2283379" y="6104326"/>
                  <a:pt x="2474499" y="6119436"/>
                </a:cubicBezTo>
                <a:cubicBezTo>
                  <a:pt x="2585715" y="6119436"/>
                  <a:pt x="2713128" y="6135626"/>
                  <a:pt x="2824344" y="6135626"/>
                </a:cubicBezTo>
                <a:cubicBezTo>
                  <a:pt x="3095367" y="6119436"/>
                  <a:pt x="3366389" y="6087057"/>
                  <a:pt x="3621215" y="6055757"/>
                </a:cubicBezTo>
                <a:cubicBezTo>
                  <a:pt x="3876041" y="6023378"/>
                  <a:pt x="4130867" y="5959699"/>
                  <a:pt x="4369496" y="5896019"/>
                </a:cubicBezTo>
                <a:cubicBezTo>
                  <a:pt x="4640519" y="5832340"/>
                  <a:pt x="4911541" y="5737361"/>
                  <a:pt x="5181484" y="5610003"/>
                </a:cubicBezTo>
                <a:cubicBezTo>
                  <a:pt x="5213877" y="5577623"/>
                  <a:pt x="5245191" y="5562513"/>
                  <a:pt x="5277584" y="5546323"/>
                </a:cubicBezTo>
                <a:cubicBezTo>
                  <a:pt x="5421193" y="5466454"/>
                  <a:pt x="5484900" y="5259227"/>
                  <a:pt x="5325094" y="5100569"/>
                </a:cubicBezTo>
                <a:cubicBezTo>
                  <a:pt x="5230074" y="5020700"/>
                  <a:pt x="5133974" y="4940831"/>
                  <a:pt x="5022758" y="4893342"/>
                </a:cubicBezTo>
                <a:cubicBezTo>
                  <a:pt x="4735539" y="4749793"/>
                  <a:pt x="4433203" y="4638625"/>
                  <a:pt x="4147064" y="4527456"/>
                </a:cubicBezTo>
                <a:cubicBezTo>
                  <a:pt x="3828531" y="4416287"/>
                  <a:pt x="3525116" y="4288929"/>
                  <a:pt x="3222780" y="4161570"/>
                </a:cubicBezTo>
                <a:cubicBezTo>
                  <a:pt x="3015464" y="4081701"/>
                  <a:pt x="2808148" y="3985643"/>
                  <a:pt x="2601912" y="3874474"/>
                </a:cubicBezTo>
                <a:cubicBezTo>
                  <a:pt x="2425909" y="3779495"/>
                  <a:pt x="2250986" y="3667247"/>
                  <a:pt x="2092260" y="3524778"/>
                </a:cubicBezTo>
                <a:cubicBezTo>
                  <a:pt x="1996160" y="3444909"/>
                  <a:pt x="1916257" y="3348851"/>
                  <a:pt x="1868747" y="3237682"/>
                </a:cubicBezTo>
                <a:cubicBezTo>
                  <a:pt x="1757531" y="3014265"/>
                  <a:pt x="1757531" y="2791927"/>
                  <a:pt x="1837434" y="2569589"/>
                </a:cubicBezTo>
                <a:cubicBezTo>
                  <a:pt x="1901140" y="2427121"/>
                  <a:pt x="1996160" y="2299763"/>
                  <a:pt x="2076063" y="2156214"/>
                </a:cubicBezTo>
                <a:cubicBezTo>
                  <a:pt x="2203476" y="1965177"/>
                  <a:pt x="2347086" y="1774139"/>
                  <a:pt x="2505812" y="1583101"/>
                </a:cubicBezTo>
                <a:cubicBezTo>
                  <a:pt x="2522009" y="1550722"/>
                  <a:pt x="2553322" y="1519422"/>
                  <a:pt x="2585715" y="1503232"/>
                </a:cubicBezTo>
                <a:cubicBezTo>
                  <a:pt x="2649421" y="1471933"/>
                  <a:pt x="2696931" y="1408253"/>
                  <a:pt x="2744441" y="1344574"/>
                </a:cubicBezTo>
                <a:cubicBezTo>
                  <a:pt x="2871854" y="1201026"/>
                  <a:pt x="3047857" y="1089857"/>
                  <a:pt x="3222780" y="977609"/>
                </a:cubicBezTo>
                <a:cubicBezTo>
                  <a:pt x="3557508" y="786572"/>
                  <a:pt x="3939748" y="659213"/>
                  <a:pt x="4305790" y="564234"/>
                </a:cubicBezTo>
                <a:cubicBezTo>
                  <a:pt x="4688029" y="453065"/>
                  <a:pt x="5070268" y="357007"/>
                  <a:pt x="5468703" y="293327"/>
                </a:cubicBezTo>
                <a:cubicBezTo>
                  <a:pt x="5707332" y="245838"/>
                  <a:pt x="5962158" y="198348"/>
                  <a:pt x="6201867" y="165969"/>
                </a:cubicBezTo>
                <a:cubicBezTo>
                  <a:pt x="6392987" y="149779"/>
                  <a:pt x="6567910" y="118479"/>
                  <a:pt x="6742833" y="102290"/>
                </a:cubicBezTo>
                <a:cubicBezTo>
                  <a:pt x="6854049" y="86100"/>
                  <a:pt x="6981462" y="70990"/>
                  <a:pt x="7108875" y="70990"/>
                </a:cubicBezTo>
                <a:cubicBezTo>
                  <a:pt x="7236288" y="54800"/>
                  <a:pt x="7379897" y="38611"/>
                  <a:pt x="7523507" y="22421"/>
                </a:cubicBezTo>
                <a:cubicBezTo>
                  <a:pt x="7666846" y="10279"/>
                  <a:pt x="7810186" y="-1256"/>
                  <a:pt x="7947148" y="110"/>
                </a:cubicBezTo>
                <a:close/>
              </a:path>
            </a:pathLst>
          </a:custGeom>
        </p:spPr>
        <p:txBody>
          <a:bodyPr wrap="square">
            <a:noAutofit/>
          </a:bodyPr>
          <a:lstStyle/>
          <a:p>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45872" y="-581103"/>
            <a:ext cx="11605284" cy="7848466"/>
          </a:xfrm>
          <a:custGeom>
            <a:avLst/>
            <a:gdLst>
              <a:gd name="connsiteX0" fmla="*/ 11031143 w 11605284"/>
              <a:gd name="connsiteY0" fmla="*/ 27 h 7848466"/>
              <a:gd name="connsiteX1" fmla="*/ 11058132 w 11605284"/>
              <a:gd name="connsiteY1" fmla="*/ 38904 h 7848466"/>
              <a:gd name="connsiteX2" fmla="*/ 11105841 w 11605284"/>
              <a:gd name="connsiteY2" fmla="*/ 70345 h 7848466"/>
              <a:gd name="connsiteX3" fmla="*/ 11202343 w 11605284"/>
              <a:gd name="connsiteY3" fmla="*/ 22642 h 7848466"/>
              <a:gd name="connsiteX4" fmla="*/ 11250052 w 11605284"/>
              <a:gd name="connsiteY4" fmla="*/ 54082 h 7848466"/>
              <a:gd name="connsiteX5" fmla="*/ 11250052 w 11605284"/>
              <a:gd name="connsiteY5" fmla="*/ 70345 h 7848466"/>
              <a:gd name="connsiteX6" fmla="*/ 11410527 w 11605284"/>
              <a:gd name="connsiteY6" fmla="*/ 309944 h 7848466"/>
              <a:gd name="connsiteX7" fmla="*/ 11553654 w 11605284"/>
              <a:gd name="connsiteY7" fmla="*/ 390172 h 7848466"/>
              <a:gd name="connsiteX8" fmla="*/ 11602448 w 11605284"/>
              <a:gd name="connsiteY8" fmla="*/ 486663 h 7848466"/>
              <a:gd name="connsiteX9" fmla="*/ 11505945 w 11605284"/>
              <a:gd name="connsiteY9" fmla="*/ 837931 h 7848466"/>
              <a:gd name="connsiteX10" fmla="*/ 11074396 w 11605284"/>
              <a:gd name="connsiteY10" fmla="*/ 1398442 h 7848466"/>
              <a:gd name="connsiteX11" fmla="*/ 10066002 w 11605284"/>
              <a:gd name="connsiteY11" fmla="*/ 2389365 h 7848466"/>
              <a:gd name="connsiteX12" fmla="*/ 9347114 w 11605284"/>
              <a:gd name="connsiteY12" fmla="*/ 3076723 h 7848466"/>
              <a:gd name="connsiteX13" fmla="*/ 8802798 w 11605284"/>
              <a:gd name="connsiteY13" fmla="*/ 3637234 h 7848466"/>
              <a:gd name="connsiteX14" fmla="*/ 8227038 w 11605284"/>
              <a:gd name="connsiteY14" fmla="*/ 4276889 h 7848466"/>
              <a:gd name="connsiteX15" fmla="*/ 7779224 w 11605284"/>
              <a:gd name="connsiteY15" fmla="*/ 4804876 h 7848466"/>
              <a:gd name="connsiteX16" fmla="*/ 7379119 w 11605284"/>
              <a:gd name="connsiteY16" fmla="*/ 5332862 h 7848466"/>
              <a:gd name="connsiteX17" fmla="*/ 7106961 w 11605284"/>
              <a:gd name="connsiteY17" fmla="*/ 5700393 h 7848466"/>
              <a:gd name="connsiteX18" fmla="*/ 6867332 w 11605284"/>
              <a:gd name="connsiteY18" fmla="*/ 6036483 h 7848466"/>
              <a:gd name="connsiteX19" fmla="*/ 6178805 w 11605284"/>
              <a:gd name="connsiteY19" fmla="*/ 7091371 h 7848466"/>
              <a:gd name="connsiteX20" fmla="*/ 5843758 w 11605284"/>
              <a:gd name="connsiteY20" fmla="*/ 7651882 h 7848466"/>
              <a:gd name="connsiteX21" fmla="*/ 5699547 w 11605284"/>
              <a:gd name="connsiteY21" fmla="*/ 7763551 h 7848466"/>
              <a:gd name="connsiteX22" fmla="*/ 4805003 w 11605284"/>
              <a:gd name="connsiteY22" fmla="*/ 7843779 h 7848466"/>
              <a:gd name="connsiteX23" fmla="*/ 4644528 w 11605284"/>
              <a:gd name="connsiteY23" fmla="*/ 7843779 h 7848466"/>
              <a:gd name="connsiteX24" fmla="*/ 4181534 w 11605284"/>
              <a:gd name="connsiteY24" fmla="*/ 7699585 h 7848466"/>
              <a:gd name="connsiteX25" fmla="*/ 4101296 w 11605284"/>
              <a:gd name="connsiteY25" fmla="*/ 7396020 h 7848466"/>
              <a:gd name="connsiteX26" fmla="*/ 4181534 w 11605284"/>
              <a:gd name="connsiteY26" fmla="*/ 6851772 h 7848466"/>
              <a:gd name="connsiteX27" fmla="*/ 4468872 w 11605284"/>
              <a:gd name="connsiteY27" fmla="*/ 5716655 h 7848466"/>
              <a:gd name="connsiteX28" fmla="*/ 4613083 w 11605284"/>
              <a:gd name="connsiteY28" fmla="*/ 5252634 h 7848466"/>
              <a:gd name="connsiteX29" fmla="*/ 4836448 w 11605284"/>
              <a:gd name="connsiteY29" fmla="*/ 4565276 h 7848466"/>
              <a:gd name="connsiteX30" fmla="*/ 5124870 w 11605284"/>
              <a:gd name="connsiteY30" fmla="*/ 3733725 h 7848466"/>
              <a:gd name="connsiteX31" fmla="*/ 5316791 w 11605284"/>
              <a:gd name="connsiteY31" fmla="*/ 3173213 h 7848466"/>
              <a:gd name="connsiteX32" fmla="*/ 5316791 w 11605284"/>
              <a:gd name="connsiteY32" fmla="*/ 3156951 h 7848466"/>
              <a:gd name="connsiteX33" fmla="*/ 5333055 w 11605284"/>
              <a:gd name="connsiteY33" fmla="*/ 3140689 h 7848466"/>
              <a:gd name="connsiteX34" fmla="*/ 5333055 w 11605284"/>
              <a:gd name="connsiteY34" fmla="*/ 3125510 h 7848466"/>
              <a:gd name="connsiteX35" fmla="*/ 5316791 w 11605284"/>
              <a:gd name="connsiteY35" fmla="*/ 3156951 h 7848466"/>
              <a:gd name="connsiteX36" fmla="*/ 5172579 w 11605284"/>
              <a:gd name="connsiteY36" fmla="*/ 3284882 h 7848466"/>
              <a:gd name="connsiteX37" fmla="*/ 4485136 w 11605284"/>
              <a:gd name="connsiteY37" fmla="*/ 4021027 h 7848466"/>
              <a:gd name="connsiteX38" fmla="*/ 3684927 w 11605284"/>
              <a:gd name="connsiteY38" fmla="*/ 4916544 h 7848466"/>
              <a:gd name="connsiteX39" fmla="*/ 3173140 w 11605284"/>
              <a:gd name="connsiteY39" fmla="*/ 5475971 h 7848466"/>
              <a:gd name="connsiteX40" fmla="*/ 2325221 w 11605284"/>
              <a:gd name="connsiteY40" fmla="*/ 6515682 h 7848466"/>
              <a:gd name="connsiteX41" fmla="*/ 1813434 w 11605284"/>
              <a:gd name="connsiteY41" fmla="*/ 7171599 h 7848466"/>
              <a:gd name="connsiteX42" fmla="*/ 1478387 w 11605284"/>
              <a:gd name="connsiteY42" fmla="*/ 7667061 h 7848466"/>
              <a:gd name="connsiteX43" fmla="*/ 1398149 w 11605284"/>
              <a:gd name="connsiteY43" fmla="*/ 7715848 h 7848466"/>
              <a:gd name="connsiteX44" fmla="*/ 789859 w 11605284"/>
              <a:gd name="connsiteY44" fmla="*/ 7794992 h 7848466"/>
              <a:gd name="connsiteX45" fmla="*/ 486257 w 11605284"/>
              <a:gd name="connsiteY45" fmla="*/ 7699585 h 7848466"/>
              <a:gd name="connsiteX46" fmla="*/ 438548 w 11605284"/>
              <a:gd name="connsiteY46" fmla="*/ 7667061 h 7848466"/>
              <a:gd name="connsiteX47" fmla="*/ 374574 w 11605284"/>
              <a:gd name="connsiteY47" fmla="*/ 7667061 h 7848466"/>
              <a:gd name="connsiteX48" fmla="*/ 294337 w 11605284"/>
              <a:gd name="connsiteY48" fmla="*/ 7619358 h 7848466"/>
              <a:gd name="connsiteX49" fmla="*/ 294337 w 11605284"/>
              <a:gd name="connsiteY49" fmla="*/ 7475164 h 7848466"/>
              <a:gd name="connsiteX50" fmla="*/ 294337 w 11605284"/>
              <a:gd name="connsiteY50" fmla="*/ 7443723 h 7848466"/>
              <a:gd name="connsiteX51" fmla="*/ 261808 w 11605284"/>
              <a:gd name="connsiteY51" fmla="*/ 7475164 h 7848466"/>
              <a:gd name="connsiteX52" fmla="*/ 118681 w 11605284"/>
              <a:gd name="connsiteY52" fmla="*/ 7715848 h 7848466"/>
              <a:gd name="connsiteX53" fmla="*/ 38443 w 11605284"/>
              <a:gd name="connsiteY53" fmla="*/ 7763551 h 7848466"/>
              <a:gd name="connsiteX54" fmla="*/ 5914 w 11605284"/>
              <a:gd name="connsiteY54" fmla="*/ 7667061 h 7848466"/>
              <a:gd name="connsiteX55" fmla="*/ 294337 w 11605284"/>
              <a:gd name="connsiteY55" fmla="*/ 6899475 h 7848466"/>
              <a:gd name="connsiteX56" fmla="*/ 486257 w 11605284"/>
              <a:gd name="connsiteY56" fmla="*/ 6371488 h 7848466"/>
              <a:gd name="connsiteX57" fmla="*/ 806124 w 11605284"/>
              <a:gd name="connsiteY57" fmla="*/ 5492234 h 7848466"/>
              <a:gd name="connsiteX58" fmla="*/ 1078282 w 11605284"/>
              <a:gd name="connsiteY58" fmla="*/ 4692123 h 7848466"/>
              <a:gd name="connsiteX59" fmla="*/ 1478387 w 11605284"/>
              <a:gd name="connsiteY59" fmla="*/ 3445338 h 7848466"/>
              <a:gd name="connsiteX60" fmla="*/ 1829698 w 11605284"/>
              <a:gd name="connsiteY60" fmla="*/ 2149766 h 7848466"/>
              <a:gd name="connsiteX61" fmla="*/ 1957645 w 11605284"/>
              <a:gd name="connsiteY61" fmla="*/ 1446145 h 7848466"/>
              <a:gd name="connsiteX62" fmla="*/ 1973909 w 11605284"/>
              <a:gd name="connsiteY62" fmla="*/ 1126318 h 7848466"/>
              <a:gd name="connsiteX63" fmla="*/ 1926200 w 11605284"/>
              <a:gd name="connsiteY63" fmla="*/ 1029827 h 7848466"/>
              <a:gd name="connsiteX64" fmla="*/ 1877407 w 11605284"/>
              <a:gd name="connsiteY64" fmla="*/ 998387 h 7848466"/>
              <a:gd name="connsiteX65" fmla="*/ 1893672 w 11605284"/>
              <a:gd name="connsiteY65" fmla="*/ 710000 h 7848466"/>
              <a:gd name="connsiteX66" fmla="*/ 2405459 w 11605284"/>
              <a:gd name="connsiteY66" fmla="*/ 534366 h 7848466"/>
              <a:gd name="connsiteX67" fmla="*/ 3365060 w 11605284"/>
              <a:gd name="connsiteY67" fmla="*/ 422697 h 7848466"/>
              <a:gd name="connsiteX68" fmla="*/ 3829138 w 11605284"/>
              <a:gd name="connsiteY68" fmla="*/ 550628 h 7848466"/>
              <a:gd name="connsiteX69" fmla="*/ 4117561 w 11605284"/>
              <a:gd name="connsiteY69" fmla="*/ 965862 h 7848466"/>
              <a:gd name="connsiteX70" fmla="*/ 4101296 w 11605284"/>
              <a:gd name="connsiteY70" fmla="*/ 1605517 h 7848466"/>
              <a:gd name="connsiteX71" fmla="*/ 3829138 w 11605284"/>
              <a:gd name="connsiteY71" fmla="*/ 2421890 h 7848466"/>
              <a:gd name="connsiteX72" fmla="*/ 3573245 w 11605284"/>
              <a:gd name="connsiteY72" fmla="*/ 3029020 h 7848466"/>
              <a:gd name="connsiteX73" fmla="*/ 3348795 w 11605284"/>
              <a:gd name="connsiteY73" fmla="*/ 3524481 h 7848466"/>
              <a:gd name="connsiteX74" fmla="*/ 3125431 w 11605284"/>
              <a:gd name="connsiteY74" fmla="*/ 4004765 h 7848466"/>
              <a:gd name="connsiteX75" fmla="*/ 3045193 w 11605284"/>
              <a:gd name="connsiteY75" fmla="*/ 4196662 h 7848466"/>
              <a:gd name="connsiteX76" fmla="*/ 3045193 w 11605284"/>
              <a:gd name="connsiteY76" fmla="*/ 4212924 h 7848466"/>
              <a:gd name="connsiteX77" fmla="*/ 3061457 w 11605284"/>
              <a:gd name="connsiteY77" fmla="*/ 4212924 h 7848466"/>
              <a:gd name="connsiteX78" fmla="*/ 3173140 w 11605284"/>
              <a:gd name="connsiteY78" fmla="*/ 4100171 h 7848466"/>
              <a:gd name="connsiteX79" fmla="*/ 4212978 w 11605284"/>
              <a:gd name="connsiteY79" fmla="*/ 3092985 h 7848466"/>
              <a:gd name="connsiteX80" fmla="*/ 5141135 w 11605284"/>
              <a:gd name="connsiteY80" fmla="*/ 2229994 h 7848466"/>
              <a:gd name="connsiteX81" fmla="*/ 5812313 w 11605284"/>
              <a:gd name="connsiteY81" fmla="*/ 1654304 h 7848466"/>
              <a:gd name="connsiteX82" fmla="*/ 5891467 w 11605284"/>
              <a:gd name="connsiteY82" fmla="*/ 1493848 h 7848466"/>
              <a:gd name="connsiteX83" fmla="*/ 5891467 w 11605284"/>
              <a:gd name="connsiteY83" fmla="*/ 1462407 h 7848466"/>
              <a:gd name="connsiteX84" fmla="*/ 5891467 w 11605284"/>
              <a:gd name="connsiteY84" fmla="*/ 1334476 h 7848466"/>
              <a:gd name="connsiteX85" fmla="*/ 6099651 w 11605284"/>
              <a:gd name="connsiteY85" fmla="*/ 1237986 h 7848466"/>
              <a:gd name="connsiteX86" fmla="*/ 6611439 w 11605284"/>
              <a:gd name="connsiteY86" fmla="*/ 1141496 h 7848466"/>
              <a:gd name="connsiteX87" fmla="*/ 7075517 w 11605284"/>
              <a:gd name="connsiteY87" fmla="*/ 1157758 h 7848466"/>
              <a:gd name="connsiteX88" fmla="*/ 7251173 w 11605284"/>
              <a:gd name="connsiteY88" fmla="*/ 1477586 h 7848466"/>
              <a:gd name="connsiteX89" fmla="*/ 7042988 w 11605284"/>
              <a:gd name="connsiteY89" fmla="*/ 2181206 h 7848466"/>
              <a:gd name="connsiteX90" fmla="*/ 6803359 w 11605284"/>
              <a:gd name="connsiteY90" fmla="*/ 2884827 h 7848466"/>
              <a:gd name="connsiteX91" fmla="*/ 6611439 w 11605284"/>
              <a:gd name="connsiteY91" fmla="*/ 3460516 h 7848466"/>
              <a:gd name="connsiteX92" fmla="*/ 6388074 w 11605284"/>
              <a:gd name="connsiteY92" fmla="*/ 4084993 h 7848466"/>
              <a:gd name="connsiteX93" fmla="*/ 6275307 w 11605284"/>
              <a:gd name="connsiteY93" fmla="*/ 4421083 h 7848466"/>
              <a:gd name="connsiteX94" fmla="*/ 6260127 w 11605284"/>
              <a:gd name="connsiteY94" fmla="*/ 4501311 h 7848466"/>
              <a:gd name="connsiteX95" fmla="*/ 6355545 w 11605284"/>
              <a:gd name="connsiteY95" fmla="*/ 4421083 h 7848466"/>
              <a:gd name="connsiteX96" fmla="*/ 7426828 w 11605284"/>
              <a:gd name="connsiteY96" fmla="*/ 3301144 h 7848466"/>
              <a:gd name="connsiteX97" fmla="*/ 8387513 w 11605284"/>
              <a:gd name="connsiteY97" fmla="*/ 2357925 h 7848466"/>
              <a:gd name="connsiteX98" fmla="*/ 9186639 w 11605284"/>
              <a:gd name="connsiteY98" fmla="*/ 1605517 h 7848466"/>
              <a:gd name="connsiteX99" fmla="*/ 10050822 w 11605284"/>
              <a:gd name="connsiteY99" fmla="*/ 821668 h 7848466"/>
              <a:gd name="connsiteX100" fmla="*/ 10674291 w 11605284"/>
              <a:gd name="connsiteY100" fmla="*/ 294766 h 7848466"/>
              <a:gd name="connsiteX101" fmla="*/ 10977894 w 11605284"/>
              <a:gd name="connsiteY101" fmla="*/ 38904 h 7848466"/>
              <a:gd name="connsiteX102" fmla="*/ 11010423 w 11605284"/>
              <a:gd name="connsiteY102" fmla="*/ 6379 h 7848466"/>
              <a:gd name="connsiteX103" fmla="*/ 11031143 w 11605284"/>
              <a:gd name="connsiteY103" fmla="*/ 27 h 78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1605284" h="7848466">
                <a:moveTo>
                  <a:pt x="11031143" y="27"/>
                </a:moveTo>
                <a:cubicBezTo>
                  <a:pt x="11048983" y="-735"/>
                  <a:pt x="11058132" y="14511"/>
                  <a:pt x="11058132" y="38904"/>
                </a:cubicBezTo>
                <a:cubicBezTo>
                  <a:pt x="11041867" y="102870"/>
                  <a:pt x="11074396" y="86607"/>
                  <a:pt x="11105841" y="70345"/>
                </a:cubicBezTo>
                <a:cubicBezTo>
                  <a:pt x="11138369" y="54082"/>
                  <a:pt x="11169814" y="38904"/>
                  <a:pt x="11202343" y="22642"/>
                </a:cubicBezTo>
                <a:cubicBezTo>
                  <a:pt x="11233787" y="6379"/>
                  <a:pt x="11250052" y="22642"/>
                  <a:pt x="11250052" y="54082"/>
                </a:cubicBezTo>
                <a:lnTo>
                  <a:pt x="11250052" y="70345"/>
                </a:lnTo>
                <a:cubicBezTo>
                  <a:pt x="11233787" y="198276"/>
                  <a:pt x="11282581" y="278504"/>
                  <a:pt x="11410527" y="309944"/>
                </a:cubicBezTo>
                <a:cubicBezTo>
                  <a:pt x="11458236" y="326207"/>
                  <a:pt x="11505945" y="358732"/>
                  <a:pt x="11553654" y="390172"/>
                </a:cubicBezTo>
                <a:cubicBezTo>
                  <a:pt x="11586183" y="406435"/>
                  <a:pt x="11602448" y="437875"/>
                  <a:pt x="11602448" y="486663"/>
                </a:cubicBezTo>
                <a:cubicBezTo>
                  <a:pt x="11617628" y="614594"/>
                  <a:pt x="11569919" y="726262"/>
                  <a:pt x="11505945" y="837931"/>
                </a:cubicBezTo>
                <a:cubicBezTo>
                  <a:pt x="11394263" y="1046090"/>
                  <a:pt x="11233787" y="1221724"/>
                  <a:pt x="11074396" y="1398442"/>
                </a:cubicBezTo>
                <a:cubicBezTo>
                  <a:pt x="10754529" y="1749710"/>
                  <a:pt x="10418398" y="2069538"/>
                  <a:pt x="10066002" y="2389365"/>
                </a:cubicBezTo>
                <a:cubicBezTo>
                  <a:pt x="9826373" y="2613787"/>
                  <a:pt x="9586743" y="2837123"/>
                  <a:pt x="9347114" y="3076723"/>
                </a:cubicBezTo>
                <a:cubicBezTo>
                  <a:pt x="9170374" y="3253441"/>
                  <a:pt x="8978454" y="3445338"/>
                  <a:pt x="8802798" y="3637234"/>
                </a:cubicBezTo>
                <a:cubicBezTo>
                  <a:pt x="8610878" y="3844309"/>
                  <a:pt x="8418958" y="4053552"/>
                  <a:pt x="8227038" y="4276889"/>
                </a:cubicBezTo>
                <a:cubicBezTo>
                  <a:pt x="8082827" y="4452524"/>
                  <a:pt x="7923435" y="4629242"/>
                  <a:pt x="7779224" y="4804876"/>
                </a:cubicBezTo>
                <a:cubicBezTo>
                  <a:pt x="7651277" y="4980510"/>
                  <a:pt x="7507066" y="5156144"/>
                  <a:pt x="7379119" y="5332862"/>
                </a:cubicBezTo>
                <a:cubicBezTo>
                  <a:pt x="7283701" y="5460793"/>
                  <a:pt x="7187199" y="5572462"/>
                  <a:pt x="7106961" y="5700393"/>
                </a:cubicBezTo>
                <a:cubicBezTo>
                  <a:pt x="7027808" y="5812061"/>
                  <a:pt x="6947570" y="5923730"/>
                  <a:pt x="6867332" y="6036483"/>
                </a:cubicBezTo>
                <a:cubicBezTo>
                  <a:pt x="6627703" y="6387751"/>
                  <a:pt x="6403254" y="6740103"/>
                  <a:pt x="6178805" y="7091371"/>
                </a:cubicBezTo>
                <a:cubicBezTo>
                  <a:pt x="6050858" y="7283268"/>
                  <a:pt x="5940260" y="7459986"/>
                  <a:pt x="5843758" y="7651882"/>
                </a:cubicBezTo>
                <a:cubicBezTo>
                  <a:pt x="5812313" y="7715848"/>
                  <a:pt x="5763520" y="7747289"/>
                  <a:pt x="5699547" y="7763551"/>
                </a:cubicBezTo>
                <a:cubicBezTo>
                  <a:pt x="5397028" y="7827516"/>
                  <a:pt x="5108606" y="7858957"/>
                  <a:pt x="4805003" y="7843779"/>
                </a:cubicBezTo>
                <a:cubicBezTo>
                  <a:pt x="4757294" y="7827516"/>
                  <a:pt x="4693321" y="7843779"/>
                  <a:pt x="4644528" y="7843779"/>
                </a:cubicBezTo>
                <a:cubicBezTo>
                  <a:pt x="4468872" y="7858957"/>
                  <a:pt x="4309481" y="7843779"/>
                  <a:pt x="4181534" y="7699585"/>
                </a:cubicBezTo>
                <a:cubicBezTo>
                  <a:pt x="4101296" y="7603095"/>
                  <a:pt x="4068767" y="7507689"/>
                  <a:pt x="4101296" y="7396020"/>
                </a:cubicBezTo>
                <a:cubicBezTo>
                  <a:pt x="4132741" y="7219302"/>
                  <a:pt x="4149005" y="7043668"/>
                  <a:pt x="4181534" y="6851772"/>
                </a:cubicBezTo>
                <a:cubicBezTo>
                  <a:pt x="4260687" y="6484241"/>
                  <a:pt x="4357190" y="6100448"/>
                  <a:pt x="4468872" y="5716655"/>
                </a:cubicBezTo>
                <a:cubicBezTo>
                  <a:pt x="4516581" y="5556199"/>
                  <a:pt x="4549110" y="5396828"/>
                  <a:pt x="4613083" y="5252634"/>
                </a:cubicBezTo>
                <a:cubicBezTo>
                  <a:pt x="4677057" y="5013035"/>
                  <a:pt x="4757294" y="4788613"/>
                  <a:pt x="4836448" y="4565276"/>
                </a:cubicBezTo>
                <a:cubicBezTo>
                  <a:pt x="4932950" y="4276889"/>
                  <a:pt x="5028368" y="4004765"/>
                  <a:pt x="5124870" y="3733725"/>
                </a:cubicBezTo>
                <a:cubicBezTo>
                  <a:pt x="5188844" y="3541828"/>
                  <a:pt x="5252817" y="3365110"/>
                  <a:pt x="5316791" y="3173213"/>
                </a:cubicBezTo>
                <a:lnTo>
                  <a:pt x="5316791" y="3156951"/>
                </a:lnTo>
                <a:cubicBezTo>
                  <a:pt x="5333055" y="3156951"/>
                  <a:pt x="5333055" y="3140689"/>
                  <a:pt x="5333055" y="3140689"/>
                </a:cubicBezTo>
                <a:lnTo>
                  <a:pt x="5333055" y="3125510"/>
                </a:lnTo>
                <a:cubicBezTo>
                  <a:pt x="5333055" y="3140689"/>
                  <a:pt x="5316791" y="3140689"/>
                  <a:pt x="5316791" y="3156951"/>
                </a:cubicBezTo>
                <a:cubicBezTo>
                  <a:pt x="5252817" y="3173213"/>
                  <a:pt x="5220288" y="3237179"/>
                  <a:pt x="5172579" y="3284882"/>
                </a:cubicBezTo>
                <a:cubicBezTo>
                  <a:pt x="4932950" y="3524481"/>
                  <a:pt x="4708501" y="3780344"/>
                  <a:pt x="4485136" y="4021027"/>
                </a:cubicBezTo>
                <a:cubicBezTo>
                  <a:pt x="4212978" y="4324593"/>
                  <a:pt x="3940821" y="4612979"/>
                  <a:pt x="3684927" y="4916544"/>
                </a:cubicBezTo>
                <a:cubicBezTo>
                  <a:pt x="3509271" y="5108441"/>
                  <a:pt x="3348795" y="5284075"/>
                  <a:pt x="3173140" y="5475971"/>
                </a:cubicBezTo>
                <a:cubicBezTo>
                  <a:pt x="2885801" y="5828324"/>
                  <a:pt x="2597379" y="6164414"/>
                  <a:pt x="2325221" y="6515682"/>
                </a:cubicBezTo>
                <a:cubicBezTo>
                  <a:pt x="2149565" y="6723841"/>
                  <a:pt x="1973909" y="6948262"/>
                  <a:pt x="1813434" y="7171599"/>
                </a:cubicBezTo>
                <a:cubicBezTo>
                  <a:pt x="1701751" y="7332055"/>
                  <a:pt x="1590069" y="7491427"/>
                  <a:pt x="1478387" y="7667061"/>
                </a:cubicBezTo>
                <a:cubicBezTo>
                  <a:pt x="1445858" y="7699585"/>
                  <a:pt x="1429593" y="7715848"/>
                  <a:pt x="1398149" y="7715848"/>
                </a:cubicBezTo>
                <a:cubicBezTo>
                  <a:pt x="1189964" y="7763551"/>
                  <a:pt x="998044" y="7794992"/>
                  <a:pt x="789859" y="7794992"/>
                </a:cubicBezTo>
                <a:cubicBezTo>
                  <a:pt x="678177" y="7779813"/>
                  <a:pt x="581675" y="7763551"/>
                  <a:pt x="486257" y="7699585"/>
                </a:cubicBezTo>
                <a:cubicBezTo>
                  <a:pt x="469992" y="7699585"/>
                  <a:pt x="453728" y="7683323"/>
                  <a:pt x="438548" y="7667061"/>
                </a:cubicBezTo>
                <a:cubicBezTo>
                  <a:pt x="422283" y="7635620"/>
                  <a:pt x="406019" y="7635620"/>
                  <a:pt x="374574" y="7667061"/>
                </a:cubicBezTo>
                <a:cubicBezTo>
                  <a:pt x="325781" y="7683323"/>
                  <a:pt x="310601" y="7667061"/>
                  <a:pt x="294337" y="7619358"/>
                </a:cubicBezTo>
                <a:cubicBezTo>
                  <a:pt x="294337" y="7571654"/>
                  <a:pt x="294337" y="7523951"/>
                  <a:pt x="294337" y="7475164"/>
                </a:cubicBezTo>
                <a:cubicBezTo>
                  <a:pt x="294337" y="7475164"/>
                  <a:pt x="294337" y="7459986"/>
                  <a:pt x="294337" y="7443723"/>
                </a:cubicBezTo>
                <a:cubicBezTo>
                  <a:pt x="278072" y="7443723"/>
                  <a:pt x="278072" y="7459986"/>
                  <a:pt x="261808" y="7475164"/>
                </a:cubicBezTo>
                <a:cubicBezTo>
                  <a:pt x="214099" y="7555392"/>
                  <a:pt x="182654" y="7635620"/>
                  <a:pt x="118681" y="7715848"/>
                </a:cubicBezTo>
                <a:cubicBezTo>
                  <a:pt x="102416" y="7747289"/>
                  <a:pt x="86152" y="7794992"/>
                  <a:pt x="38443" y="7763551"/>
                </a:cubicBezTo>
                <a:cubicBezTo>
                  <a:pt x="5914" y="7747289"/>
                  <a:pt x="-9266" y="7699585"/>
                  <a:pt x="5914" y="7667061"/>
                </a:cubicBezTo>
                <a:cubicBezTo>
                  <a:pt x="102416" y="7411199"/>
                  <a:pt x="197834" y="7155337"/>
                  <a:pt x="294337" y="6899475"/>
                </a:cubicBezTo>
                <a:cubicBezTo>
                  <a:pt x="358310" y="6723841"/>
                  <a:pt x="422283" y="6548207"/>
                  <a:pt x="486257" y="6371488"/>
                </a:cubicBezTo>
                <a:cubicBezTo>
                  <a:pt x="581675" y="6084186"/>
                  <a:pt x="694441" y="5780621"/>
                  <a:pt x="806124" y="5492234"/>
                </a:cubicBezTo>
                <a:cubicBezTo>
                  <a:pt x="901542" y="5220109"/>
                  <a:pt x="981780" y="4964247"/>
                  <a:pt x="1078282" y="4692123"/>
                </a:cubicBezTo>
                <a:cubicBezTo>
                  <a:pt x="1222493" y="4276889"/>
                  <a:pt x="1350440" y="3861656"/>
                  <a:pt x="1478387" y="3445338"/>
                </a:cubicBezTo>
                <a:cubicBezTo>
                  <a:pt x="1606334" y="3012758"/>
                  <a:pt x="1718016" y="2581262"/>
                  <a:pt x="1829698" y="2149766"/>
                </a:cubicBezTo>
                <a:cubicBezTo>
                  <a:pt x="1877407" y="1925344"/>
                  <a:pt x="1926200" y="1685745"/>
                  <a:pt x="1957645" y="1446145"/>
                </a:cubicBezTo>
                <a:cubicBezTo>
                  <a:pt x="1973909" y="1334476"/>
                  <a:pt x="1957645" y="1237986"/>
                  <a:pt x="1973909" y="1126318"/>
                </a:cubicBezTo>
                <a:cubicBezTo>
                  <a:pt x="1990174" y="1077530"/>
                  <a:pt x="1973909" y="1046090"/>
                  <a:pt x="1926200" y="1029827"/>
                </a:cubicBezTo>
                <a:cubicBezTo>
                  <a:pt x="1909936" y="1013565"/>
                  <a:pt x="1893672" y="1013565"/>
                  <a:pt x="1877407" y="998387"/>
                </a:cubicBezTo>
                <a:cubicBezTo>
                  <a:pt x="1734280" y="918159"/>
                  <a:pt x="1734280" y="773965"/>
                  <a:pt x="1893672" y="710000"/>
                </a:cubicBezTo>
                <a:cubicBezTo>
                  <a:pt x="2054147" y="629772"/>
                  <a:pt x="2229803" y="582069"/>
                  <a:pt x="2405459" y="534366"/>
                </a:cubicBezTo>
                <a:cubicBezTo>
                  <a:pt x="2725326" y="454138"/>
                  <a:pt x="3045193" y="390172"/>
                  <a:pt x="3365060" y="422697"/>
                </a:cubicBezTo>
                <a:cubicBezTo>
                  <a:pt x="3525536" y="422697"/>
                  <a:pt x="3684927" y="454138"/>
                  <a:pt x="3829138" y="550628"/>
                </a:cubicBezTo>
                <a:cubicBezTo>
                  <a:pt x="3989614" y="646034"/>
                  <a:pt x="4085032" y="790228"/>
                  <a:pt x="4117561" y="965862"/>
                </a:cubicBezTo>
                <a:cubicBezTo>
                  <a:pt x="4165270" y="1190283"/>
                  <a:pt x="4149005" y="1398442"/>
                  <a:pt x="4101296" y="1605517"/>
                </a:cubicBezTo>
                <a:cubicBezTo>
                  <a:pt x="4037323" y="1893904"/>
                  <a:pt x="3925640" y="2166028"/>
                  <a:pt x="3829138" y="2421890"/>
                </a:cubicBezTo>
                <a:cubicBezTo>
                  <a:pt x="3748900" y="2628965"/>
                  <a:pt x="3653482" y="2820861"/>
                  <a:pt x="3573245" y="3029020"/>
                </a:cubicBezTo>
                <a:cubicBezTo>
                  <a:pt x="3509271" y="3189476"/>
                  <a:pt x="3429033" y="3365110"/>
                  <a:pt x="3348795" y="3524481"/>
                </a:cubicBezTo>
                <a:cubicBezTo>
                  <a:pt x="3284822" y="3684937"/>
                  <a:pt x="3205668" y="3844309"/>
                  <a:pt x="3125431" y="4004765"/>
                </a:cubicBezTo>
                <a:cubicBezTo>
                  <a:pt x="3109166" y="4068730"/>
                  <a:pt x="3045193" y="4132696"/>
                  <a:pt x="3045193" y="4196662"/>
                </a:cubicBezTo>
                <a:cubicBezTo>
                  <a:pt x="3045193" y="4212924"/>
                  <a:pt x="3028928" y="4212924"/>
                  <a:pt x="3045193" y="4212924"/>
                </a:cubicBezTo>
                <a:cubicBezTo>
                  <a:pt x="3045193" y="4212924"/>
                  <a:pt x="3045193" y="4212924"/>
                  <a:pt x="3061457" y="4212924"/>
                </a:cubicBezTo>
                <a:cubicBezTo>
                  <a:pt x="3109166" y="4181483"/>
                  <a:pt x="3141695" y="4132696"/>
                  <a:pt x="3173140" y="4100171"/>
                </a:cubicBezTo>
                <a:cubicBezTo>
                  <a:pt x="3509271" y="3748903"/>
                  <a:pt x="3861667" y="3412813"/>
                  <a:pt x="4212978" y="3092985"/>
                </a:cubicBezTo>
                <a:cubicBezTo>
                  <a:pt x="4516581" y="2789420"/>
                  <a:pt x="4821268" y="2501034"/>
                  <a:pt x="5141135" y="2229994"/>
                </a:cubicBezTo>
                <a:cubicBezTo>
                  <a:pt x="5364500" y="2038097"/>
                  <a:pt x="5588949" y="1846201"/>
                  <a:pt x="5812313" y="1654304"/>
                </a:cubicBezTo>
                <a:cubicBezTo>
                  <a:pt x="5876287" y="1621779"/>
                  <a:pt x="5891467" y="1557814"/>
                  <a:pt x="5891467" y="1493848"/>
                </a:cubicBezTo>
                <a:cubicBezTo>
                  <a:pt x="5891467" y="1477586"/>
                  <a:pt x="5891467" y="1477586"/>
                  <a:pt x="5891467" y="1462407"/>
                </a:cubicBezTo>
                <a:cubicBezTo>
                  <a:pt x="5843758" y="1413620"/>
                  <a:pt x="5858938" y="1365917"/>
                  <a:pt x="5891467" y="1334476"/>
                </a:cubicBezTo>
                <a:cubicBezTo>
                  <a:pt x="5955440" y="1270511"/>
                  <a:pt x="6019414" y="1254249"/>
                  <a:pt x="6099651" y="1237986"/>
                </a:cubicBezTo>
                <a:cubicBezTo>
                  <a:pt x="6260127" y="1190283"/>
                  <a:pt x="6435783" y="1157758"/>
                  <a:pt x="6611439" y="1141496"/>
                </a:cubicBezTo>
                <a:cubicBezTo>
                  <a:pt x="6755650" y="1126318"/>
                  <a:pt x="6915041" y="1126318"/>
                  <a:pt x="7075517" y="1157758"/>
                </a:cubicBezTo>
                <a:cubicBezTo>
                  <a:pt x="7219728" y="1206545"/>
                  <a:pt x="7283701" y="1349655"/>
                  <a:pt x="7251173" y="1477586"/>
                </a:cubicBezTo>
                <a:cubicBezTo>
                  <a:pt x="7187199" y="1718270"/>
                  <a:pt x="7123226" y="1957869"/>
                  <a:pt x="7042988" y="2181206"/>
                </a:cubicBezTo>
                <a:cubicBezTo>
                  <a:pt x="6963834" y="2421890"/>
                  <a:pt x="6883597" y="2661490"/>
                  <a:pt x="6803359" y="2884827"/>
                </a:cubicBezTo>
                <a:cubicBezTo>
                  <a:pt x="6739385" y="3076723"/>
                  <a:pt x="6675412" y="3268620"/>
                  <a:pt x="6611439" y="3460516"/>
                </a:cubicBezTo>
                <a:cubicBezTo>
                  <a:pt x="6531201" y="3669759"/>
                  <a:pt x="6467227" y="3876834"/>
                  <a:pt x="6388074" y="4084993"/>
                </a:cubicBezTo>
                <a:cubicBezTo>
                  <a:pt x="6355545" y="4196662"/>
                  <a:pt x="6324100" y="4309414"/>
                  <a:pt x="6275307" y="4421083"/>
                </a:cubicBezTo>
                <a:cubicBezTo>
                  <a:pt x="6275307" y="4437345"/>
                  <a:pt x="6260127" y="4468786"/>
                  <a:pt x="6260127" y="4501311"/>
                </a:cubicBezTo>
                <a:cubicBezTo>
                  <a:pt x="6306752" y="4485048"/>
                  <a:pt x="6324100" y="4452524"/>
                  <a:pt x="6355545" y="4421083"/>
                </a:cubicBezTo>
                <a:cubicBezTo>
                  <a:pt x="6707941" y="4053552"/>
                  <a:pt x="7059252" y="3669759"/>
                  <a:pt x="7426828" y="3301144"/>
                </a:cubicBezTo>
                <a:cubicBezTo>
                  <a:pt x="7746695" y="2981317"/>
                  <a:pt x="8066562" y="2677752"/>
                  <a:pt x="8387513" y="2357925"/>
                </a:cubicBezTo>
                <a:cubicBezTo>
                  <a:pt x="8643407" y="2102063"/>
                  <a:pt x="8914481" y="1861379"/>
                  <a:pt x="9186639" y="1605517"/>
                </a:cubicBezTo>
                <a:cubicBezTo>
                  <a:pt x="9475061" y="1349655"/>
                  <a:pt x="9762399" y="1077530"/>
                  <a:pt x="10050822" y="821668"/>
                </a:cubicBezTo>
                <a:cubicBezTo>
                  <a:pt x="10257922" y="646034"/>
                  <a:pt x="10466107" y="470400"/>
                  <a:pt x="10674291" y="294766"/>
                </a:cubicBezTo>
                <a:cubicBezTo>
                  <a:pt x="10769709" y="198276"/>
                  <a:pt x="10882476" y="118048"/>
                  <a:pt x="10977894" y="38904"/>
                </a:cubicBezTo>
                <a:cubicBezTo>
                  <a:pt x="10994158" y="22642"/>
                  <a:pt x="10994158" y="22642"/>
                  <a:pt x="11010423" y="6379"/>
                </a:cubicBezTo>
                <a:cubicBezTo>
                  <a:pt x="11018284" y="2314"/>
                  <a:pt x="11025196" y="281"/>
                  <a:pt x="11031143" y="27"/>
                </a:cubicBezTo>
                <a:close/>
              </a:path>
            </a:pathLst>
          </a:custGeom>
        </p:spPr>
        <p:txBody>
          <a:bodyPr wrap="square">
            <a:noAutofit/>
          </a:bodyPr>
          <a:lstStyle/>
          <a:p>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01466" y="-281824"/>
            <a:ext cx="7967673" cy="7470724"/>
          </a:xfrm>
          <a:custGeom>
            <a:avLst/>
            <a:gdLst>
              <a:gd name="connsiteX0" fmla="*/ 5261515 w 7967673"/>
              <a:gd name="connsiteY0" fmla="*/ 834474 h 7470724"/>
              <a:gd name="connsiteX1" fmla="*/ 5190087 w 7967673"/>
              <a:gd name="connsiteY1" fmla="*/ 858822 h 7470724"/>
              <a:gd name="connsiteX2" fmla="*/ 4962815 w 7967673"/>
              <a:gd name="connsiteY2" fmla="*/ 1073901 h 7470724"/>
              <a:gd name="connsiteX3" fmla="*/ 4555349 w 7967673"/>
              <a:gd name="connsiteY3" fmla="*/ 1361215 h 7470724"/>
              <a:gd name="connsiteX4" fmla="*/ 3729054 w 7967673"/>
              <a:gd name="connsiteY4" fmla="*/ 2079499 h 7470724"/>
              <a:gd name="connsiteX5" fmla="*/ 3453893 w 7967673"/>
              <a:gd name="connsiteY5" fmla="*/ 2366812 h 7470724"/>
              <a:gd name="connsiteX6" fmla="*/ 3202270 w 7967673"/>
              <a:gd name="connsiteY6" fmla="*/ 2666300 h 7470724"/>
              <a:gd name="connsiteX7" fmla="*/ 2699837 w 7967673"/>
              <a:gd name="connsiteY7" fmla="*/ 3373220 h 7470724"/>
              <a:gd name="connsiteX8" fmla="*/ 2340261 w 7967673"/>
              <a:gd name="connsiteY8" fmla="*/ 3995733 h 7470724"/>
              <a:gd name="connsiteX9" fmla="*/ 2065100 w 7967673"/>
              <a:gd name="connsiteY9" fmla="*/ 4641783 h 7470724"/>
              <a:gd name="connsiteX10" fmla="*/ 1957146 w 7967673"/>
              <a:gd name="connsiteY10" fmla="*/ 4953445 h 7470724"/>
              <a:gd name="connsiteX11" fmla="*/ 1884906 w 7967673"/>
              <a:gd name="connsiteY11" fmla="*/ 5396589 h 7470724"/>
              <a:gd name="connsiteX12" fmla="*/ 1921432 w 7967673"/>
              <a:gd name="connsiteY12" fmla="*/ 5946867 h 7470724"/>
              <a:gd name="connsiteX13" fmla="*/ 1957146 w 7967673"/>
              <a:gd name="connsiteY13" fmla="*/ 6054813 h 7470724"/>
              <a:gd name="connsiteX14" fmla="*/ 2232307 w 7967673"/>
              <a:gd name="connsiteY14" fmla="*/ 6425723 h 7470724"/>
              <a:gd name="connsiteX15" fmla="*/ 2423864 w 7967673"/>
              <a:gd name="connsiteY15" fmla="*/ 6461434 h 7470724"/>
              <a:gd name="connsiteX16" fmla="*/ 2556169 w 7967673"/>
              <a:gd name="connsiteY16" fmla="*/ 6425723 h 7470724"/>
              <a:gd name="connsiteX17" fmla="*/ 3094316 w 7967673"/>
              <a:gd name="connsiteY17" fmla="*/ 6150584 h 7470724"/>
              <a:gd name="connsiteX18" fmla="*/ 3824833 w 7967673"/>
              <a:gd name="connsiteY18" fmla="*/ 5599494 h 7470724"/>
              <a:gd name="connsiteX19" fmla="*/ 4638953 w 7967673"/>
              <a:gd name="connsiteY19" fmla="*/ 4761902 h 7470724"/>
              <a:gd name="connsiteX20" fmla="*/ 5069957 w 7967673"/>
              <a:gd name="connsiteY20" fmla="*/ 4210812 h 7470724"/>
              <a:gd name="connsiteX21" fmla="*/ 5369469 w 7967673"/>
              <a:gd name="connsiteY21" fmla="*/ 3767668 h 7470724"/>
              <a:gd name="connsiteX22" fmla="*/ 5740409 w 7967673"/>
              <a:gd name="connsiteY22" fmla="*/ 3109444 h 7470724"/>
              <a:gd name="connsiteX23" fmla="*/ 5979045 w 7967673"/>
              <a:gd name="connsiteY23" fmla="*/ 2607052 h 7470724"/>
              <a:gd name="connsiteX24" fmla="*/ 6122713 w 7967673"/>
              <a:gd name="connsiteY24" fmla="*/ 2163095 h 7470724"/>
              <a:gd name="connsiteX25" fmla="*/ 6183589 w 7967673"/>
              <a:gd name="connsiteY25" fmla="*/ 1696414 h 7470724"/>
              <a:gd name="connsiteX26" fmla="*/ 6135700 w 7967673"/>
              <a:gd name="connsiteY26" fmla="*/ 1373389 h 7470724"/>
              <a:gd name="connsiteX27" fmla="*/ 5992031 w 7967673"/>
              <a:gd name="connsiteY27" fmla="*/ 1109613 h 7470724"/>
              <a:gd name="connsiteX28" fmla="*/ 5261515 w 7967673"/>
              <a:gd name="connsiteY28" fmla="*/ 834474 h 7470724"/>
              <a:gd name="connsiteX29" fmla="*/ 4447699 w 7967673"/>
              <a:gd name="connsiteY29" fmla="*/ 331 h 7470724"/>
              <a:gd name="connsiteX30" fmla="*/ 4794796 w 7967673"/>
              <a:gd name="connsiteY30" fmla="*/ 56942 h 7470724"/>
              <a:gd name="connsiteX31" fmla="*/ 5237976 w 7967673"/>
              <a:gd name="connsiteY31" fmla="*/ 534986 h 7470724"/>
              <a:gd name="connsiteX32" fmla="*/ 5250151 w 7967673"/>
              <a:gd name="connsiteY32" fmla="*/ 714354 h 7470724"/>
              <a:gd name="connsiteX33" fmla="*/ 5309404 w 7967673"/>
              <a:gd name="connsiteY33" fmla="*/ 750877 h 7470724"/>
              <a:gd name="connsiteX34" fmla="*/ 5345930 w 7967673"/>
              <a:gd name="connsiteY34" fmla="*/ 738702 h 7470724"/>
              <a:gd name="connsiteX35" fmla="*/ 5513137 w 7967673"/>
              <a:gd name="connsiteY35" fmla="*/ 690817 h 7470724"/>
              <a:gd name="connsiteX36" fmla="*/ 6207128 w 7967673"/>
              <a:gd name="connsiteY36" fmla="*/ 858822 h 7470724"/>
              <a:gd name="connsiteX37" fmla="*/ 6410049 w 7967673"/>
              <a:gd name="connsiteY37" fmla="*/ 1061727 h 7470724"/>
              <a:gd name="connsiteX38" fmla="*/ 6423036 w 7967673"/>
              <a:gd name="connsiteY38" fmla="*/ 1086076 h 7470724"/>
              <a:gd name="connsiteX39" fmla="*/ 6423036 w 7967673"/>
              <a:gd name="connsiteY39" fmla="*/ 1061727 h 7470724"/>
              <a:gd name="connsiteX40" fmla="*/ 6327257 w 7967673"/>
              <a:gd name="connsiteY40" fmla="*/ 882359 h 7470724"/>
              <a:gd name="connsiteX41" fmla="*/ 5907616 w 7967673"/>
              <a:gd name="connsiteY41" fmla="*/ 666468 h 7470724"/>
              <a:gd name="connsiteX42" fmla="*/ 5716870 w 7967673"/>
              <a:gd name="connsiteY42" fmla="*/ 618583 h 7470724"/>
              <a:gd name="connsiteX43" fmla="*/ 5429534 w 7967673"/>
              <a:gd name="connsiteY43" fmla="*/ 570697 h 7470724"/>
              <a:gd name="connsiteX44" fmla="*/ 5405183 w 7967673"/>
              <a:gd name="connsiteY44" fmla="*/ 487100 h 7470724"/>
              <a:gd name="connsiteX45" fmla="*/ 5752584 w 7967673"/>
              <a:gd name="connsiteY45" fmla="*/ 272833 h 7470724"/>
              <a:gd name="connsiteX46" fmla="*/ 6111349 w 7967673"/>
              <a:gd name="connsiteY46" fmla="*/ 188424 h 7470724"/>
              <a:gd name="connsiteX47" fmla="*/ 6721736 w 7967673"/>
              <a:gd name="connsiteY47" fmla="*/ 177062 h 7470724"/>
              <a:gd name="connsiteX48" fmla="*/ 6973359 w 7967673"/>
              <a:gd name="connsiteY48" fmla="*/ 212773 h 7470724"/>
              <a:gd name="connsiteX49" fmla="*/ 7416539 w 7967673"/>
              <a:gd name="connsiteY49" fmla="*/ 392141 h 7470724"/>
              <a:gd name="connsiteX50" fmla="*/ 7691700 w 7967673"/>
              <a:gd name="connsiteY50" fmla="*/ 630757 h 7470724"/>
              <a:gd name="connsiteX51" fmla="*/ 7895433 w 7967673"/>
              <a:gd name="connsiteY51" fmla="*/ 990305 h 7470724"/>
              <a:gd name="connsiteX52" fmla="*/ 7967673 w 7967673"/>
              <a:gd name="connsiteY52" fmla="*/ 1456986 h 7470724"/>
              <a:gd name="connsiteX53" fmla="*/ 7931147 w 7967673"/>
              <a:gd name="connsiteY53" fmla="*/ 1852245 h 7470724"/>
              <a:gd name="connsiteX54" fmla="*/ 7895433 w 7967673"/>
              <a:gd name="connsiteY54" fmla="*/ 2067324 h 7470724"/>
              <a:gd name="connsiteX55" fmla="*/ 7823193 w 7967673"/>
              <a:gd name="connsiteY55" fmla="*/ 2318926 h 7470724"/>
              <a:gd name="connsiteX56" fmla="*/ 7608096 w 7967673"/>
              <a:gd name="connsiteY56" fmla="*/ 2870016 h 7470724"/>
              <a:gd name="connsiteX57" fmla="*/ 7260695 w 7967673"/>
              <a:gd name="connsiteY57" fmla="*/ 3516877 h 7470724"/>
              <a:gd name="connsiteX58" fmla="*/ 6985534 w 7967673"/>
              <a:gd name="connsiteY58" fmla="*/ 3959210 h 7470724"/>
              <a:gd name="connsiteX59" fmla="*/ 6698197 w 7967673"/>
              <a:gd name="connsiteY59" fmla="*/ 4366644 h 7470724"/>
              <a:gd name="connsiteX60" fmla="*/ 6482289 w 7967673"/>
              <a:gd name="connsiteY60" fmla="*/ 4653957 h 7470724"/>
              <a:gd name="connsiteX61" fmla="*/ 6111349 w 7967673"/>
              <a:gd name="connsiteY61" fmla="*/ 5084927 h 7470724"/>
              <a:gd name="connsiteX62" fmla="*/ 5633267 w 7967673"/>
              <a:gd name="connsiteY62" fmla="*/ 5588131 h 7470724"/>
              <a:gd name="connsiteX63" fmla="*/ 5142197 w 7967673"/>
              <a:gd name="connsiteY63" fmla="*/ 6019102 h 7470724"/>
              <a:gd name="connsiteX64" fmla="*/ 4686842 w 7967673"/>
              <a:gd name="connsiteY64" fmla="*/ 6377837 h 7470724"/>
              <a:gd name="connsiteX65" fmla="*/ 4243662 w 7967673"/>
              <a:gd name="connsiteY65" fmla="*/ 6677325 h 7470724"/>
              <a:gd name="connsiteX66" fmla="*/ 3753405 w 7967673"/>
              <a:gd name="connsiteY66" fmla="*/ 6964639 h 7470724"/>
              <a:gd name="connsiteX67" fmla="*/ 3154381 w 7967673"/>
              <a:gd name="connsiteY67" fmla="*/ 7251952 h 7470724"/>
              <a:gd name="connsiteX68" fmla="*/ 2651948 w 7967673"/>
              <a:gd name="connsiteY68" fmla="*/ 7419957 h 7470724"/>
              <a:gd name="connsiteX69" fmla="*/ 2148703 w 7967673"/>
              <a:gd name="connsiteY69" fmla="*/ 7467843 h 7470724"/>
              <a:gd name="connsiteX70" fmla="*/ 1645459 w 7967673"/>
              <a:gd name="connsiteY70" fmla="*/ 7431320 h 7470724"/>
              <a:gd name="connsiteX71" fmla="*/ 1370297 w 7967673"/>
              <a:gd name="connsiteY71" fmla="*/ 7383434 h 7470724"/>
              <a:gd name="connsiteX72" fmla="*/ 1059422 w 7967673"/>
              <a:gd name="connsiteY72" fmla="*/ 7287663 h 7470724"/>
              <a:gd name="connsiteX73" fmla="*/ 496113 w 7967673"/>
              <a:gd name="connsiteY73" fmla="*/ 6940290 h 7470724"/>
              <a:gd name="connsiteX74" fmla="*/ 100822 w 7967673"/>
              <a:gd name="connsiteY74" fmla="*/ 6329952 h 7470724"/>
              <a:gd name="connsiteX75" fmla="*/ 17219 w 7967673"/>
              <a:gd name="connsiteY75" fmla="*/ 6006927 h 7470724"/>
              <a:gd name="connsiteX76" fmla="*/ 17219 w 7967673"/>
              <a:gd name="connsiteY76" fmla="*/ 5946867 h 7470724"/>
              <a:gd name="connsiteX77" fmla="*/ 5043 w 7967673"/>
              <a:gd name="connsiteY77" fmla="*/ 5707439 h 7470724"/>
              <a:gd name="connsiteX78" fmla="*/ 29394 w 7967673"/>
              <a:gd name="connsiteY78" fmla="*/ 5252932 h 7470724"/>
              <a:gd name="connsiteX79" fmla="*/ 77283 w 7967673"/>
              <a:gd name="connsiteY79" fmla="*/ 5024867 h 7470724"/>
              <a:gd name="connsiteX80" fmla="*/ 148712 w 7967673"/>
              <a:gd name="connsiteY80" fmla="*/ 4701843 h 7470724"/>
              <a:gd name="connsiteX81" fmla="*/ 292380 w 7967673"/>
              <a:gd name="connsiteY81" fmla="*/ 4306584 h 7470724"/>
              <a:gd name="connsiteX82" fmla="*/ 531827 w 7967673"/>
              <a:gd name="connsiteY82" fmla="*/ 3815553 h 7470724"/>
              <a:gd name="connsiteX83" fmla="*/ 747735 w 7967673"/>
              <a:gd name="connsiteY83" fmla="*/ 3444643 h 7470724"/>
              <a:gd name="connsiteX84" fmla="*/ 927117 w 7967673"/>
              <a:gd name="connsiteY84" fmla="*/ 3145155 h 7470724"/>
              <a:gd name="connsiteX85" fmla="*/ 1226629 w 7967673"/>
              <a:gd name="connsiteY85" fmla="*/ 2702822 h 7470724"/>
              <a:gd name="connsiteX86" fmla="*/ 1526141 w 7967673"/>
              <a:gd name="connsiteY86" fmla="*/ 2295390 h 7470724"/>
              <a:gd name="connsiteX87" fmla="*/ 1741237 w 7967673"/>
              <a:gd name="connsiteY87" fmla="*/ 2008076 h 7470724"/>
              <a:gd name="connsiteX88" fmla="*/ 1980685 w 7967673"/>
              <a:gd name="connsiteY88" fmla="*/ 1744300 h 7470724"/>
              <a:gd name="connsiteX89" fmla="*/ 2747727 w 7967673"/>
              <a:gd name="connsiteY89" fmla="*/ 978130 h 7470724"/>
              <a:gd name="connsiteX90" fmla="*/ 3190095 w 7967673"/>
              <a:gd name="connsiteY90" fmla="*/ 618583 h 7470724"/>
              <a:gd name="connsiteX91" fmla="*/ 3716879 w 7967673"/>
              <a:gd name="connsiteY91" fmla="*/ 260658 h 7470724"/>
              <a:gd name="connsiteX92" fmla="*/ 4099994 w 7967673"/>
              <a:gd name="connsiteY92" fmla="*/ 69116 h 7470724"/>
              <a:gd name="connsiteX93" fmla="*/ 4447699 w 7967673"/>
              <a:gd name="connsiteY93" fmla="*/ 331 h 747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967673" h="7470724">
                <a:moveTo>
                  <a:pt x="5261515" y="834474"/>
                </a:moveTo>
                <a:cubicBezTo>
                  <a:pt x="5237976" y="834474"/>
                  <a:pt x="5202262" y="834474"/>
                  <a:pt x="5190087" y="858822"/>
                </a:cubicBezTo>
                <a:cubicBezTo>
                  <a:pt x="5130022" y="954593"/>
                  <a:pt x="5046419" y="1002479"/>
                  <a:pt x="4962815" y="1073901"/>
                </a:cubicBezTo>
                <a:cubicBezTo>
                  <a:pt x="4830510" y="1169673"/>
                  <a:pt x="4686842" y="1265444"/>
                  <a:pt x="4555349" y="1361215"/>
                </a:cubicBezTo>
                <a:cubicBezTo>
                  <a:pt x="4268013" y="1577106"/>
                  <a:pt x="3980676" y="1816534"/>
                  <a:pt x="3729054" y="2079499"/>
                </a:cubicBezTo>
                <a:cubicBezTo>
                  <a:pt x="3633275" y="2175270"/>
                  <a:pt x="3549671" y="2271041"/>
                  <a:pt x="3453893" y="2366812"/>
                </a:cubicBezTo>
                <a:cubicBezTo>
                  <a:pt x="3358114" y="2462583"/>
                  <a:pt x="3285874" y="2559166"/>
                  <a:pt x="3202270" y="2666300"/>
                </a:cubicBezTo>
                <a:cubicBezTo>
                  <a:pt x="3022888" y="2894365"/>
                  <a:pt x="2854869" y="3133793"/>
                  <a:pt x="2699837" y="3373220"/>
                </a:cubicBezTo>
                <a:cubicBezTo>
                  <a:pt x="2567533" y="3576125"/>
                  <a:pt x="2448215" y="3792017"/>
                  <a:pt x="2340261" y="3995733"/>
                </a:cubicBezTo>
                <a:cubicBezTo>
                  <a:pt x="2232307" y="4210812"/>
                  <a:pt x="2136528" y="4414529"/>
                  <a:pt x="2065100" y="4641783"/>
                </a:cubicBezTo>
                <a:cubicBezTo>
                  <a:pt x="2028574" y="4749728"/>
                  <a:pt x="1980685" y="4845499"/>
                  <a:pt x="1957146" y="4953445"/>
                </a:cubicBezTo>
                <a:cubicBezTo>
                  <a:pt x="1932795" y="5097101"/>
                  <a:pt x="1897081" y="5240758"/>
                  <a:pt x="1884906" y="5396589"/>
                </a:cubicBezTo>
                <a:cubicBezTo>
                  <a:pt x="1873542" y="5575957"/>
                  <a:pt x="1873542" y="5755325"/>
                  <a:pt x="1921432" y="5946867"/>
                </a:cubicBezTo>
                <a:cubicBezTo>
                  <a:pt x="1932795" y="5982579"/>
                  <a:pt x="1944970" y="6019102"/>
                  <a:pt x="1957146" y="6054813"/>
                </a:cubicBezTo>
                <a:cubicBezTo>
                  <a:pt x="2005035" y="6210644"/>
                  <a:pt x="2100814" y="6329952"/>
                  <a:pt x="2232307" y="6425723"/>
                </a:cubicBezTo>
                <a:cubicBezTo>
                  <a:pt x="2292371" y="6473609"/>
                  <a:pt x="2363800" y="6473609"/>
                  <a:pt x="2423864" y="6461434"/>
                </a:cubicBezTo>
                <a:cubicBezTo>
                  <a:pt x="2471754" y="6461434"/>
                  <a:pt x="2519644" y="6450072"/>
                  <a:pt x="2556169" y="6425723"/>
                </a:cubicBezTo>
                <a:cubicBezTo>
                  <a:pt x="2747727" y="6354301"/>
                  <a:pt x="2927109" y="6258529"/>
                  <a:pt x="3094316" y="6150584"/>
                </a:cubicBezTo>
                <a:cubicBezTo>
                  <a:pt x="3345939" y="5982579"/>
                  <a:pt x="3597561" y="5803211"/>
                  <a:pt x="3824833" y="5599494"/>
                </a:cubicBezTo>
                <a:cubicBezTo>
                  <a:pt x="4112169" y="5336529"/>
                  <a:pt x="4387330" y="5061390"/>
                  <a:pt x="4638953" y="4761902"/>
                </a:cubicBezTo>
                <a:cubicBezTo>
                  <a:pt x="4782621" y="4581723"/>
                  <a:pt x="4938464" y="4402355"/>
                  <a:pt x="5069957" y="4210812"/>
                </a:cubicBezTo>
                <a:cubicBezTo>
                  <a:pt x="5177912" y="4054981"/>
                  <a:pt x="5273690" y="3911325"/>
                  <a:pt x="5369469" y="3767668"/>
                </a:cubicBezTo>
                <a:cubicBezTo>
                  <a:pt x="5500962" y="3552588"/>
                  <a:pt x="5633267" y="3336698"/>
                  <a:pt x="5740409" y="3109444"/>
                </a:cubicBezTo>
                <a:cubicBezTo>
                  <a:pt x="5824824" y="2942250"/>
                  <a:pt x="5907616" y="2785608"/>
                  <a:pt x="5979045" y="2607052"/>
                </a:cubicBezTo>
                <a:cubicBezTo>
                  <a:pt x="6026934" y="2462583"/>
                  <a:pt x="6074823" y="2318926"/>
                  <a:pt x="6122713" y="2163095"/>
                </a:cubicBezTo>
                <a:cubicBezTo>
                  <a:pt x="6159239" y="2008076"/>
                  <a:pt x="6170602" y="1852245"/>
                  <a:pt x="6183589" y="1696414"/>
                </a:cubicBezTo>
                <a:cubicBezTo>
                  <a:pt x="6170602" y="1588468"/>
                  <a:pt x="6170602" y="1481335"/>
                  <a:pt x="6135700" y="1373389"/>
                </a:cubicBezTo>
                <a:cubicBezTo>
                  <a:pt x="6099174" y="1277618"/>
                  <a:pt x="6063460" y="1181847"/>
                  <a:pt x="5992031" y="1109613"/>
                </a:cubicBezTo>
                <a:cubicBezTo>
                  <a:pt x="5788299" y="906708"/>
                  <a:pt x="5537488" y="846648"/>
                  <a:pt x="5261515" y="834474"/>
                </a:cubicBezTo>
                <a:close/>
                <a:moveTo>
                  <a:pt x="4447699" y="331"/>
                </a:moveTo>
                <a:cubicBezTo>
                  <a:pt x="4564480" y="-2712"/>
                  <a:pt x="4681160" y="15143"/>
                  <a:pt x="4794796" y="56942"/>
                </a:cubicBezTo>
                <a:cubicBezTo>
                  <a:pt x="5010704" y="152713"/>
                  <a:pt x="5165736" y="308544"/>
                  <a:pt x="5237976" y="534986"/>
                </a:cubicBezTo>
                <a:cubicBezTo>
                  <a:pt x="5250151" y="595046"/>
                  <a:pt x="5250151" y="655106"/>
                  <a:pt x="5250151" y="714354"/>
                </a:cubicBezTo>
                <a:cubicBezTo>
                  <a:pt x="5250151" y="774414"/>
                  <a:pt x="5250151" y="774414"/>
                  <a:pt x="5309404" y="750877"/>
                </a:cubicBezTo>
                <a:cubicBezTo>
                  <a:pt x="5321580" y="750877"/>
                  <a:pt x="5333755" y="750877"/>
                  <a:pt x="5345930" y="738702"/>
                </a:cubicBezTo>
                <a:cubicBezTo>
                  <a:pt x="5381644" y="690817"/>
                  <a:pt x="5441709" y="690817"/>
                  <a:pt x="5513137" y="690817"/>
                </a:cubicBezTo>
                <a:cubicBezTo>
                  <a:pt x="5752584" y="690817"/>
                  <a:pt x="5992031" y="750877"/>
                  <a:pt x="6207128" y="858822"/>
                </a:cubicBezTo>
                <a:cubicBezTo>
                  <a:pt x="6290732" y="906708"/>
                  <a:pt x="6375147" y="965956"/>
                  <a:pt x="6410049" y="1061727"/>
                </a:cubicBezTo>
                <a:cubicBezTo>
                  <a:pt x="6410049" y="1073901"/>
                  <a:pt x="6410049" y="1086076"/>
                  <a:pt x="6423036" y="1086076"/>
                </a:cubicBezTo>
                <a:cubicBezTo>
                  <a:pt x="6423036" y="1086076"/>
                  <a:pt x="6423036" y="1073901"/>
                  <a:pt x="6423036" y="1061727"/>
                </a:cubicBezTo>
                <a:cubicBezTo>
                  <a:pt x="6410049" y="990305"/>
                  <a:pt x="6386510" y="930245"/>
                  <a:pt x="6327257" y="882359"/>
                </a:cubicBezTo>
                <a:cubicBezTo>
                  <a:pt x="6207128" y="774414"/>
                  <a:pt x="6063460" y="714354"/>
                  <a:pt x="5907616" y="666468"/>
                </a:cubicBezTo>
                <a:cubicBezTo>
                  <a:pt x="5848363" y="642931"/>
                  <a:pt x="5776935" y="630757"/>
                  <a:pt x="5716870" y="618583"/>
                </a:cubicBezTo>
                <a:cubicBezTo>
                  <a:pt x="5621091" y="607220"/>
                  <a:pt x="5525313" y="595046"/>
                  <a:pt x="5429534" y="570697"/>
                </a:cubicBezTo>
                <a:cubicBezTo>
                  <a:pt x="5357294" y="559335"/>
                  <a:pt x="5357294" y="547160"/>
                  <a:pt x="5405183" y="487100"/>
                </a:cubicBezTo>
                <a:cubicBezTo>
                  <a:pt x="5500962" y="379967"/>
                  <a:pt x="5621091" y="320718"/>
                  <a:pt x="5752584" y="272833"/>
                </a:cubicBezTo>
                <a:cubicBezTo>
                  <a:pt x="5872714" y="236310"/>
                  <a:pt x="5992031" y="200599"/>
                  <a:pt x="6111349" y="188424"/>
                </a:cubicBezTo>
                <a:cubicBezTo>
                  <a:pt x="6314270" y="164887"/>
                  <a:pt x="6518815" y="117002"/>
                  <a:pt x="6721736" y="177062"/>
                </a:cubicBezTo>
                <a:cubicBezTo>
                  <a:pt x="6806151" y="188424"/>
                  <a:pt x="6889755" y="188424"/>
                  <a:pt x="6973359" y="212773"/>
                </a:cubicBezTo>
                <a:cubicBezTo>
                  <a:pt x="7129202" y="248484"/>
                  <a:pt x="7272870" y="308544"/>
                  <a:pt x="7416539" y="392141"/>
                </a:cubicBezTo>
                <a:cubicBezTo>
                  <a:pt x="7524493" y="451389"/>
                  <a:pt x="7608096" y="534986"/>
                  <a:pt x="7691700" y="630757"/>
                </a:cubicBezTo>
                <a:cubicBezTo>
                  <a:pt x="7787479" y="738702"/>
                  <a:pt x="7847543" y="858822"/>
                  <a:pt x="7895433" y="990305"/>
                </a:cubicBezTo>
                <a:cubicBezTo>
                  <a:pt x="7955497" y="1146136"/>
                  <a:pt x="7967673" y="1301155"/>
                  <a:pt x="7967673" y="1456986"/>
                </a:cubicBezTo>
                <a:cubicBezTo>
                  <a:pt x="7967673" y="1588468"/>
                  <a:pt x="7967673" y="1720763"/>
                  <a:pt x="7931147" y="1852245"/>
                </a:cubicBezTo>
                <a:cubicBezTo>
                  <a:pt x="7919783" y="1923668"/>
                  <a:pt x="7907608" y="1995902"/>
                  <a:pt x="7895433" y="2067324"/>
                </a:cubicBezTo>
                <a:cubicBezTo>
                  <a:pt x="7871894" y="2151733"/>
                  <a:pt x="7847543" y="2235330"/>
                  <a:pt x="7823193" y="2318926"/>
                </a:cubicBezTo>
                <a:cubicBezTo>
                  <a:pt x="7763940" y="2511280"/>
                  <a:pt x="7691700" y="2689837"/>
                  <a:pt x="7608096" y="2870016"/>
                </a:cubicBezTo>
                <a:cubicBezTo>
                  <a:pt x="7500142" y="3085907"/>
                  <a:pt x="7392188" y="3313161"/>
                  <a:pt x="7260695" y="3516877"/>
                </a:cubicBezTo>
                <a:cubicBezTo>
                  <a:pt x="7164916" y="3671897"/>
                  <a:pt x="7081313" y="3815553"/>
                  <a:pt x="6985534" y="3959210"/>
                </a:cubicBezTo>
                <a:cubicBezTo>
                  <a:pt x="6889755" y="4102867"/>
                  <a:pt x="6806151" y="4235161"/>
                  <a:pt x="6698197" y="4366644"/>
                </a:cubicBezTo>
                <a:cubicBezTo>
                  <a:pt x="6625957" y="4462415"/>
                  <a:pt x="6554529" y="4558186"/>
                  <a:pt x="6482289" y="4653957"/>
                </a:cubicBezTo>
                <a:cubicBezTo>
                  <a:pt x="6362160" y="4797614"/>
                  <a:pt x="6242842" y="4941270"/>
                  <a:pt x="6111349" y="5084927"/>
                </a:cubicBezTo>
                <a:cubicBezTo>
                  <a:pt x="5967681" y="5252932"/>
                  <a:pt x="5800474" y="5420126"/>
                  <a:pt x="5633267" y="5588131"/>
                </a:cubicBezTo>
                <a:cubicBezTo>
                  <a:pt x="5477423" y="5731788"/>
                  <a:pt x="5309404" y="5875445"/>
                  <a:pt x="5142197" y="6019102"/>
                </a:cubicBezTo>
                <a:cubicBezTo>
                  <a:pt x="4998529" y="6138410"/>
                  <a:pt x="4842686" y="6258529"/>
                  <a:pt x="4686842" y="6377837"/>
                </a:cubicBezTo>
                <a:cubicBezTo>
                  <a:pt x="4543174" y="6485783"/>
                  <a:pt x="4399506" y="6581554"/>
                  <a:pt x="4243662" y="6677325"/>
                </a:cubicBezTo>
                <a:cubicBezTo>
                  <a:pt x="4088630" y="6785271"/>
                  <a:pt x="3920612" y="6881042"/>
                  <a:pt x="3753405" y="6964639"/>
                </a:cubicBezTo>
                <a:cubicBezTo>
                  <a:pt x="3561847" y="7072584"/>
                  <a:pt x="3358114" y="7168355"/>
                  <a:pt x="3154381" y="7251952"/>
                </a:cubicBezTo>
                <a:cubicBezTo>
                  <a:pt x="2987174" y="7324186"/>
                  <a:pt x="2819155" y="7372072"/>
                  <a:pt x="2651948" y="7419957"/>
                </a:cubicBezTo>
                <a:cubicBezTo>
                  <a:pt x="2496105" y="7455669"/>
                  <a:pt x="2352436" y="7479206"/>
                  <a:pt x="2148703" y="7467843"/>
                </a:cubicBezTo>
                <a:cubicBezTo>
                  <a:pt x="2017210" y="7443494"/>
                  <a:pt x="1825653" y="7467843"/>
                  <a:pt x="1645459" y="7431320"/>
                </a:cubicBezTo>
                <a:cubicBezTo>
                  <a:pt x="1549680" y="7419957"/>
                  <a:pt x="1453901" y="7407783"/>
                  <a:pt x="1370297" y="7383434"/>
                </a:cubicBezTo>
                <a:cubicBezTo>
                  <a:pt x="1262343" y="7372072"/>
                  <a:pt x="1155201" y="7324186"/>
                  <a:pt x="1059422" y="7287663"/>
                </a:cubicBezTo>
                <a:cubicBezTo>
                  <a:pt x="854877" y="7216241"/>
                  <a:pt x="663320" y="7096121"/>
                  <a:pt x="496113" y="6940290"/>
                </a:cubicBezTo>
                <a:cubicBezTo>
                  <a:pt x="316730" y="6773096"/>
                  <a:pt x="184426" y="6569380"/>
                  <a:pt x="100822" y="6329952"/>
                </a:cubicBezTo>
                <a:cubicBezTo>
                  <a:pt x="65108" y="6222006"/>
                  <a:pt x="52933" y="6114873"/>
                  <a:pt x="17219" y="6006927"/>
                </a:cubicBezTo>
                <a:cubicBezTo>
                  <a:pt x="5043" y="5982579"/>
                  <a:pt x="17219" y="5971216"/>
                  <a:pt x="17219" y="5946867"/>
                </a:cubicBezTo>
                <a:cubicBezTo>
                  <a:pt x="5043" y="5863271"/>
                  <a:pt x="-7132" y="5779674"/>
                  <a:pt x="5043" y="5707439"/>
                </a:cubicBezTo>
                <a:cubicBezTo>
                  <a:pt x="5043" y="5551608"/>
                  <a:pt x="-7132" y="5396589"/>
                  <a:pt x="29394" y="5252932"/>
                </a:cubicBezTo>
                <a:cubicBezTo>
                  <a:pt x="52933" y="5180698"/>
                  <a:pt x="52933" y="5097101"/>
                  <a:pt x="77283" y="5024867"/>
                </a:cubicBezTo>
                <a:cubicBezTo>
                  <a:pt x="88647" y="4917733"/>
                  <a:pt x="112997" y="4809788"/>
                  <a:pt x="148712" y="4701843"/>
                </a:cubicBezTo>
                <a:cubicBezTo>
                  <a:pt x="196601" y="4570360"/>
                  <a:pt x="244490" y="4438066"/>
                  <a:pt x="292380" y="4306584"/>
                </a:cubicBezTo>
                <a:cubicBezTo>
                  <a:pt x="364620" y="4139390"/>
                  <a:pt x="436048" y="3971385"/>
                  <a:pt x="531827" y="3815553"/>
                </a:cubicBezTo>
                <a:cubicBezTo>
                  <a:pt x="604067" y="3696245"/>
                  <a:pt x="676307" y="3564763"/>
                  <a:pt x="747735" y="3444643"/>
                </a:cubicBezTo>
                <a:cubicBezTo>
                  <a:pt x="806988" y="3336698"/>
                  <a:pt x="867864" y="3240927"/>
                  <a:pt x="927117" y="3145155"/>
                </a:cubicBezTo>
                <a:cubicBezTo>
                  <a:pt x="1022896" y="2990136"/>
                  <a:pt x="1118675" y="2846479"/>
                  <a:pt x="1226629" y="2702822"/>
                </a:cubicBezTo>
                <a:cubicBezTo>
                  <a:pt x="1322408" y="2570529"/>
                  <a:pt x="1418187" y="2426872"/>
                  <a:pt x="1526141" y="2295390"/>
                </a:cubicBezTo>
                <a:cubicBezTo>
                  <a:pt x="1597569" y="2199618"/>
                  <a:pt x="1669809" y="2103847"/>
                  <a:pt x="1741237" y="2008076"/>
                </a:cubicBezTo>
                <a:cubicBezTo>
                  <a:pt x="1813477" y="1923668"/>
                  <a:pt x="1897081" y="1827896"/>
                  <a:pt x="1980685" y="1744300"/>
                </a:cubicBezTo>
                <a:cubicBezTo>
                  <a:pt x="2220132" y="1481335"/>
                  <a:pt x="2471754" y="1217558"/>
                  <a:pt x="2747727" y="978130"/>
                </a:cubicBezTo>
                <a:cubicBezTo>
                  <a:pt x="2891395" y="858822"/>
                  <a:pt x="3035063" y="726528"/>
                  <a:pt x="3190095" y="618583"/>
                </a:cubicBezTo>
                <a:cubicBezTo>
                  <a:pt x="3358114" y="487100"/>
                  <a:pt x="3537496" y="368604"/>
                  <a:pt x="3716879" y="260658"/>
                </a:cubicBezTo>
                <a:cubicBezTo>
                  <a:pt x="3837008" y="188424"/>
                  <a:pt x="3968501" y="117002"/>
                  <a:pt x="4099994" y="69116"/>
                </a:cubicBezTo>
                <a:cubicBezTo>
                  <a:pt x="4214035" y="27318"/>
                  <a:pt x="4330918" y="3375"/>
                  <a:pt x="4447699" y="331"/>
                </a:cubicBezTo>
                <a:close/>
              </a:path>
            </a:pathLst>
          </a:custGeom>
        </p:spPr>
        <p:txBody>
          <a:bodyPr wrap="square">
            <a:noAutofit/>
          </a:bodyPr>
          <a:lstStyle/>
          <a:p>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4528" y="-549109"/>
            <a:ext cx="9352717" cy="8022693"/>
          </a:xfrm>
          <a:custGeom>
            <a:avLst/>
            <a:gdLst>
              <a:gd name="connsiteX0" fmla="*/ 4703967 w 9352717"/>
              <a:gd name="connsiteY0" fmla="*/ 1556 h 8022693"/>
              <a:gd name="connsiteX1" fmla="*/ 4931395 w 9352717"/>
              <a:gd name="connsiteY1" fmla="*/ 1556 h 8022693"/>
              <a:gd name="connsiteX2" fmla="*/ 5122403 w 9352717"/>
              <a:gd name="connsiteY2" fmla="*/ 1556 h 8022693"/>
              <a:gd name="connsiteX3" fmla="*/ 5599922 w 9352717"/>
              <a:gd name="connsiteY3" fmla="*/ 144791 h 8022693"/>
              <a:gd name="connsiteX4" fmla="*/ 5647674 w 9352717"/>
              <a:gd name="connsiteY4" fmla="*/ 169068 h 8022693"/>
              <a:gd name="connsiteX5" fmla="*/ 6280589 w 9352717"/>
              <a:gd name="connsiteY5" fmla="*/ 192536 h 8022693"/>
              <a:gd name="connsiteX6" fmla="*/ 7151454 w 9352717"/>
              <a:gd name="connsiteY6" fmla="*/ 240281 h 8022693"/>
              <a:gd name="connsiteX7" fmla="*/ 7653254 w 9352717"/>
              <a:gd name="connsiteY7" fmla="*/ 263749 h 8022693"/>
              <a:gd name="connsiteX8" fmla="*/ 8321780 w 9352717"/>
              <a:gd name="connsiteY8" fmla="*/ 312303 h 8022693"/>
              <a:gd name="connsiteX9" fmla="*/ 8668183 w 9352717"/>
              <a:gd name="connsiteY9" fmla="*/ 323632 h 8022693"/>
              <a:gd name="connsiteX10" fmla="*/ 9313239 w 9352717"/>
              <a:gd name="connsiteY10" fmla="*/ 371377 h 8022693"/>
              <a:gd name="connsiteX11" fmla="*/ 9336710 w 9352717"/>
              <a:gd name="connsiteY11" fmla="*/ 431260 h 8022693"/>
              <a:gd name="connsiteX12" fmla="*/ 9002447 w 9352717"/>
              <a:gd name="connsiteY12" fmla="*/ 789751 h 8022693"/>
              <a:gd name="connsiteX13" fmla="*/ 7879873 w 9352717"/>
              <a:gd name="connsiteY13" fmla="*/ 1517254 h 8022693"/>
              <a:gd name="connsiteX14" fmla="*/ 7486527 w 9352717"/>
              <a:gd name="connsiteY14" fmla="*/ 1684765 h 8022693"/>
              <a:gd name="connsiteX15" fmla="*/ 7115842 w 9352717"/>
              <a:gd name="connsiteY15" fmla="*/ 1792394 h 8022693"/>
              <a:gd name="connsiteX16" fmla="*/ 6889223 w 9352717"/>
              <a:gd name="connsiteY16" fmla="*/ 1815861 h 8022693"/>
              <a:gd name="connsiteX17" fmla="*/ 6316200 w 9352717"/>
              <a:gd name="connsiteY17" fmla="*/ 1851468 h 8022693"/>
              <a:gd name="connsiteX18" fmla="*/ 5384634 w 9352717"/>
              <a:gd name="connsiteY18" fmla="*/ 1887883 h 8022693"/>
              <a:gd name="connsiteX19" fmla="*/ 5205766 w 9352717"/>
              <a:gd name="connsiteY19" fmla="*/ 1994702 h 8022693"/>
              <a:gd name="connsiteX20" fmla="*/ 4811611 w 9352717"/>
              <a:gd name="connsiteY20" fmla="*/ 2616195 h 8022693"/>
              <a:gd name="connsiteX21" fmla="*/ 4417455 w 9352717"/>
              <a:gd name="connsiteY21" fmla="*/ 3260346 h 8022693"/>
              <a:gd name="connsiteX22" fmla="*/ 4071861 w 9352717"/>
              <a:gd name="connsiteY22" fmla="*/ 3773400 h 8022693"/>
              <a:gd name="connsiteX23" fmla="*/ 3761069 w 9352717"/>
              <a:gd name="connsiteY23" fmla="*/ 4250849 h 8022693"/>
              <a:gd name="connsiteX24" fmla="*/ 3474558 w 9352717"/>
              <a:gd name="connsiteY24" fmla="*/ 4679744 h 8022693"/>
              <a:gd name="connsiteX25" fmla="*/ 3175906 w 9352717"/>
              <a:gd name="connsiteY25" fmla="*/ 5133724 h 8022693"/>
              <a:gd name="connsiteX26" fmla="*/ 2937147 w 9352717"/>
              <a:gd name="connsiteY26" fmla="*/ 5480077 h 8022693"/>
              <a:gd name="connsiteX27" fmla="*/ 2721858 w 9352717"/>
              <a:gd name="connsiteY27" fmla="*/ 5802152 h 8022693"/>
              <a:gd name="connsiteX28" fmla="*/ 2530850 w 9352717"/>
              <a:gd name="connsiteY28" fmla="*/ 6065154 h 8022693"/>
              <a:gd name="connsiteX29" fmla="*/ 2233008 w 9352717"/>
              <a:gd name="connsiteY29" fmla="*/ 6494858 h 8022693"/>
              <a:gd name="connsiteX30" fmla="*/ 1922216 w 9352717"/>
              <a:gd name="connsiteY30" fmla="*/ 6805604 h 8022693"/>
              <a:gd name="connsiteX31" fmla="*/ 1635705 w 9352717"/>
              <a:gd name="connsiteY31" fmla="*/ 7067796 h 8022693"/>
              <a:gd name="connsiteX32" fmla="*/ 1575813 w 9352717"/>
              <a:gd name="connsiteY32" fmla="*/ 7092073 h 8022693"/>
              <a:gd name="connsiteX33" fmla="*/ 1492449 w 9352717"/>
              <a:gd name="connsiteY33" fmla="*/ 7115541 h 8022693"/>
              <a:gd name="connsiteX34" fmla="*/ 1158186 w 9352717"/>
              <a:gd name="connsiteY34" fmla="*/ 7414148 h 8022693"/>
              <a:gd name="connsiteX35" fmla="*/ 1062682 w 9352717"/>
              <a:gd name="connsiteY35" fmla="*/ 7449755 h 8022693"/>
              <a:gd name="connsiteX36" fmla="*/ 883815 w 9352717"/>
              <a:gd name="connsiteY36" fmla="*/ 7533106 h 8022693"/>
              <a:gd name="connsiteX37" fmla="*/ 776171 w 9352717"/>
              <a:gd name="connsiteY37" fmla="*/ 7640734 h 8022693"/>
              <a:gd name="connsiteX38" fmla="*/ 632915 w 9352717"/>
              <a:gd name="connsiteY38" fmla="*/ 7712756 h 8022693"/>
              <a:gd name="connsiteX39" fmla="*/ 513131 w 9352717"/>
              <a:gd name="connsiteY39" fmla="*/ 7783969 h 8022693"/>
              <a:gd name="connsiteX40" fmla="*/ 369875 w 9352717"/>
              <a:gd name="connsiteY40" fmla="*/ 7891597 h 8022693"/>
              <a:gd name="connsiteX41" fmla="*/ 322123 w 9352717"/>
              <a:gd name="connsiteY41" fmla="*/ 7903735 h 8022693"/>
              <a:gd name="connsiteX42" fmla="*/ 322123 w 9352717"/>
              <a:gd name="connsiteY42" fmla="*/ 7867320 h 8022693"/>
              <a:gd name="connsiteX43" fmla="*/ 346404 w 9352717"/>
              <a:gd name="connsiteY43" fmla="*/ 7736224 h 8022693"/>
              <a:gd name="connsiteX44" fmla="*/ 334263 w 9352717"/>
              <a:gd name="connsiteY44" fmla="*/ 7712756 h 8022693"/>
              <a:gd name="connsiteX45" fmla="*/ 310792 w 9352717"/>
              <a:gd name="connsiteY45" fmla="*/ 7724085 h 8022693"/>
              <a:gd name="connsiteX46" fmla="*/ 107644 w 9352717"/>
              <a:gd name="connsiteY46" fmla="*/ 7927203 h 8022693"/>
              <a:gd name="connsiteX47" fmla="*/ 0 w 9352717"/>
              <a:gd name="connsiteY47" fmla="*/ 8022693 h 8022693"/>
              <a:gd name="connsiteX48" fmla="*/ 47752 w 9352717"/>
              <a:gd name="connsiteY48" fmla="*/ 7891597 h 8022693"/>
              <a:gd name="connsiteX49" fmla="*/ 465379 w 9352717"/>
              <a:gd name="connsiteY49" fmla="*/ 7115541 h 8022693"/>
              <a:gd name="connsiteX50" fmla="*/ 979318 w 9352717"/>
              <a:gd name="connsiteY50" fmla="*/ 6171973 h 8022693"/>
              <a:gd name="connsiteX51" fmla="*/ 1444697 w 9352717"/>
              <a:gd name="connsiteY51" fmla="*/ 5336842 h 8022693"/>
              <a:gd name="connsiteX52" fmla="*/ 1766820 w 9352717"/>
              <a:gd name="connsiteY52" fmla="*/ 4763904 h 8022693"/>
              <a:gd name="connsiteX53" fmla="*/ 2185256 w 9352717"/>
              <a:gd name="connsiteY53" fmla="*/ 4012125 h 8022693"/>
              <a:gd name="connsiteX54" fmla="*/ 2615024 w 9352717"/>
              <a:gd name="connsiteY54" fmla="*/ 3212601 h 8022693"/>
              <a:gd name="connsiteX55" fmla="*/ 3044790 w 9352717"/>
              <a:gd name="connsiteY55" fmla="*/ 2413077 h 8022693"/>
              <a:gd name="connsiteX56" fmla="*/ 3223658 w 9352717"/>
              <a:gd name="connsiteY56" fmla="*/ 2054586 h 8022693"/>
              <a:gd name="connsiteX57" fmla="*/ 3188046 w 9352717"/>
              <a:gd name="connsiteY57" fmla="*/ 1994702 h 8022693"/>
              <a:gd name="connsiteX58" fmla="*/ 2590743 w 9352717"/>
              <a:gd name="connsiteY58" fmla="*/ 2031118 h 8022693"/>
              <a:gd name="connsiteX59" fmla="*/ 2220868 w 9352717"/>
              <a:gd name="connsiteY59" fmla="*/ 2042447 h 8022693"/>
              <a:gd name="connsiteX60" fmla="*/ 1504589 w 9352717"/>
              <a:gd name="connsiteY60" fmla="*/ 2078863 h 8022693"/>
              <a:gd name="connsiteX61" fmla="*/ 1289301 w 9352717"/>
              <a:gd name="connsiteY61" fmla="*/ 2102330 h 8022693"/>
              <a:gd name="connsiteX62" fmla="*/ 871674 w 9352717"/>
              <a:gd name="connsiteY62" fmla="*/ 1946957 h 8022693"/>
              <a:gd name="connsiteX63" fmla="*/ 799642 w 9352717"/>
              <a:gd name="connsiteY63" fmla="*/ 1612743 h 8022693"/>
              <a:gd name="connsiteX64" fmla="*/ 1241549 w 9352717"/>
              <a:gd name="connsiteY64" fmla="*/ 705591 h 8022693"/>
              <a:gd name="connsiteX65" fmla="*/ 1515920 w 9352717"/>
              <a:gd name="connsiteY65" fmla="*/ 431260 h 8022693"/>
              <a:gd name="connsiteX66" fmla="*/ 1826712 w 9352717"/>
              <a:gd name="connsiteY66" fmla="*/ 263749 h 8022693"/>
              <a:gd name="connsiteX67" fmla="*/ 2065472 w 9352717"/>
              <a:gd name="connsiteY67" fmla="*/ 228142 h 8022693"/>
              <a:gd name="connsiteX68" fmla="*/ 2698387 w 9352717"/>
              <a:gd name="connsiteY68" fmla="*/ 180397 h 8022693"/>
              <a:gd name="connsiteX69" fmla="*/ 2997039 w 9352717"/>
              <a:gd name="connsiteY69" fmla="*/ 169068 h 8022693"/>
              <a:gd name="connsiteX70" fmla="*/ 4107473 w 9352717"/>
              <a:gd name="connsiteY70" fmla="*/ 144791 h 8022693"/>
              <a:gd name="connsiteX71" fmla="*/ 4238588 w 9352717"/>
              <a:gd name="connsiteY71" fmla="*/ 108376 h 8022693"/>
              <a:gd name="connsiteX72" fmla="*/ 4489488 w 9352717"/>
              <a:gd name="connsiteY72" fmla="*/ 37163 h 8022693"/>
              <a:gd name="connsiteX73" fmla="*/ 4703967 w 9352717"/>
              <a:gd name="connsiteY73" fmla="*/ 1556 h 802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352717" h="8022693">
                <a:moveTo>
                  <a:pt x="4703967" y="1556"/>
                </a:moveTo>
                <a:cubicBezTo>
                  <a:pt x="4775999" y="12886"/>
                  <a:pt x="4859363" y="1556"/>
                  <a:pt x="4931395" y="1556"/>
                </a:cubicBezTo>
                <a:cubicBezTo>
                  <a:pt x="4990478" y="1556"/>
                  <a:pt x="5050370" y="1556"/>
                  <a:pt x="5122403" y="1556"/>
                </a:cubicBezTo>
                <a:cubicBezTo>
                  <a:pt x="5301270" y="-10582"/>
                  <a:pt x="5456666" y="49301"/>
                  <a:pt x="5599922" y="144791"/>
                </a:cubicBezTo>
                <a:cubicBezTo>
                  <a:pt x="5612062" y="156120"/>
                  <a:pt x="5623393" y="169068"/>
                  <a:pt x="5647674" y="169068"/>
                </a:cubicBezTo>
                <a:cubicBezTo>
                  <a:pt x="5862153" y="180397"/>
                  <a:pt x="6065301" y="203865"/>
                  <a:pt x="6280589" y="192536"/>
                </a:cubicBezTo>
                <a:cubicBezTo>
                  <a:pt x="6578431" y="192536"/>
                  <a:pt x="6864943" y="228142"/>
                  <a:pt x="7151454" y="240281"/>
                </a:cubicBezTo>
                <a:cubicBezTo>
                  <a:pt x="7318990" y="240281"/>
                  <a:pt x="7486527" y="251610"/>
                  <a:pt x="7653254" y="263749"/>
                </a:cubicBezTo>
                <a:cubicBezTo>
                  <a:pt x="7879873" y="288026"/>
                  <a:pt x="8095161" y="275887"/>
                  <a:pt x="8321780" y="312303"/>
                </a:cubicBezTo>
                <a:cubicBezTo>
                  <a:pt x="8441564" y="323632"/>
                  <a:pt x="8548399" y="312303"/>
                  <a:pt x="8668183" y="323632"/>
                </a:cubicBezTo>
                <a:cubicBezTo>
                  <a:pt x="8882662" y="360048"/>
                  <a:pt x="9097951" y="347100"/>
                  <a:pt x="9313239" y="371377"/>
                </a:cubicBezTo>
                <a:cubicBezTo>
                  <a:pt x="9360991" y="371377"/>
                  <a:pt x="9360991" y="383516"/>
                  <a:pt x="9336710" y="431260"/>
                </a:cubicBezTo>
                <a:cubicBezTo>
                  <a:pt x="9241206" y="562356"/>
                  <a:pt x="9121422" y="682123"/>
                  <a:pt x="9002447" y="789751"/>
                </a:cubicBezTo>
                <a:cubicBezTo>
                  <a:pt x="8668183" y="1099688"/>
                  <a:pt x="8286169" y="1326274"/>
                  <a:pt x="7879873" y="1517254"/>
                </a:cubicBezTo>
                <a:cubicBezTo>
                  <a:pt x="7760898" y="1589275"/>
                  <a:pt x="7629782" y="1649159"/>
                  <a:pt x="7486527" y="1684765"/>
                </a:cubicBezTo>
                <a:cubicBezTo>
                  <a:pt x="7366742" y="1720372"/>
                  <a:pt x="7246958" y="1768116"/>
                  <a:pt x="7115842" y="1792394"/>
                </a:cubicBezTo>
                <a:cubicBezTo>
                  <a:pt x="7044619" y="1803723"/>
                  <a:pt x="6972587" y="1815861"/>
                  <a:pt x="6889223" y="1815861"/>
                </a:cubicBezTo>
                <a:cubicBezTo>
                  <a:pt x="6698216" y="1828000"/>
                  <a:pt x="6507208" y="1851468"/>
                  <a:pt x="6316200" y="1851468"/>
                </a:cubicBezTo>
                <a:cubicBezTo>
                  <a:pt x="6005408" y="1851468"/>
                  <a:pt x="5695426" y="1899213"/>
                  <a:pt x="5384634" y="1887883"/>
                </a:cubicBezTo>
                <a:cubicBezTo>
                  <a:pt x="5313411" y="1887883"/>
                  <a:pt x="5253518" y="1911351"/>
                  <a:pt x="5205766" y="1994702"/>
                </a:cubicBezTo>
                <a:cubicBezTo>
                  <a:pt x="5074651" y="2197820"/>
                  <a:pt x="4954867" y="2413077"/>
                  <a:pt x="4811611" y="2616195"/>
                </a:cubicBezTo>
                <a:cubicBezTo>
                  <a:pt x="4680496" y="2830642"/>
                  <a:pt x="4549380" y="3045898"/>
                  <a:pt x="4417455" y="3260346"/>
                </a:cubicBezTo>
                <a:cubicBezTo>
                  <a:pt x="4310621" y="3439186"/>
                  <a:pt x="4178696" y="3594560"/>
                  <a:pt x="4071861" y="3773400"/>
                </a:cubicBezTo>
                <a:cubicBezTo>
                  <a:pt x="3976357" y="3928774"/>
                  <a:pt x="3867904" y="4096285"/>
                  <a:pt x="3761069" y="4250849"/>
                </a:cubicBezTo>
                <a:cubicBezTo>
                  <a:pt x="3676896" y="4394084"/>
                  <a:pt x="3570061" y="4536509"/>
                  <a:pt x="3474558" y="4679744"/>
                </a:cubicBezTo>
                <a:cubicBezTo>
                  <a:pt x="3379054" y="4835117"/>
                  <a:pt x="3271410" y="4990490"/>
                  <a:pt x="3175906" y="5133724"/>
                </a:cubicBezTo>
                <a:cubicBezTo>
                  <a:pt x="3092543" y="5253491"/>
                  <a:pt x="3020510" y="5360310"/>
                  <a:pt x="2937147" y="5480077"/>
                </a:cubicBezTo>
                <a:cubicBezTo>
                  <a:pt x="2865114" y="5587705"/>
                  <a:pt x="2793891" y="5694524"/>
                  <a:pt x="2721858" y="5802152"/>
                </a:cubicBezTo>
                <a:cubicBezTo>
                  <a:pt x="2662775" y="5885504"/>
                  <a:pt x="2590743" y="5980993"/>
                  <a:pt x="2530850" y="6065154"/>
                </a:cubicBezTo>
                <a:cubicBezTo>
                  <a:pt x="2435347" y="6219718"/>
                  <a:pt x="2339843" y="6351623"/>
                  <a:pt x="2233008" y="6494858"/>
                </a:cubicBezTo>
                <a:cubicBezTo>
                  <a:pt x="2148836" y="6614624"/>
                  <a:pt x="2029860" y="6710114"/>
                  <a:pt x="1922216" y="6805604"/>
                </a:cubicBezTo>
                <a:cubicBezTo>
                  <a:pt x="1826712" y="6901093"/>
                  <a:pt x="1731209" y="6983635"/>
                  <a:pt x="1635705" y="7067796"/>
                </a:cubicBezTo>
                <a:cubicBezTo>
                  <a:pt x="1611424" y="7092073"/>
                  <a:pt x="1600093" y="7103402"/>
                  <a:pt x="1575813" y="7092073"/>
                </a:cubicBezTo>
                <a:cubicBezTo>
                  <a:pt x="1540201" y="7079125"/>
                  <a:pt x="1515920" y="7092073"/>
                  <a:pt x="1492449" y="7115541"/>
                </a:cubicBezTo>
                <a:cubicBezTo>
                  <a:pt x="1372665" y="7211030"/>
                  <a:pt x="1265830" y="7306520"/>
                  <a:pt x="1158186" y="7414148"/>
                </a:cubicBezTo>
                <a:cubicBezTo>
                  <a:pt x="1133905" y="7437616"/>
                  <a:pt x="1110434" y="7461893"/>
                  <a:pt x="1062682" y="7449755"/>
                </a:cubicBezTo>
                <a:cubicBezTo>
                  <a:pt x="990650" y="7437616"/>
                  <a:pt x="942898" y="7485361"/>
                  <a:pt x="883815" y="7533106"/>
                </a:cubicBezTo>
                <a:cubicBezTo>
                  <a:pt x="847394" y="7557383"/>
                  <a:pt x="811782" y="7605128"/>
                  <a:pt x="776171" y="7640734"/>
                </a:cubicBezTo>
                <a:cubicBezTo>
                  <a:pt x="740559" y="7676340"/>
                  <a:pt x="704138" y="7712756"/>
                  <a:pt x="632915" y="7712756"/>
                </a:cubicBezTo>
                <a:cubicBezTo>
                  <a:pt x="585163" y="7712756"/>
                  <a:pt x="549551" y="7748362"/>
                  <a:pt x="513131" y="7783969"/>
                </a:cubicBezTo>
                <a:cubicBezTo>
                  <a:pt x="465379" y="7819575"/>
                  <a:pt x="406296" y="7843852"/>
                  <a:pt x="369875" y="7891597"/>
                </a:cubicBezTo>
                <a:cubicBezTo>
                  <a:pt x="358544" y="7903735"/>
                  <a:pt x="334263" y="7915065"/>
                  <a:pt x="322123" y="7903735"/>
                </a:cubicBezTo>
                <a:cubicBezTo>
                  <a:pt x="310792" y="7891597"/>
                  <a:pt x="310792" y="7879458"/>
                  <a:pt x="322123" y="7867320"/>
                </a:cubicBezTo>
                <a:cubicBezTo>
                  <a:pt x="346404" y="7819575"/>
                  <a:pt x="346404" y="7783969"/>
                  <a:pt x="346404" y="7736224"/>
                </a:cubicBezTo>
                <a:cubicBezTo>
                  <a:pt x="346404" y="7724085"/>
                  <a:pt x="346404" y="7712756"/>
                  <a:pt x="334263" y="7712756"/>
                </a:cubicBezTo>
                <a:cubicBezTo>
                  <a:pt x="322123" y="7712756"/>
                  <a:pt x="310792" y="7724085"/>
                  <a:pt x="310792" y="7724085"/>
                </a:cubicBezTo>
                <a:cubicBezTo>
                  <a:pt x="238759" y="7796107"/>
                  <a:pt x="178867" y="7867320"/>
                  <a:pt x="107644" y="7927203"/>
                </a:cubicBezTo>
                <a:cubicBezTo>
                  <a:pt x="83364" y="7962810"/>
                  <a:pt x="47752" y="7999225"/>
                  <a:pt x="0" y="8022693"/>
                </a:cubicBezTo>
                <a:cubicBezTo>
                  <a:pt x="0" y="7974948"/>
                  <a:pt x="35612" y="7927203"/>
                  <a:pt x="47752" y="7891597"/>
                </a:cubicBezTo>
                <a:cubicBezTo>
                  <a:pt x="178867" y="7628596"/>
                  <a:pt x="322123" y="7366404"/>
                  <a:pt x="465379" y="7115541"/>
                </a:cubicBezTo>
                <a:cubicBezTo>
                  <a:pt x="645055" y="6792656"/>
                  <a:pt x="811782" y="6482719"/>
                  <a:pt x="979318" y="6171973"/>
                </a:cubicBezTo>
                <a:cubicBezTo>
                  <a:pt x="1133905" y="5897642"/>
                  <a:pt x="1289301" y="5611173"/>
                  <a:pt x="1444697" y="5336842"/>
                </a:cubicBezTo>
                <a:cubicBezTo>
                  <a:pt x="1552341" y="5145863"/>
                  <a:pt x="1659176" y="4954884"/>
                  <a:pt x="1766820" y="4763904"/>
                </a:cubicBezTo>
                <a:cubicBezTo>
                  <a:pt x="1897936" y="4513041"/>
                  <a:pt x="2053332" y="4262988"/>
                  <a:pt x="2185256" y="4012125"/>
                </a:cubicBezTo>
                <a:cubicBezTo>
                  <a:pt x="2328512" y="3737794"/>
                  <a:pt x="2471768" y="3475602"/>
                  <a:pt x="2615024" y="3212601"/>
                </a:cubicBezTo>
                <a:cubicBezTo>
                  <a:pt x="2758279" y="2950409"/>
                  <a:pt x="2901535" y="2675269"/>
                  <a:pt x="3044790" y="2413077"/>
                </a:cubicBezTo>
                <a:cubicBezTo>
                  <a:pt x="3103873" y="2293310"/>
                  <a:pt x="3163766" y="2174352"/>
                  <a:pt x="3223658" y="2054586"/>
                </a:cubicBezTo>
                <a:cubicBezTo>
                  <a:pt x="3247129" y="2006841"/>
                  <a:pt x="3247129" y="1983373"/>
                  <a:pt x="3188046" y="1994702"/>
                </a:cubicBezTo>
                <a:cubicBezTo>
                  <a:pt x="2984898" y="2018979"/>
                  <a:pt x="2781751" y="1994702"/>
                  <a:pt x="2590743" y="2031118"/>
                </a:cubicBezTo>
                <a:cubicBezTo>
                  <a:pt x="2459628" y="2042447"/>
                  <a:pt x="2339843" y="2031118"/>
                  <a:pt x="2220868" y="2042447"/>
                </a:cubicBezTo>
                <a:cubicBezTo>
                  <a:pt x="1982108" y="2054586"/>
                  <a:pt x="1743349" y="2078863"/>
                  <a:pt x="1504589" y="2078863"/>
                </a:cubicBezTo>
                <a:cubicBezTo>
                  <a:pt x="1432557" y="2078863"/>
                  <a:pt x="1361334" y="2090192"/>
                  <a:pt x="1289301" y="2102330"/>
                </a:cubicBezTo>
                <a:cubicBezTo>
                  <a:pt x="1133905" y="2102330"/>
                  <a:pt x="979318" y="2090192"/>
                  <a:pt x="871674" y="1946957"/>
                </a:cubicBezTo>
                <a:cubicBezTo>
                  <a:pt x="799642" y="1851468"/>
                  <a:pt x="776171" y="1732510"/>
                  <a:pt x="799642" y="1612743"/>
                </a:cubicBezTo>
                <a:cubicBezTo>
                  <a:pt x="847394" y="1267200"/>
                  <a:pt x="1027070" y="968592"/>
                  <a:pt x="1241549" y="705591"/>
                </a:cubicBezTo>
                <a:cubicBezTo>
                  <a:pt x="1324913" y="597963"/>
                  <a:pt x="1420417" y="514612"/>
                  <a:pt x="1515920" y="431260"/>
                </a:cubicBezTo>
                <a:cubicBezTo>
                  <a:pt x="1611424" y="360048"/>
                  <a:pt x="1719068" y="299355"/>
                  <a:pt x="1826712" y="263749"/>
                </a:cubicBezTo>
                <a:cubicBezTo>
                  <a:pt x="1897936" y="240281"/>
                  <a:pt x="1982108" y="228142"/>
                  <a:pt x="2065472" y="228142"/>
                </a:cubicBezTo>
                <a:cubicBezTo>
                  <a:pt x="2280760" y="216813"/>
                  <a:pt x="2483099" y="192536"/>
                  <a:pt x="2698387" y="180397"/>
                </a:cubicBezTo>
                <a:cubicBezTo>
                  <a:pt x="2793891" y="169068"/>
                  <a:pt x="2901535" y="169068"/>
                  <a:pt x="2997039" y="169068"/>
                </a:cubicBezTo>
                <a:cubicBezTo>
                  <a:pt x="3366913" y="169068"/>
                  <a:pt x="3737598" y="132653"/>
                  <a:pt x="4107473" y="144791"/>
                </a:cubicBezTo>
                <a:cubicBezTo>
                  <a:pt x="4155225" y="144791"/>
                  <a:pt x="4202977" y="132653"/>
                  <a:pt x="4238588" y="108376"/>
                </a:cubicBezTo>
                <a:cubicBezTo>
                  <a:pt x="4310621" y="60631"/>
                  <a:pt x="4406125" y="49301"/>
                  <a:pt x="4489488" y="37163"/>
                </a:cubicBezTo>
                <a:cubicBezTo>
                  <a:pt x="4560711" y="25834"/>
                  <a:pt x="4632744" y="1556"/>
                  <a:pt x="4703967" y="1556"/>
                </a:cubicBezTo>
                <a:close/>
              </a:path>
            </a:pathLst>
          </a:custGeom>
        </p:spPr>
        <p:txBody>
          <a:bodyPr wrap="square">
            <a:noAutofit/>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9" Type="http://schemas.openxmlformats.org/officeDocument/2006/relationships/slideLayout" Target="../slideLayouts/slideLayout76.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image" Target="../media/image1.jpeg"/><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theme" Target="../theme/theme2.xml"/><Relationship Id="rId8" Type="http://schemas.openxmlformats.org/officeDocument/2006/relationships/slideLayout" Target="../slideLayouts/slideLayout55.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医疗器械名片"/>
          <p:cNvPicPr>
            <a:picLocks noChangeAspect="1"/>
          </p:cNvPicPr>
          <p:nvPr userDrawn="1"/>
        </p:nvPicPr>
        <p:blipFill>
          <a:blip r:embed="rId49"/>
          <a:srcRect t="52250" r="43597"/>
          <a:stretch>
            <a:fillRect/>
          </a:stretch>
        </p:blipFill>
        <p:spPr>
          <a:xfrm flipH="1">
            <a:off x="9328785" y="5289550"/>
            <a:ext cx="2863215" cy="156845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9" name="图片 8" descr="医疗器械名片"/>
          <p:cNvPicPr>
            <a:picLocks noChangeAspect="1"/>
          </p:cNvPicPr>
          <p:nvPr userDrawn="1"/>
        </p:nvPicPr>
        <p:blipFill>
          <a:blip r:embed="rId49"/>
          <a:srcRect t="52250" r="43597"/>
          <a:stretch>
            <a:fillRect/>
          </a:stretch>
        </p:blipFill>
        <p:spPr>
          <a:xfrm rot="10800000" flipH="1">
            <a:off x="0" y="0"/>
            <a:ext cx="2019300" cy="11061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医疗器械名片"/>
          <p:cNvPicPr>
            <a:picLocks noChangeAspect="1"/>
          </p:cNvPicPr>
          <p:nvPr userDrawn="1"/>
        </p:nvPicPr>
        <p:blipFill>
          <a:blip r:embed="rId49"/>
          <a:srcRect t="52250" r="43597"/>
          <a:stretch>
            <a:fillRect/>
          </a:stretch>
        </p:blipFill>
        <p:spPr>
          <a:xfrm flipH="1">
            <a:off x="9328785" y="5289550"/>
            <a:ext cx="2863215" cy="156845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9" name="图片 8" descr="医疗器械名片"/>
          <p:cNvPicPr>
            <a:picLocks noChangeAspect="1"/>
          </p:cNvPicPr>
          <p:nvPr userDrawn="1"/>
        </p:nvPicPr>
        <p:blipFill>
          <a:blip r:embed="rId49"/>
          <a:srcRect t="52250" r="43597"/>
          <a:stretch>
            <a:fillRect/>
          </a:stretch>
        </p:blipFill>
        <p:spPr>
          <a:xfrm rot="10800000" flipH="1">
            <a:off x="0" y="0"/>
            <a:ext cx="2019300" cy="110617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 id="2147483742" r:id="rId46"/>
    <p:sldLayoutId id="2147483743"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8.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8.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8.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8.xml"/><Relationship Id="rId1" Type="http://schemas.openxmlformats.org/officeDocument/2006/relationships/themeOverride" Target="../theme/themeOverride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8.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医疗器械名片"/>
          <p:cNvPicPr>
            <a:picLocks noChangeAspect="1"/>
          </p:cNvPicPr>
          <p:nvPr/>
        </p:nvPicPr>
        <p:blipFill>
          <a:blip r:embed="rId2"/>
          <a:srcRect t="4017" b="8784"/>
          <a:stretch>
            <a:fillRect/>
          </a:stretch>
        </p:blipFill>
        <p:spPr>
          <a:xfrm>
            <a:off x="0" y="-19685"/>
            <a:ext cx="12192635" cy="6877685"/>
          </a:xfrm>
          <a:prstGeom prst="rect">
            <a:avLst/>
          </a:prstGeom>
        </p:spPr>
      </p:pic>
      <p:sp>
        <p:nvSpPr>
          <p:cNvPr id="4" name="矩形 57"/>
          <p:cNvSpPr>
            <a:spLocks noChangeArrowheads="1"/>
          </p:cNvSpPr>
          <p:nvPr/>
        </p:nvSpPr>
        <p:spPr bwMode="auto">
          <a:xfrm>
            <a:off x="2538095" y="3390900"/>
            <a:ext cx="656653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spc="300" dirty="0" smtClean="0">
                <a:solidFill>
                  <a:schemeClr val="bg1"/>
                </a:solidFill>
                <a:latin typeface="微软雅黑" panose="020B0503020204020204" pitchFamily="34" charset="-122"/>
                <a:ea typeface="微软雅黑" panose="020B0503020204020204" pitchFamily="34" charset="-122"/>
                <a:sym typeface="+mn-ea"/>
              </a:rPr>
              <a:t>此处添加详细文本描述，建议与标题相关并符合整体语言风格此处添加详此处添加详细文本描述，建议与标题相关并符合整体语言风格此处添加详</a:t>
            </a:r>
          </a:p>
        </p:txBody>
      </p:sp>
      <p:sp>
        <p:nvSpPr>
          <p:cNvPr id="5" name="矩形 57"/>
          <p:cNvSpPr>
            <a:spLocks noChangeArrowheads="1"/>
          </p:cNvSpPr>
          <p:nvPr/>
        </p:nvSpPr>
        <p:spPr bwMode="auto">
          <a:xfrm>
            <a:off x="5169579" y="5363164"/>
            <a:ext cx="1853938" cy="275590"/>
          </a:xfrm>
          <a:prstGeom prst="rect">
            <a:avLst/>
          </a:prstGeom>
          <a:solidFill>
            <a:srgbClr val="E99E09"/>
          </a:solidFill>
          <a:ln>
            <a:noFill/>
          </a:ln>
        </p:spPr>
        <p:txBody>
          <a:bodyPr wrap="square">
            <a:spAutoFit/>
          </a:bodyPr>
          <a:lstStyle/>
          <a:p>
            <a:pPr algn="dist"/>
            <a:r>
              <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XXX</a:t>
            </a:r>
            <a:r>
              <a:rPr lang="zh-CN"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部门</a:t>
            </a:r>
            <a:r>
              <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XX</a:t>
            </a:r>
          </a:p>
        </p:txBody>
      </p:sp>
      <p:sp>
        <p:nvSpPr>
          <p:cNvPr id="6" name="矩形 5"/>
          <p:cNvSpPr/>
          <p:nvPr/>
        </p:nvSpPr>
        <p:spPr>
          <a:xfrm>
            <a:off x="2402205" y="2376170"/>
            <a:ext cx="7389495" cy="1014730"/>
          </a:xfrm>
          <a:prstGeom prst="rect">
            <a:avLst/>
          </a:prstGeom>
        </p:spPr>
        <p:txBody>
          <a:bodyPr wrap="square">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医疗健康工作汇报</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3577"/>
          <a:stretch>
            <a:fillRect/>
          </a:stretch>
        </p:blipFill>
        <p:spPr>
          <a:xfrm>
            <a:off x="9027160" y="2855595"/>
            <a:ext cx="3000375" cy="4002405"/>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4582160" y="297180"/>
            <a:ext cx="3027680" cy="860425"/>
            <a:chOff x="7216" y="468"/>
            <a:chExt cx="4768" cy="1355"/>
          </a:xfrm>
        </p:grpSpPr>
        <p:sp>
          <p:nvSpPr>
            <p:cNvPr id="4" name="矩形 3"/>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5" name="矩形 4"/>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sp>
        <p:nvSpPr>
          <p:cNvPr id="47" name="Rectangle 3"/>
          <p:cNvSpPr/>
          <p:nvPr/>
        </p:nvSpPr>
        <p:spPr>
          <a:xfrm>
            <a:off x="39106" y="1747427"/>
            <a:ext cx="3300343" cy="910440"/>
          </a:xfrm>
          <a:prstGeom prst="rect">
            <a:avLst/>
          </a:prstGeom>
          <a:solidFill>
            <a:srgbClr val="1DABD9"/>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sz="1320">
              <a:solidFill>
                <a:schemeClr val="tx1"/>
              </a:solidFill>
            </a:endParaRPr>
          </a:p>
        </p:txBody>
      </p:sp>
      <p:sp>
        <p:nvSpPr>
          <p:cNvPr id="48" name="Rectangle 29"/>
          <p:cNvSpPr/>
          <p:nvPr/>
        </p:nvSpPr>
        <p:spPr>
          <a:xfrm>
            <a:off x="3486609" y="4372351"/>
            <a:ext cx="8691687" cy="910440"/>
          </a:xfrm>
          <a:prstGeom prst="rect">
            <a:avLst/>
          </a:prstGeom>
          <a:solidFill>
            <a:srgbClr val="1DABD9"/>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4480" indent="-284480" algn="ctr">
              <a:buFont typeface="Wingdings" panose="05000000000000000000" pitchFamily="2" charset="2"/>
              <a:buChar char="n"/>
            </a:pPr>
            <a:r>
              <a:rPr lang="zh-CN" altLang="en-US" sz="1595" dirty="0">
                <a:solidFill>
                  <a:schemeClr val="bg1"/>
                </a:solidFill>
                <a:latin typeface="微软雅黑" panose="020B0503020204020204" pitchFamily="34" charset="-122"/>
                <a:ea typeface="微软雅黑" panose="020B0503020204020204" pitchFamily="34" charset="-122"/>
              </a:rPr>
              <a:t>点击此处添加文字内容点击此处添加文字内容点击此处添加文字内容点击此处添加文字内容</a:t>
            </a:r>
            <a:endParaRPr lang="en-US" altLang="zh-CN" sz="1595" dirty="0">
              <a:solidFill>
                <a:schemeClr val="bg1"/>
              </a:solidFill>
              <a:latin typeface="微软雅黑" panose="020B0503020204020204" pitchFamily="34" charset="-122"/>
              <a:ea typeface="微软雅黑" panose="020B0503020204020204" pitchFamily="34" charset="-122"/>
            </a:endParaRPr>
          </a:p>
        </p:txBody>
      </p:sp>
      <p:sp>
        <p:nvSpPr>
          <p:cNvPr id="49" name="Rectangle 18"/>
          <p:cNvSpPr/>
          <p:nvPr/>
        </p:nvSpPr>
        <p:spPr>
          <a:xfrm>
            <a:off x="6673145" y="1746992"/>
            <a:ext cx="3110016" cy="2524201"/>
          </a:xfrm>
          <a:prstGeom prst="rect">
            <a:avLst/>
          </a:prstGeom>
          <a:solidFill>
            <a:srgbClr val="1DABD9"/>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4480" indent="-284480" algn="ctr">
              <a:buFont typeface="Wingdings" panose="05000000000000000000" pitchFamily="2" charset="2"/>
              <a:buChar char="n"/>
            </a:pPr>
            <a:r>
              <a:rPr lang="zh-CN" altLang="en-US" sz="1595" dirty="0">
                <a:solidFill>
                  <a:schemeClr val="bg1"/>
                </a:solidFill>
                <a:latin typeface="微软雅黑" panose="020B0503020204020204" pitchFamily="34" charset="-122"/>
                <a:ea typeface="微软雅黑" panose="020B0503020204020204" pitchFamily="34" charset="-122"/>
              </a:rPr>
              <a:t>添加文字内容</a:t>
            </a:r>
            <a:endParaRPr lang="en-US" altLang="zh-CN" sz="1595" dirty="0">
              <a:solidFill>
                <a:schemeClr val="bg1"/>
              </a:solidFill>
              <a:latin typeface="微软雅黑" panose="020B0503020204020204" pitchFamily="34" charset="-122"/>
              <a:ea typeface="微软雅黑" panose="020B0503020204020204" pitchFamily="34" charset="-122"/>
            </a:endParaRPr>
          </a:p>
          <a:p>
            <a:pPr marL="284480" indent="-284480" algn="ctr">
              <a:buFont typeface="Wingdings" panose="05000000000000000000" pitchFamily="2" charset="2"/>
              <a:buChar char="n"/>
            </a:pPr>
            <a:endParaRPr lang="en-US" sz="1595" dirty="0">
              <a:solidFill>
                <a:schemeClr val="bg1"/>
              </a:solidFill>
              <a:latin typeface="微软雅黑" panose="020B0503020204020204" pitchFamily="34" charset="-122"/>
              <a:ea typeface="微软雅黑" panose="020B0503020204020204" pitchFamily="34" charset="-122"/>
            </a:endParaRPr>
          </a:p>
          <a:p>
            <a:pPr marL="284480" indent="-284480" algn="ctr">
              <a:buFont typeface="Wingdings" panose="05000000000000000000" pitchFamily="2" charset="2"/>
              <a:buChar char="n"/>
            </a:pPr>
            <a:r>
              <a:rPr lang="zh-CN" altLang="en-US" sz="1595" dirty="0">
                <a:solidFill>
                  <a:schemeClr val="bg1"/>
                </a:solidFill>
                <a:latin typeface="微软雅黑" panose="020B0503020204020204" pitchFamily="34" charset="-122"/>
                <a:ea typeface="微软雅黑" panose="020B0503020204020204" pitchFamily="34" charset="-122"/>
              </a:rPr>
              <a:t>添加文字内容</a:t>
            </a:r>
            <a:endParaRPr lang="en-US" altLang="zh-CN" sz="1595" dirty="0">
              <a:solidFill>
                <a:schemeClr val="bg1"/>
              </a:solidFill>
              <a:latin typeface="微软雅黑" panose="020B0503020204020204" pitchFamily="34" charset="-122"/>
              <a:ea typeface="微软雅黑" panose="020B0503020204020204" pitchFamily="34" charset="-122"/>
            </a:endParaRPr>
          </a:p>
          <a:p>
            <a:pPr marL="284480" indent="-284480" algn="ctr">
              <a:buFont typeface="Wingdings" panose="05000000000000000000" pitchFamily="2" charset="2"/>
              <a:buChar char="n"/>
            </a:pPr>
            <a:endParaRPr lang="en-US" sz="1595" dirty="0">
              <a:solidFill>
                <a:schemeClr val="bg1"/>
              </a:solidFill>
              <a:latin typeface="微软雅黑" panose="020B0503020204020204" pitchFamily="34" charset="-122"/>
              <a:ea typeface="微软雅黑" panose="020B0503020204020204" pitchFamily="34" charset="-122"/>
            </a:endParaRPr>
          </a:p>
          <a:p>
            <a:pPr marL="284480" indent="-284480" algn="ctr">
              <a:buFont typeface="Wingdings" panose="05000000000000000000" pitchFamily="2" charset="2"/>
              <a:buChar char="n"/>
            </a:pPr>
            <a:r>
              <a:rPr lang="zh-CN" altLang="en-US" sz="1595" dirty="0">
                <a:solidFill>
                  <a:schemeClr val="bg1"/>
                </a:solidFill>
                <a:latin typeface="微软雅黑" panose="020B0503020204020204" pitchFamily="34" charset="-122"/>
                <a:ea typeface="微软雅黑" panose="020B0503020204020204" pitchFamily="34" charset="-122"/>
              </a:rPr>
              <a:t>添加文字内容</a:t>
            </a:r>
            <a:endParaRPr lang="en-US" altLang="zh-CN" sz="1595" dirty="0">
              <a:solidFill>
                <a:schemeClr val="bg1"/>
              </a:solidFill>
              <a:latin typeface="微软雅黑" panose="020B0503020204020204" pitchFamily="34" charset="-122"/>
              <a:ea typeface="微软雅黑" panose="020B0503020204020204" pitchFamily="34" charset="-122"/>
            </a:endParaRPr>
          </a:p>
          <a:p>
            <a:pPr marL="284480" indent="-284480" algn="ctr">
              <a:buFont typeface="Wingdings" panose="05000000000000000000" pitchFamily="2" charset="2"/>
              <a:buChar char="n"/>
            </a:pPr>
            <a:endParaRPr lang="en-US" sz="1595" dirty="0">
              <a:solidFill>
                <a:schemeClr val="bg1"/>
              </a:solidFill>
              <a:latin typeface="微软雅黑" panose="020B0503020204020204" pitchFamily="34" charset="-122"/>
              <a:ea typeface="微软雅黑" panose="020B0503020204020204" pitchFamily="34" charset="-122"/>
            </a:endParaRPr>
          </a:p>
          <a:p>
            <a:pPr marL="284480" indent="-284480" algn="ctr">
              <a:buFont typeface="Wingdings" panose="05000000000000000000" pitchFamily="2" charset="2"/>
              <a:buChar char="n"/>
            </a:pPr>
            <a:r>
              <a:rPr lang="zh-CN" altLang="en-US" sz="1595" dirty="0">
                <a:solidFill>
                  <a:schemeClr val="bg1"/>
                </a:solidFill>
                <a:latin typeface="微软雅黑" panose="020B0503020204020204" pitchFamily="34" charset="-122"/>
                <a:ea typeface="微软雅黑" panose="020B0503020204020204" pitchFamily="34" charset="-122"/>
              </a:rPr>
              <a:t>添加文字内容</a:t>
            </a:r>
            <a:endParaRPr lang="en-US" altLang="zh-CN" sz="1595" dirty="0">
              <a:solidFill>
                <a:schemeClr val="bg1"/>
              </a:solidFill>
              <a:latin typeface="微软雅黑" panose="020B0503020204020204" pitchFamily="34" charset="-122"/>
              <a:ea typeface="微软雅黑" panose="020B0503020204020204" pitchFamily="34" charset="-122"/>
            </a:endParaRPr>
          </a:p>
        </p:txBody>
      </p:sp>
      <p:sp>
        <p:nvSpPr>
          <p:cNvPr id="50" name="Rectangle 44"/>
          <p:cNvSpPr/>
          <p:nvPr/>
        </p:nvSpPr>
        <p:spPr>
          <a:xfrm>
            <a:off x="3486609" y="1746992"/>
            <a:ext cx="3039377" cy="2524201"/>
          </a:xfrm>
          <a:prstGeom prst="rect">
            <a:avLst/>
          </a:prstGeom>
          <a:blipFill rotWithShape="1">
            <a:blip r:embed="rId2"/>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sz="1320">
              <a:solidFill>
                <a:schemeClr val="tx1"/>
              </a:solidFill>
            </a:endParaRPr>
          </a:p>
        </p:txBody>
      </p:sp>
      <p:sp>
        <p:nvSpPr>
          <p:cNvPr id="51" name="矩形 50"/>
          <p:cNvSpPr/>
          <p:nvPr/>
        </p:nvSpPr>
        <p:spPr>
          <a:xfrm>
            <a:off x="349533" y="3054644"/>
            <a:ext cx="3137075" cy="1168400"/>
          </a:xfrm>
          <a:prstGeom prst="rect">
            <a:avLst/>
          </a:prstGeom>
        </p:spPr>
        <p:txBody>
          <a:bodyPr wrap="square">
            <a:spAutoFit/>
          </a:bodyPr>
          <a:lstStyle/>
          <a:p>
            <a:pPr>
              <a:lnSpc>
                <a:spcPct val="125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标题一</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点击此处添加文字内容点击此处添加文字内容点击此处添加文字内容点击此处添加文字内容</a:t>
            </a:r>
          </a:p>
        </p:txBody>
      </p:sp>
      <p:sp>
        <p:nvSpPr>
          <p:cNvPr id="52" name="矩形 51"/>
          <p:cNvSpPr/>
          <p:nvPr/>
        </p:nvSpPr>
        <p:spPr>
          <a:xfrm>
            <a:off x="349533" y="4678795"/>
            <a:ext cx="3137075" cy="1168400"/>
          </a:xfrm>
          <a:prstGeom prst="rect">
            <a:avLst/>
          </a:prstGeom>
        </p:spPr>
        <p:txBody>
          <a:bodyPr wrap="square">
            <a:spAutoFit/>
          </a:bodyPr>
          <a:lstStyle/>
          <a:p>
            <a:pPr>
              <a:lnSpc>
                <a:spcPct val="125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标题二</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点击此处添加文字内容点击此处添加文字内容点击此处添加文字内容点击此处添加文字内容</a:t>
            </a:r>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3599"/>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4099"/>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4599"/>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50" grpId="0" bldLvl="0" animBg="1"/>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医疗器械名片"/>
          <p:cNvPicPr>
            <a:picLocks noChangeAspect="1"/>
          </p:cNvPicPr>
          <p:nvPr/>
        </p:nvPicPr>
        <p:blipFill>
          <a:blip r:embed="rId3"/>
          <a:srcRect t="4017" b="8784"/>
          <a:stretch>
            <a:fillRect/>
          </a:stretch>
        </p:blipFill>
        <p:spPr>
          <a:xfrm>
            <a:off x="-635" y="-19685"/>
            <a:ext cx="12192635" cy="6877685"/>
          </a:xfrm>
          <a:prstGeom prst="rect">
            <a:avLst/>
          </a:prstGeom>
        </p:spPr>
      </p:pic>
      <p:sp>
        <p:nvSpPr>
          <p:cNvPr id="4" name="矩形 57"/>
          <p:cNvSpPr>
            <a:spLocks noChangeArrowheads="1"/>
          </p:cNvSpPr>
          <p:nvPr/>
        </p:nvSpPr>
        <p:spPr bwMode="auto">
          <a:xfrm>
            <a:off x="2828925" y="3633470"/>
            <a:ext cx="66624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spc="300" dirty="0" smtClean="0">
                <a:solidFill>
                  <a:schemeClr val="bg1"/>
                </a:solidFill>
                <a:latin typeface="微软雅黑" panose="020B0503020204020204" pitchFamily="34" charset="-122"/>
                <a:ea typeface="微软雅黑" panose="020B0503020204020204" pitchFamily="34" charset="-122"/>
                <a:sym typeface="+mn-ea"/>
              </a:rPr>
              <a:t>此处添加详细文本描述，建议与标题相关并符合整体语言风格此处添加详此处添加详细文本描述，建议与标题相关并符合整体语言风格此处添加详</a:t>
            </a:r>
            <a:endParaRPr lang="en-AU"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AU" altLang="zh-CN" sz="1200" spc="3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102450" y="2755210"/>
            <a:ext cx="6103620" cy="768350"/>
          </a:xfrm>
          <a:prstGeom prst="rect">
            <a:avLst/>
          </a:prstGeom>
        </p:spPr>
        <p:txBody>
          <a:bodyPr wrap="none">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第三部分</a:t>
            </a:r>
            <a:r>
              <a:rPr lang="zh-CN" altLang="en-US" sz="4400" b="1" dirty="0">
                <a:solidFill>
                  <a:srgbClr val="2770B1"/>
                </a:solidFill>
                <a:latin typeface="微软雅黑" panose="020B0503020204020204" pitchFamily="34" charset="-122"/>
                <a:ea typeface="微软雅黑" panose="020B0503020204020204" pitchFamily="34" charset="-122"/>
              </a:rPr>
              <a:t>  </a:t>
            </a:r>
            <a:r>
              <a:rPr lang="zh-CN" altLang="en-US" sz="4400" b="1" dirty="0">
                <a:solidFill>
                  <a:srgbClr val="FECC72"/>
                </a:solidFill>
                <a:latin typeface="微软雅黑" panose="020B0503020204020204" pitchFamily="34" charset="-122"/>
                <a:ea typeface="微软雅黑" panose="020B0503020204020204" pitchFamily="34" charset="-122"/>
              </a:rPr>
              <a:t>输入标题内容</a:t>
            </a:r>
          </a:p>
        </p:txBody>
      </p:sp>
    </p:spTree>
  </p:cSld>
  <p:clrMapOvr>
    <a:overrideClrMapping bg1="lt1" tx1="dk1" bg2="lt2" tx2="dk2" accent1="accent1" accent2="accent2" accent3="accent3" accent4="accent4" accent5="accent5" accent6="accent6" hlink="hlink" folHlink="folHlink"/>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4582160" y="297180"/>
            <a:ext cx="3027680" cy="860425"/>
            <a:chOff x="7216" y="468"/>
            <a:chExt cx="4768" cy="1355"/>
          </a:xfrm>
        </p:grpSpPr>
        <p:sp>
          <p:nvSpPr>
            <p:cNvPr id="4" name="矩形 3"/>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5" name="矩形 4"/>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grpSp>
        <p:nvGrpSpPr>
          <p:cNvPr id="2" name="组合 1"/>
          <p:cNvGrpSpPr/>
          <p:nvPr/>
        </p:nvGrpSpPr>
        <p:grpSpPr>
          <a:xfrm>
            <a:off x="604117" y="2121833"/>
            <a:ext cx="2781662" cy="1467256"/>
            <a:chOff x="995826" y="3562350"/>
            <a:chExt cx="2781662" cy="1467256"/>
          </a:xfrm>
        </p:grpSpPr>
        <p:sp>
          <p:nvSpPr>
            <p:cNvPr id="7" name="矩形 6"/>
            <p:cNvSpPr/>
            <p:nvPr/>
          </p:nvSpPr>
          <p:spPr>
            <a:xfrm>
              <a:off x="1104900" y="3562350"/>
              <a:ext cx="2672588" cy="427298"/>
            </a:xfrm>
            <a:prstGeom prst="rect">
              <a:avLst/>
            </a:prstGeom>
            <a:solidFill>
              <a:srgbClr val="1DA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bwMode="auto">
            <a:xfrm>
              <a:off x="995826" y="4184631"/>
              <a:ext cx="2730418" cy="84497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878205">
                <a:lnSpc>
                  <a:spcPct val="120000"/>
                </a:lnSpc>
                <a:defRPr/>
              </a:pPr>
              <a:r>
                <a:rPr lang="zh-CN" altLang="en-US" sz="1400" spc="300" dirty="0">
                  <a:solidFill>
                    <a:schemeClr val="tx1">
                      <a:lumMod val="65000"/>
                      <a:lumOff val="35000"/>
                    </a:schemeClr>
                  </a:solidFill>
                  <a:latin typeface="Impact" panose="020B0806030902050204" pitchFamily="2" charset="0"/>
                  <a:sym typeface="微软雅黑" panose="020B0503020204020204" pitchFamily="34" charset="-122"/>
                </a:rPr>
                <a:t>此处添加详细文本描述，建议与标题相关并符合整体</a:t>
              </a:r>
              <a:r>
                <a:rPr lang="zh-CN" altLang="en-US" sz="1400" spc="300" dirty="0" smtClean="0">
                  <a:solidFill>
                    <a:schemeClr val="tx1">
                      <a:lumMod val="65000"/>
                      <a:lumOff val="35000"/>
                    </a:schemeClr>
                  </a:solidFill>
                  <a:latin typeface="Impact" panose="020B0806030902050204" pitchFamily="2" charset="0"/>
                  <a:sym typeface="微软雅黑" panose="020B0503020204020204" pitchFamily="34" charset="-122"/>
                </a:rPr>
                <a:t>语</a:t>
              </a:r>
              <a:endParaRPr lang="zh-CN" altLang="en-US" sz="1400" spc="300" dirty="0">
                <a:solidFill>
                  <a:schemeClr val="tx1">
                    <a:lumMod val="65000"/>
                    <a:lumOff val="35000"/>
                  </a:schemeClr>
                </a:solidFill>
                <a:latin typeface="Impact" panose="020B0806030902050204" pitchFamily="2" charset="0"/>
                <a:sym typeface="微软雅黑" panose="020B0503020204020204" pitchFamily="34" charset="-122"/>
              </a:endParaRPr>
            </a:p>
          </p:txBody>
        </p:sp>
        <p:sp>
          <p:nvSpPr>
            <p:cNvPr id="9" name="文本框 8"/>
            <p:cNvSpPr txBox="1">
              <a:spLocks noChangeArrowheads="1"/>
            </p:cNvSpPr>
            <p:nvPr/>
          </p:nvSpPr>
          <p:spPr bwMode="auto">
            <a:xfrm>
              <a:off x="1151058" y="3605892"/>
              <a:ext cx="2478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spc="300" dirty="0">
                  <a:solidFill>
                    <a:schemeClr val="bg1"/>
                  </a:solidFill>
                  <a:latin typeface="微软雅黑" panose="020B0503020204020204" pitchFamily="34" charset="-122"/>
                  <a:ea typeface="微软雅黑" panose="020B0503020204020204" pitchFamily="34" charset="-122"/>
                  <a:cs typeface="Lato Regular"/>
                </a:rPr>
                <a:t>读中学：探索发现 </a:t>
              </a:r>
              <a:endParaRPr lang="id-ID" altLang="zh-CN" b="1" spc="3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组合 26"/>
          <p:cNvGrpSpPr/>
          <p:nvPr/>
        </p:nvGrpSpPr>
        <p:grpSpPr>
          <a:xfrm>
            <a:off x="3641834" y="2121833"/>
            <a:ext cx="2781662" cy="1467256"/>
            <a:chOff x="995826" y="3562350"/>
            <a:chExt cx="2781662" cy="1467256"/>
          </a:xfrm>
        </p:grpSpPr>
        <p:sp>
          <p:nvSpPr>
            <p:cNvPr id="28" name="矩形 27"/>
            <p:cNvSpPr/>
            <p:nvPr/>
          </p:nvSpPr>
          <p:spPr>
            <a:xfrm>
              <a:off x="1104900" y="3562350"/>
              <a:ext cx="2672588" cy="427298"/>
            </a:xfrm>
            <a:prstGeom prst="rect">
              <a:avLst/>
            </a:prstGeom>
            <a:solidFill>
              <a:srgbClr val="1DABD9"/>
            </a:solidFill>
            <a:ln>
              <a:solidFill>
                <a:srgbClr val="1DAB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bwMode="auto">
            <a:xfrm>
              <a:off x="995826" y="4184631"/>
              <a:ext cx="2730418" cy="84497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878205">
                <a:lnSpc>
                  <a:spcPct val="120000"/>
                </a:lnSpc>
                <a:defRPr/>
              </a:pPr>
              <a:r>
                <a:rPr lang="zh-CN" altLang="en-US" sz="1400" spc="300" dirty="0">
                  <a:solidFill>
                    <a:schemeClr val="tx1">
                      <a:lumMod val="65000"/>
                      <a:lumOff val="35000"/>
                    </a:schemeClr>
                  </a:solidFill>
                  <a:latin typeface="Impact" panose="020B0806030902050204" pitchFamily="2" charset="0"/>
                  <a:sym typeface="微软雅黑" panose="020B0503020204020204" pitchFamily="34" charset="-122"/>
                </a:rPr>
                <a:t>此处添加详细文本描述，建议与标题相关并符合整体</a:t>
              </a:r>
              <a:r>
                <a:rPr lang="zh-CN" altLang="en-US" sz="1400" spc="300" dirty="0" smtClean="0">
                  <a:solidFill>
                    <a:schemeClr val="tx1">
                      <a:lumMod val="65000"/>
                      <a:lumOff val="35000"/>
                    </a:schemeClr>
                  </a:solidFill>
                  <a:latin typeface="Impact" panose="020B0806030902050204" pitchFamily="2" charset="0"/>
                  <a:sym typeface="微软雅黑" panose="020B0503020204020204" pitchFamily="34" charset="-122"/>
                </a:rPr>
                <a:t>语</a:t>
              </a:r>
              <a:endParaRPr lang="zh-CN" altLang="en-US" sz="1400" spc="300" dirty="0">
                <a:solidFill>
                  <a:schemeClr val="tx1">
                    <a:lumMod val="65000"/>
                    <a:lumOff val="35000"/>
                  </a:schemeClr>
                </a:solidFill>
                <a:latin typeface="Impact" panose="020B0806030902050204" pitchFamily="2" charset="0"/>
                <a:sym typeface="微软雅黑" panose="020B0503020204020204" pitchFamily="34" charset="-122"/>
              </a:endParaRPr>
            </a:p>
          </p:txBody>
        </p:sp>
        <p:sp>
          <p:nvSpPr>
            <p:cNvPr id="30" name="文本框 29"/>
            <p:cNvSpPr txBox="1">
              <a:spLocks noChangeArrowheads="1"/>
            </p:cNvSpPr>
            <p:nvPr/>
          </p:nvSpPr>
          <p:spPr bwMode="auto">
            <a:xfrm>
              <a:off x="1151058" y="3605892"/>
              <a:ext cx="2478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spc="300" dirty="0">
                  <a:solidFill>
                    <a:schemeClr val="bg1"/>
                  </a:solidFill>
                  <a:latin typeface="微软雅黑" panose="020B0503020204020204" pitchFamily="34" charset="-122"/>
                  <a:ea typeface="微软雅黑" panose="020B0503020204020204" pitchFamily="34" charset="-122"/>
                  <a:cs typeface="Lato Regular"/>
                </a:rPr>
                <a:t>问中学：思考质疑</a:t>
              </a:r>
              <a:endParaRPr lang="id-ID" altLang="zh-CN" b="1" spc="3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31" name="组合 30"/>
          <p:cNvGrpSpPr/>
          <p:nvPr/>
        </p:nvGrpSpPr>
        <p:grpSpPr>
          <a:xfrm>
            <a:off x="604117" y="4319840"/>
            <a:ext cx="2781662" cy="1467256"/>
            <a:chOff x="995826" y="3562350"/>
            <a:chExt cx="2781662" cy="1467256"/>
          </a:xfrm>
        </p:grpSpPr>
        <p:sp>
          <p:nvSpPr>
            <p:cNvPr id="32" name="矩形 31"/>
            <p:cNvSpPr/>
            <p:nvPr/>
          </p:nvSpPr>
          <p:spPr>
            <a:xfrm>
              <a:off x="1104900" y="3562350"/>
              <a:ext cx="2672588" cy="427298"/>
            </a:xfrm>
            <a:prstGeom prst="rect">
              <a:avLst/>
            </a:prstGeom>
            <a:solidFill>
              <a:srgbClr val="1DA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bwMode="auto">
            <a:xfrm>
              <a:off x="995826" y="4184631"/>
              <a:ext cx="2730418" cy="84497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878205">
                <a:lnSpc>
                  <a:spcPct val="120000"/>
                </a:lnSpc>
                <a:defRPr/>
              </a:pPr>
              <a:r>
                <a:rPr lang="zh-CN" altLang="en-US" sz="1400" spc="300" dirty="0">
                  <a:solidFill>
                    <a:schemeClr val="tx1">
                      <a:lumMod val="65000"/>
                      <a:lumOff val="35000"/>
                    </a:schemeClr>
                  </a:solidFill>
                  <a:latin typeface="Impact" panose="020B0806030902050204" pitchFamily="2" charset="0"/>
                  <a:sym typeface="微软雅黑" panose="020B0503020204020204" pitchFamily="34" charset="-122"/>
                </a:rPr>
                <a:t>此处添加详细文本描述，建议与标题相关并符合整体</a:t>
              </a:r>
              <a:r>
                <a:rPr lang="zh-CN" altLang="en-US" sz="1400" spc="300" dirty="0" smtClean="0">
                  <a:solidFill>
                    <a:schemeClr val="tx1">
                      <a:lumMod val="65000"/>
                      <a:lumOff val="35000"/>
                    </a:schemeClr>
                  </a:solidFill>
                  <a:latin typeface="Impact" panose="020B0806030902050204" pitchFamily="2" charset="0"/>
                  <a:sym typeface="微软雅黑" panose="020B0503020204020204" pitchFamily="34" charset="-122"/>
                </a:rPr>
                <a:t>语</a:t>
              </a:r>
              <a:endParaRPr lang="zh-CN" altLang="en-US" sz="1400" spc="300" dirty="0">
                <a:solidFill>
                  <a:schemeClr val="tx1">
                    <a:lumMod val="65000"/>
                    <a:lumOff val="35000"/>
                  </a:schemeClr>
                </a:solidFill>
                <a:latin typeface="Impact" panose="020B0806030902050204" pitchFamily="2" charset="0"/>
                <a:sym typeface="微软雅黑" panose="020B0503020204020204" pitchFamily="34" charset="-122"/>
              </a:endParaRPr>
            </a:p>
          </p:txBody>
        </p:sp>
        <p:sp>
          <p:nvSpPr>
            <p:cNvPr id="34" name="文本框 33"/>
            <p:cNvSpPr txBox="1">
              <a:spLocks noChangeArrowheads="1"/>
            </p:cNvSpPr>
            <p:nvPr/>
          </p:nvSpPr>
          <p:spPr bwMode="auto">
            <a:xfrm>
              <a:off x="1151058" y="3605892"/>
              <a:ext cx="2478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spc="300" dirty="0">
                  <a:solidFill>
                    <a:schemeClr val="bg1"/>
                  </a:solidFill>
                  <a:latin typeface="微软雅黑" panose="020B0503020204020204" pitchFamily="34" charset="-122"/>
                  <a:ea typeface="微软雅黑" panose="020B0503020204020204" pitchFamily="34" charset="-122"/>
                  <a:cs typeface="Lato Regular"/>
                </a:rPr>
                <a:t>动中学：锻炼能力</a:t>
              </a:r>
              <a:endParaRPr lang="id-ID" altLang="zh-CN" b="1" spc="3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35" name="组合 34"/>
          <p:cNvGrpSpPr/>
          <p:nvPr/>
        </p:nvGrpSpPr>
        <p:grpSpPr>
          <a:xfrm>
            <a:off x="3641834" y="4305870"/>
            <a:ext cx="2781662" cy="1467256"/>
            <a:chOff x="995826" y="3562350"/>
            <a:chExt cx="2781662" cy="1467256"/>
          </a:xfrm>
        </p:grpSpPr>
        <p:sp>
          <p:nvSpPr>
            <p:cNvPr id="36" name="矩形 35"/>
            <p:cNvSpPr/>
            <p:nvPr/>
          </p:nvSpPr>
          <p:spPr>
            <a:xfrm>
              <a:off x="1104900" y="3562350"/>
              <a:ext cx="2672588" cy="427298"/>
            </a:xfrm>
            <a:prstGeom prst="rect">
              <a:avLst/>
            </a:prstGeom>
            <a:solidFill>
              <a:srgbClr val="1DA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bwMode="auto">
            <a:xfrm>
              <a:off x="995826" y="4184631"/>
              <a:ext cx="2730418" cy="84497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878205">
                <a:lnSpc>
                  <a:spcPct val="120000"/>
                </a:lnSpc>
                <a:defRPr/>
              </a:pPr>
              <a:r>
                <a:rPr lang="zh-CN" altLang="en-US" sz="1400" spc="300" dirty="0">
                  <a:solidFill>
                    <a:schemeClr val="tx1">
                      <a:lumMod val="65000"/>
                      <a:lumOff val="35000"/>
                    </a:schemeClr>
                  </a:solidFill>
                  <a:latin typeface="Impact" panose="020B0806030902050204" pitchFamily="2" charset="0"/>
                  <a:sym typeface="微软雅黑" panose="020B0503020204020204" pitchFamily="34" charset="-122"/>
                </a:rPr>
                <a:t>此处添加详细文本描述，建议与标题相关并符合整体</a:t>
              </a:r>
              <a:r>
                <a:rPr lang="zh-CN" altLang="en-US" sz="1400" spc="300" dirty="0" smtClean="0">
                  <a:solidFill>
                    <a:schemeClr val="tx1">
                      <a:lumMod val="65000"/>
                      <a:lumOff val="35000"/>
                    </a:schemeClr>
                  </a:solidFill>
                  <a:latin typeface="Impact" panose="020B0806030902050204" pitchFamily="2" charset="0"/>
                  <a:sym typeface="微软雅黑" panose="020B0503020204020204" pitchFamily="34" charset="-122"/>
                </a:rPr>
                <a:t>语</a:t>
              </a:r>
              <a:endParaRPr lang="zh-CN" altLang="en-US" sz="1400" spc="300" dirty="0">
                <a:solidFill>
                  <a:schemeClr val="tx1">
                    <a:lumMod val="65000"/>
                    <a:lumOff val="35000"/>
                  </a:schemeClr>
                </a:solidFill>
                <a:latin typeface="Impact" panose="020B0806030902050204" pitchFamily="2" charset="0"/>
                <a:sym typeface="微软雅黑" panose="020B0503020204020204" pitchFamily="34" charset="-122"/>
              </a:endParaRPr>
            </a:p>
          </p:txBody>
        </p:sp>
        <p:sp>
          <p:nvSpPr>
            <p:cNvPr id="38" name="文本框 37"/>
            <p:cNvSpPr txBox="1">
              <a:spLocks noChangeArrowheads="1"/>
            </p:cNvSpPr>
            <p:nvPr/>
          </p:nvSpPr>
          <p:spPr bwMode="auto">
            <a:xfrm>
              <a:off x="1151058" y="3605892"/>
              <a:ext cx="2478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spc="300" dirty="0">
                  <a:solidFill>
                    <a:schemeClr val="bg1"/>
                  </a:solidFill>
                  <a:latin typeface="微软雅黑" panose="020B0503020204020204" pitchFamily="34" charset="-122"/>
                  <a:ea typeface="微软雅黑" panose="020B0503020204020204" pitchFamily="34" charset="-122"/>
                  <a:cs typeface="Lato Regular"/>
                </a:rPr>
                <a:t>练中学：巩固提高</a:t>
              </a:r>
              <a:endParaRPr lang="id-ID" altLang="zh-CN" b="1" spc="300" dirty="0">
                <a:solidFill>
                  <a:schemeClr val="bg1"/>
                </a:solidFill>
                <a:latin typeface="微软雅黑" panose="020B0503020204020204" pitchFamily="34" charset="-122"/>
                <a:ea typeface="微软雅黑" panose="020B0503020204020204" pitchFamily="34" charset="-122"/>
                <a:cs typeface="Lato Regular"/>
              </a:endParaRPr>
            </a:p>
          </p:txBody>
        </p:sp>
      </p:grpSp>
      <p:pic>
        <p:nvPicPr>
          <p:cNvPr id="39" name="图片 38"/>
          <p:cNvPicPr>
            <a:picLocks noChangeAspect="1"/>
          </p:cNvPicPr>
          <p:nvPr/>
        </p:nvPicPr>
        <p:blipFill>
          <a:blip r:embed="rId3"/>
          <a:stretch>
            <a:fillRect/>
          </a:stretch>
        </p:blipFill>
        <p:spPr>
          <a:xfrm>
            <a:off x="6727825" y="2165350"/>
            <a:ext cx="5464175" cy="3063875"/>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4582160" y="297180"/>
            <a:ext cx="3027680" cy="860425"/>
            <a:chOff x="7216" y="468"/>
            <a:chExt cx="4768" cy="1355"/>
          </a:xfrm>
        </p:grpSpPr>
        <p:sp>
          <p:nvSpPr>
            <p:cNvPr id="4" name="矩形 3"/>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5" name="矩形 4"/>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sp>
        <p:nvSpPr>
          <p:cNvPr id="69" name="Freeform 28"/>
          <p:cNvSpPr>
            <a:spLocks noEditPoints="1"/>
          </p:cNvSpPr>
          <p:nvPr/>
        </p:nvSpPr>
        <p:spPr bwMode="auto">
          <a:xfrm>
            <a:off x="3943032" y="5366584"/>
            <a:ext cx="364143" cy="714438"/>
          </a:xfrm>
          <a:custGeom>
            <a:avLst/>
            <a:gdLst>
              <a:gd name="T0" fmla="*/ 110 w 189"/>
              <a:gd name="T1" fmla="*/ 29 h 371"/>
              <a:gd name="T2" fmla="*/ 116 w 189"/>
              <a:gd name="T3" fmla="*/ 46 h 371"/>
              <a:gd name="T4" fmla="*/ 13 w 189"/>
              <a:gd name="T5" fmla="*/ 82 h 371"/>
              <a:gd name="T6" fmla="*/ 7 w 189"/>
              <a:gd name="T7" fmla="*/ 64 h 371"/>
              <a:gd name="T8" fmla="*/ 29 w 189"/>
              <a:gd name="T9" fmla="*/ 18 h 371"/>
              <a:gd name="T10" fmla="*/ 64 w 189"/>
              <a:gd name="T11" fmla="*/ 6 h 371"/>
              <a:gd name="T12" fmla="*/ 110 w 189"/>
              <a:gd name="T13" fmla="*/ 29 h 371"/>
              <a:gd name="T14" fmla="*/ 170 w 189"/>
              <a:gd name="T15" fmla="*/ 259 h 371"/>
              <a:gd name="T16" fmla="*/ 181 w 189"/>
              <a:gd name="T17" fmla="*/ 265 h 371"/>
              <a:gd name="T18" fmla="*/ 187 w 189"/>
              <a:gd name="T19" fmla="*/ 253 h 371"/>
              <a:gd name="T20" fmla="*/ 122 w 189"/>
              <a:gd name="T21" fmla="*/ 63 h 371"/>
              <a:gd name="T22" fmla="*/ 105 w 189"/>
              <a:gd name="T23" fmla="*/ 69 h 371"/>
              <a:gd name="T24" fmla="*/ 170 w 189"/>
              <a:gd name="T25" fmla="*/ 259 h 371"/>
              <a:gd name="T26" fmla="*/ 84 w 189"/>
              <a:gd name="T27" fmla="*/ 289 h 371"/>
              <a:gd name="T28" fmla="*/ 95 w 189"/>
              <a:gd name="T29" fmla="*/ 294 h 371"/>
              <a:gd name="T30" fmla="*/ 101 w 189"/>
              <a:gd name="T31" fmla="*/ 283 h 371"/>
              <a:gd name="T32" fmla="*/ 36 w 189"/>
              <a:gd name="T33" fmla="*/ 93 h 371"/>
              <a:gd name="T34" fmla="*/ 19 w 189"/>
              <a:gd name="T35" fmla="*/ 99 h 371"/>
              <a:gd name="T36" fmla="*/ 84 w 189"/>
              <a:gd name="T37" fmla="*/ 289 h 371"/>
              <a:gd name="T38" fmla="*/ 53 w 189"/>
              <a:gd name="T39" fmla="*/ 87 h 371"/>
              <a:gd name="T40" fmla="*/ 118 w 189"/>
              <a:gd name="T41" fmla="*/ 277 h 371"/>
              <a:gd name="T42" fmla="*/ 141 w 189"/>
              <a:gd name="T43" fmla="*/ 288 h 371"/>
              <a:gd name="T44" fmla="*/ 152 w 189"/>
              <a:gd name="T45" fmla="*/ 265 h 371"/>
              <a:gd name="T46" fmla="*/ 87 w 189"/>
              <a:gd name="T47" fmla="*/ 75 h 371"/>
              <a:gd name="T48" fmla="*/ 53 w 189"/>
              <a:gd name="T49" fmla="*/ 87 h 371"/>
              <a:gd name="T50" fmla="*/ 187 w 189"/>
              <a:gd name="T51" fmla="*/ 282 h 371"/>
              <a:gd name="T52" fmla="*/ 170 w 189"/>
              <a:gd name="T53" fmla="*/ 282 h 371"/>
              <a:gd name="T54" fmla="*/ 168 w 189"/>
              <a:gd name="T55" fmla="*/ 287 h 371"/>
              <a:gd name="T56" fmla="*/ 147 w 189"/>
              <a:gd name="T57" fmla="*/ 305 h 371"/>
              <a:gd name="T58" fmla="*/ 119 w 189"/>
              <a:gd name="T59" fmla="*/ 304 h 371"/>
              <a:gd name="T60" fmla="*/ 115 w 189"/>
              <a:gd name="T61" fmla="*/ 301 h 371"/>
              <a:gd name="T62" fmla="*/ 101 w 189"/>
              <a:gd name="T63" fmla="*/ 312 h 371"/>
              <a:gd name="T64" fmla="*/ 99 w 189"/>
              <a:gd name="T65" fmla="*/ 312 h 371"/>
              <a:gd name="T66" fmla="*/ 170 w 189"/>
              <a:gd name="T67" fmla="*/ 371 h 371"/>
              <a:gd name="T68" fmla="*/ 189 w 189"/>
              <a:gd name="T69" fmla="*/ 281 h 371"/>
              <a:gd name="T70" fmla="*/ 187 w 189"/>
              <a:gd name="T71" fmla="*/ 282 h 371"/>
              <a:gd name="T72" fmla="*/ 187 w 189"/>
              <a:gd name="T73" fmla="*/ 282 h 371"/>
              <a:gd name="T74" fmla="*/ 187 w 189"/>
              <a:gd name="T75" fmla="*/ 2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371">
                <a:moveTo>
                  <a:pt x="110" y="29"/>
                </a:moveTo>
                <a:cubicBezTo>
                  <a:pt x="116" y="46"/>
                  <a:pt x="116" y="46"/>
                  <a:pt x="116" y="46"/>
                </a:cubicBezTo>
                <a:cubicBezTo>
                  <a:pt x="13" y="82"/>
                  <a:pt x="13" y="82"/>
                  <a:pt x="13" y="82"/>
                </a:cubicBezTo>
                <a:cubicBezTo>
                  <a:pt x="7" y="64"/>
                  <a:pt x="7" y="64"/>
                  <a:pt x="7" y="64"/>
                </a:cubicBezTo>
                <a:cubicBezTo>
                  <a:pt x="0" y="45"/>
                  <a:pt x="10" y="25"/>
                  <a:pt x="29" y="18"/>
                </a:cubicBezTo>
                <a:cubicBezTo>
                  <a:pt x="64" y="6"/>
                  <a:pt x="64" y="6"/>
                  <a:pt x="64" y="6"/>
                </a:cubicBezTo>
                <a:cubicBezTo>
                  <a:pt x="83" y="0"/>
                  <a:pt x="104" y="10"/>
                  <a:pt x="110" y="29"/>
                </a:cubicBezTo>
                <a:close/>
                <a:moveTo>
                  <a:pt x="170" y="259"/>
                </a:moveTo>
                <a:cubicBezTo>
                  <a:pt x="171" y="264"/>
                  <a:pt x="177" y="266"/>
                  <a:pt x="181" y="265"/>
                </a:cubicBezTo>
                <a:cubicBezTo>
                  <a:pt x="186" y="263"/>
                  <a:pt x="189" y="258"/>
                  <a:pt x="187" y="253"/>
                </a:cubicBezTo>
                <a:cubicBezTo>
                  <a:pt x="122" y="63"/>
                  <a:pt x="122" y="63"/>
                  <a:pt x="122" y="63"/>
                </a:cubicBezTo>
                <a:cubicBezTo>
                  <a:pt x="105" y="69"/>
                  <a:pt x="105" y="69"/>
                  <a:pt x="105" y="69"/>
                </a:cubicBezTo>
                <a:lnTo>
                  <a:pt x="170" y="259"/>
                </a:lnTo>
                <a:close/>
                <a:moveTo>
                  <a:pt x="84" y="289"/>
                </a:moveTo>
                <a:cubicBezTo>
                  <a:pt x="85" y="293"/>
                  <a:pt x="90" y="296"/>
                  <a:pt x="95" y="294"/>
                </a:cubicBezTo>
                <a:cubicBezTo>
                  <a:pt x="100" y="293"/>
                  <a:pt x="102" y="288"/>
                  <a:pt x="101" y="283"/>
                </a:cubicBezTo>
                <a:cubicBezTo>
                  <a:pt x="36" y="93"/>
                  <a:pt x="36" y="93"/>
                  <a:pt x="36" y="93"/>
                </a:cubicBezTo>
                <a:cubicBezTo>
                  <a:pt x="19" y="99"/>
                  <a:pt x="19" y="99"/>
                  <a:pt x="19" y="99"/>
                </a:cubicBezTo>
                <a:lnTo>
                  <a:pt x="84" y="289"/>
                </a:lnTo>
                <a:close/>
                <a:moveTo>
                  <a:pt x="53" y="87"/>
                </a:moveTo>
                <a:cubicBezTo>
                  <a:pt x="118" y="277"/>
                  <a:pt x="118" y="277"/>
                  <a:pt x="118" y="277"/>
                </a:cubicBezTo>
                <a:cubicBezTo>
                  <a:pt x="121" y="286"/>
                  <a:pt x="132" y="291"/>
                  <a:pt x="141" y="288"/>
                </a:cubicBezTo>
                <a:cubicBezTo>
                  <a:pt x="151" y="285"/>
                  <a:pt x="156" y="275"/>
                  <a:pt x="152" y="265"/>
                </a:cubicBezTo>
                <a:cubicBezTo>
                  <a:pt x="87" y="75"/>
                  <a:pt x="87" y="75"/>
                  <a:pt x="87" y="75"/>
                </a:cubicBezTo>
                <a:lnTo>
                  <a:pt x="53" y="87"/>
                </a:lnTo>
                <a:close/>
                <a:moveTo>
                  <a:pt x="187" y="282"/>
                </a:moveTo>
                <a:cubicBezTo>
                  <a:pt x="181" y="284"/>
                  <a:pt x="175" y="283"/>
                  <a:pt x="170" y="282"/>
                </a:cubicBezTo>
                <a:cubicBezTo>
                  <a:pt x="169" y="283"/>
                  <a:pt x="169" y="285"/>
                  <a:pt x="168" y="287"/>
                </a:cubicBezTo>
                <a:cubicBezTo>
                  <a:pt x="164" y="296"/>
                  <a:pt x="156" y="302"/>
                  <a:pt x="147" y="305"/>
                </a:cubicBezTo>
                <a:cubicBezTo>
                  <a:pt x="138" y="309"/>
                  <a:pt x="128" y="308"/>
                  <a:pt x="119" y="304"/>
                </a:cubicBezTo>
                <a:cubicBezTo>
                  <a:pt x="118" y="303"/>
                  <a:pt x="116" y="302"/>
                  <a:pt x="115" y="301"/>
                </a:cubicBezTo>
                <a:cubicBezTo>
                  <a:pt x="111" y="306"/>
                  <a:pt x="107" y="310"/>
                  <a:pt x="101" y="312"/>
                </a:cubicBezTo>
                <a:cubicBezTo>
                  <a:pt x="100" y="312"/>
                  <a:pt x="100" y="312"/>
                  <a:pt x="99" y="312"/>
                </a:cubicBezTo>
                <a:cubicBezTo>
                  <a:pt x="170" y="371"/>
                  <a:pt x="170" y="371"/>
                  <a:pt x="170" y="371"/>
                </a:cubicBezTo>
                <a:cubicBezTo>
                  <a:pt x="189" y="281"/>
                  <a:pt x="189" y="281"/>
                  <a:pt x="189" y="281"/>
                </a:cubicBezTo>
                <a:cubicBezTo>
                  <a:pt x="188" y="282"/>
                  <a:pt x="188" y="282"/>
                  <a:pt x="187" y="282"/>
                </a:cubicBezTo>
                <a:close/>
                <a:moveTo>
                  <a:pt x="187" y="282"/>
                </a:moveTo>
                <a:cubicBezTo>
                  <a:pt x="187" y="282"/>
                  <a:pt x="187" y="282"/>
                  <a:pt x="187" y="282"/>
                </a:cubicBezTo>
              </a:path>
            </a:pathLst>
          </a:custGeom>
          <a:solidFill>
            <a:srgbClr val="1DABD9"/>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1" name="Group 50"/>
          <p:cNvGrpSpPr/>
          <p:nvPr/>
        </p:nvGrpSpPr>
        <p:grpSpPr>
          <a:xfrm>
            <a:off x="3738149" y="1933197"/>
            <a:ext cx="773907" cy="571876"/>
            <a:chOff x="3244052" y="1806585"/>
            <a:chExt cx="773907" cy="571876"/>
          </a:xfrm>
          <a:solidFill>
            <a:srgbClr val="1DABD9"/>
          </a:solidFill>
        </p:grpSpPr>
        <p:sp>
          <p:nvSpPr>
            <p:cNvPr id="72" name="Freeform 29"/>
            <p:cNvSpPr>
              <a:spLocks noEditPoints="1"/>
            </p:cNvSpPr>
            <p:nvPr/>
          </p:nvSpPr>
          <p:spPr bwMode="auto">
            <a:xfrm>
              <a:off x="3587015" y="1806585"/>
              <a:ext cx="86352" cy="84722"/>
            </a:xfrm>
            <a:custGeom>
              <a:avLst/>
              <a:gdLst>
                <a:gd name="T0" fmla="*/ 22 w 45"/>
                <a:gd name="T1" fmla="*/ 44 h 44"/>
                <a:gd name="T2" fmla="*/ 23 w 45"/>
                <a:gd name="T3" fmla="*/ 44 h 44"/>
                <a:gd name="T4" fmla="*/ 23 w 45"/>
                <a:gd name="T5" fmla="*/ 44 h 44"/>
                <a:gd name="T6" fmla="*/ 45 w 45"/>
                <a:gd name="T7" fmla="*/ 22 h 44"/>
                <a:gd name="T8" fmla="*/ 23 w 45"/>
                <a:gd name="T9" fmla="*/ 0 h 44"/>
                <a:gd name="T10" fmla="*/ 23 w 45"/>
                <a:gd name="T11" fmla="*/ 0 h 44"/>
                <a:gd name="T12" fmla="*/ 22 w 45"/>
                <a:gd name="T13" fmla="*/ 0 h 44"/>
                <a:gd name="T14" fmla="*/ 0 w 45"/>
                <a:gd name="T15" fmla="*/ 22 h 44"/>
                <a:gd name="T16" fmla="*/ 22 w 45"/>
                <a:gd name="T17" fmla="*/ 44 h 44"/>
                <a:gd name="T18" fmla="*/ 22 w 45"/>
                <a:gd name="T19" fmla="*/ 44 h 44"/>
                <a:gd name="T20" fmla="*/ 22 w 4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22" y="44"/>
                  </a:moveTo>
                  <a:cubicBezTo>
                    <a:pt x="22" y="44"/>
                    <a:pt x="23" y="44"/>
                    <a:pt x="23" y="44"/>
                  </a:cubicBezTo>
                  <a:cubicBezTo>
                    <a:pt x="23" y="44"/>
                    <a:pt x="23" y="44"/>
                    <a:pt x="23" y="44"/>
                  </a:cubicBezTo>
                  <a:cubicBezTo>
                    <a:pt x="35" y="44"/>
                    <a:pt x="45" y="34"/>
                    <a:pt x="45" y="22"/>
                  </a:cubicBezTo>
                  <a:cubicBezTo>
                    <a:pt x="45" y="9"/>
                    <a:pt x="35" y="0"/>
                    <a:pt x="23" y="0"/>
                  </a:cubicBezTo>
                  <a:cubicBezTo>
                    <a:pt x="23" y="0"/>
                    <a:pt x="23" y="0"/>
                    <a:pt x="23" y="0"/>
                  </a:cubicBezTo>
                  <a:cubicBezTo>
                    <a:pt x="23" y="0"/>
                    <a:pt x="22" y="0"/>
                    <a:pt x="22" y="0"/>
                  </a:cubicBezTo>
                  <a:cubicBezTo>
                    <a:pt x="10" y="0"/>
                    <a:pt x="0" y="9"/>
                    <a:pt x="0" y="22"/>
                  </a:cubicBezTo>
                  <a:cubicBezTo>
                    <a:pt x="0" y="34"/>
                    <a:pt x="10" y="44"/>
                    <a:pt x="22" y="44"/>
                  </a:cubicBezTo>
                  <a:close/>
                  <a:moveTo>
                    <a:pt x="22" y="44"/>
                  </a:moveTo>
                  <a:cubicBezTo>
                    <a:pt x="22" y="44"/>
                    <a:pt x="22" y="44"/>
                    <a:pt x="22"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Freeform 30"/>
            <p:cNvSpPr>
              <a:spLocks noEditPoints="1"/>
            </p:cNvSpPr>
            <p:nvPr/>
          </p:nvSpPr>
          <p:spPr bwMode="auto">
            <a:xfrm>
              <a:off x="3244052" y="2141402"/>
              <a:ext cx="84722" cy="87166"/>
            </a:xfrm>
            <a:custGeom>
              <a:avLst/>
              <a:gdLst>
                <a:gd name="T0" fmla="*/ 44 w 44"/>
                <a:gd name="T1" fmla="*/ 23 h 45"/>
                <a:gd name="T2" fmla="*/ 22 w 44"/>
                <a:gd name="T3" fmla="*/ 45 h 45"/>
                <a:gd name="T4" fmla="*/ 0 w 44"/>
                <a:gd name="T5" fmla="*/ 23 h 45"/>
                <a:gd name="T6" fmla="*/ 22 w 44"/>
                <a:gd name="T7" fmla="*/ 0 h 45"/>
                <a:gd name="T8" fmla="*/ 44 w 44"/>
                <a:gd name="T9" fmla="*/ 23 h 45"/>
                <a:gd name="T10" fmla="*/ 44 w 44"/>
                <a:gd name="T11" fmla="*/ 23 h 45"/>
                <a:gd name="T12" fmla="*/ 44 w 44"/>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44" h="45">
                  <a:moveTo>
                    <a:pt x="44" y="23"/>
                  </a:moveTo>
                  <a:cubicBezTo>
                    <a:pt x="44" y="35"/>
                    <a:pt x="35" y="45"/>
                    <a:pt x="22" y="45"/>
                  </a:cubicBezTo>
                  <a:cubicBezTo>
                    <a:pt x="10" y="45"/>
                    <a:pt x="0" y="35"/>
                    <a:pt x="0" y="23"/>
                  </a:cubicBezTo>
                  <a:cubicBezTo>
                    <a:pt x="0" y="10"/>
                    <a:pt x="10" y="0"/>
                    <a:pt x="22" y="0"/>
                  </a:cubicBezTo>
                  <a:cubicBezTo>
                    <a:pt x="35" y="0"/>
                    <a:pt x="44" y="10"/>
                    <a:pt x="44" y="23"/>
                  </a:cubicBezTo>
                  <a:close/>
                  <a:moveTo>
                    <a:pt x="44" y="23"/>
                  </a:moveTo>
                  <a:cubicBezTo>
                    <a:pt x="44" y="23"/>
                    <a:pt x="44" y="23"/>
                    <a:pt x="44"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Freeform 31"/>
            <p:cNvSpPr>
              <a:spLocks noEditPoints="1"/>
            </p:cNvSpPr>
            <p:nvPr/>
          </p:nvSpPr>
          <p:spPr bwMode="auto">
            <a:xfrm>
              <a:off x="3309223" y="1873386"/>
              <a:ext cx="84722" cy="84722"/>
            </a:xfrm>
            <a:custGeom>
              <a:avLst/>
              <a:gdLst>
                <a:gd name="T0" fmla="*/ 44 w 44"/>
                <a:gd name="T1" fmla="*/ 22 h 44"/>
                <a:gd name="T2" fmla="*/ 22 w 44"/>
                <a:gd name="T3" fmla="*/ 44 h 44"/>
                <a:gd name="T4" fmla="*/ 0 w 44"/>
                <a:gd name="T5" fmla="*/ 22 h 44"/>
                <a:gd name="T6" fmla="*/ 22 w 44"/>
                <a:gd name="T7" fmla="*/ 0 h 44"/>
                <a:gd name="T8" fmla="*/ 44 w 44"/>
                <a:gd name="T9" fmla="*/ 22 h 44"/>
                <a:gd name="T10" fmla="*/ 44 w 44"/>
                <a:gd name="T11" fmla="*/ 22 h 44"/>
                <a:gd name="T12" fmla="*/ 44 w 44"/>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44" y="22"/>
                  </a:moveTo>
                  <a:cubicBezTo>
                    <a:pt x="44" y="34"/>
                    <a:pt x="34" y="44"/>
                    <a:pt x="22" y="44"/>
                  </a:cubicBezTo>
                  <a:cubicBezTo>
                    <a:pt x="10" y="44"/>
                    <a:pt x="0" y="34"/>
                    <a:pt x="0" y="22"/>
                  </a:cubicBezTo>
                  <a:cubicBezTo>
                    <a:pt x="0" y="10"/>
                    <a:pt x="10" y="0"/>
                    <a:pt x="22" y="0"/>
                  </a:cubicBezTo>
                  <a:cubicBezTo>
                    <a:pt x="34" y="0"/>
                    <a:pt x="44" y="10"/>
                    <a:pt x="44" y="22"/>
                  </a:cubicBezTo>
                  <a:close/>
                  <a:moveTo>
                    <a:pt x="44" y="22"/>
                  </a:moveTo>
                  <a:cubicBezTo>
                    <a:pt x="44" y="22"/>
                    <a:pt x="44" y="22"/>
                    <a:pt x="44"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Freeform 32"/>
            <p:cNvSpPr>
              <a:spLocks noEditPoints="1"/>
            </p:cNvSpPr>
            <p:nvPr/>
          </p:nvSpPr>
          <p:spPr bwMode="auto">
            <a:xfrm>
              <a:off x="3338550" y="1898639"/>
              <a:ext cx="584910" cy="479822"/>
            </a:xfrm>
            <a:custGeom>
              <a:avLst/>
              <a:gdLst>
                <a:gd name="T0" fmla="*/ 230 w 304"/>
                <a:gd name="T1" fmla="*/ 140 h 249"/>
                <a:gd name="T2" fmla="*/ 230 w 304"/>
                <a:gd name="T3" fmla="*/ 85 h 249"/>
                <a:gd name="T4" fmla="*/ 282 w 304"/>
                <a:gd name="T5" fmla="*/ 33 h 249"/>
                <a:gd name="T6" fmla="*/ 271 w 304"/>
                <a:gd name="T7" fmla="*/ 20 h 249"/>
                <a:gd name="T8" fmla="*/ 219 w 304"/>
                <a:gd name="T9" fmla="*/ 72 h 249"/>
                <a:gd name="T10" fmla="*/ 161 w 304"/>
                <a:gd name="T11" fmla="*/ 72 h 249"/>
                <a:gd name="T12" fmla="*/ 161 w 304"/>
                <a:gd name="T13" fmla="*/ 0 h 249"/>
                <a:gd name="T14" fmla="*/ 152 w 304"/>
                <a:gd name="T15" fmla="*/ 2 h 249"/>
                <a:gd name="T16" fmla="*/ 143 w 304"/>
                <a:gd name="T17" fmla="*/ 0 h 249"/>
                <a:gd name="T18" fmla="*/ 143 w 304"/>
                <a:gd name="T19" fmla="*/ 72 h 249"/>
                <a:gd name="T20" fmla="*/ 84 w 304"/>
                <a:gd name="T21" fmla="*/ 72 h 249"/>
                <a:gd name="T22" fmla="*/ 32 w 304"/>
                <a:gd name="T23" fmla="*/ 20 h 249"/>
                <a:gd name="T24" fmla="*/ 21 w 304"/>
                <a:gd name="T25" fmla="*/ 33 h 249"/>
                <a:gd name="T26" fmla="*/ 73 w 304"/>
                <a:gd name="T27" fmla="*/ 85 h 249"/>
                <a:gd name="T28" fmla="*/ 73 w 304"/>
                <a:gd name="T29" fmla="*/ 140 h 249"/>
                <a:gd name="T30" fmla="*/ 0 w 304"/>
                <a:gd name="T31" fmla="*/ 140 h 249"/>
                <a:gd name="T32" fmla="*/ 1 w 304"/>
                <a:gd name="T33" fmla="*/ 149 h 249"/>
                <a:gd name="T34" fmla="*/ 0 w 304"/>
                <a:gd name="T35" fmla="*/ 157 h 249"/>
                <a:gd name="T36" fmla="*/ 73 w 304"/>
                <a:gd name="T37" fmla="*/ 157 h 249"/>
                <a:gd name="T38" fmla="*/ 73 w 304"/>
                <a:gd name="T39" fmla="*/ 249 h 249"/>
                <a:gd name="T40" fmla="*/ 230 w 304"/>
                <a:gd name="T41" fmla="*/ 249 h 249"/>
                <a:gd name="T42" fmla="*/ 230 w 304"/>
                <a:gd name="T43" fmla="*/ 157 h 249"/>
                <a:gd name="T44" fmla="*/ 304 w 304"/>
                <a:gd name="T45" fmla="*/ 157 h 249"/>
                <a:gd name="T46" fmla="*/ 302 w 304"/>
                <a:gd name="T47" fmla="*/ 149 h 249"/>
                <a:gd name="T48" fmla="*/ 304 w 304"/>
                <a:gd name="T49" fmla="*/ 140 h 249"/>
                <a:gd name="T50" fmla="*/ 230 w 304"/>
                <a:gd name="T51" fmla="*/ 140 h 249"/>
                <a:gd name="T52" fmla="*/ 151 w 304"/>
                <a:gd name="T53" fmla="*/ 93 h 249"/>
                <a:gd name="T54" fmla="*/ 152 w 304"/>
                <a:gd name="T55" fmla="*/ 93 h 249"/>
                <a:gd name="T56" fmla="*/ 180 w 304"/>
                <a:gd name="T57" fmla="*/ 122 h 249"/>
                <a:gd name="T58" fmla="*/ 152 w 304"/>
                <a:gd name="T59" fmla="*/ 150 h 249"/>
                <a:gd name="T60" fmla="*/ 151 w 304"/>
                <a:gd name="T61" fmla="*/ 150 h 249"/>
                <a:gd name="T62" fmla="*/ 123 w 304"/>
                <a:gd name="T63" fmla="*/ 122 h 249"/>
                <a:gd name="T64" fmla="*/ 151 w 304"/>
                <a:gd name="T65" fmla="*/ 93 h 249"/>
                <a:gd name="T66" fmla="*/ 190 w 304"/>
                <a:gd name="T67" fmla="*/ 217 h 249"/>
                <a:gd name="T68" fmla="*/ 113 w 304"/>
                <a:gd name="T69" fmla="*/ 217 h 249"/>
                <a:gd name="T70" fmla="*/ 113 w 304"/>
                <a:gd name="T71" fmla="*/ 171 h 249"/>
                <a:gd name="T72" fmla="*/ 129 w 304"/>
                <a:gd name="T73" fmla="*/ 155 h 249"/>
                <a:gd name="T74" fmla="*/ 175 w 304"/>
                <a:gd name="T75" fmla="*/ 155 h 249"/>
                <a:gd name="T76" fmla="*/ 190 w 304"/>
                <a:gd name="T77" fmla="*/ 171 h 249"/>
                <a:gd name="T78" fmla="*/ 190 w 304"/>
                <a:gd name="T79" fmla="*/ 217 h 249"/>
                <a:gd name="T80" fmla="*/ 190 w 304"/>
                <a:gd name="T81" fmla="*/ 217 h 249"/>
                <a:gd name="T82" fmla="*/ 190 w 304"/>
                <a:gd name="T83" fmla="*/ 21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 h="249">
                  <a:moveTo>
                    <a:pt x="230" y="140"/>
                  </a:moveTo>
                  <a:cubicBezTo>
                    <a:pt x="230" y="85"/>
                    <a:pt x="230" y="85"/>
                    <a:pt x="230" y="85"/>
                  </a:cubicBezTo>
                  <a:cubicBezTo>
                    <a:pt x="282" y="33"/>
                    <a:pt x="282" y="33"/>
                    <a:pt x="282" y="33"/>
                  </a:cubicBezTo>
                  <a:cubicBezTo>
                    <a:pt x="277" y="30"/>
                    <a:pt x="273" y="26"/>
                    <a:pt x="271" y="20"/>
                  </a:cubicBezTo>
                  <a:cubicBezTo>
                    <a:pt x="219" y="72"/>
                    <a:pt x="219" y="72"/>
                    <a:pt x="219" y="72"/>
                  </a:cubicBezTo>
                  <a:cubicBezTo>
                    <a:pt x="161" y="72"/>
                    <a:pt x="161" y="72"/>
                    <a:pt x="161" y="72"/>
                  </a:cubicBezTo>
                  <a:cubicBezTo>
                    <a:pt x="161" y="0"/>
                    <a:pt x="161" y="0"/>
                    <a:pt x="161" y="0"/>
                  </a:cubicBezTo>
                  <a:cubicBezTo>
                    <a:pt x="158" y="1"/>
                    <a:pt x="155" y="2"/>
                    <a:pt x="152" y="2"/>
                  </a:cubicBezTo>
                  <a:cubicBezTo>
                    <a:pt x="149" y="2"/>
                    <a:pt x="146" y="1"/>
                    <a:pt x="143" y="0"/>
                  </a:cubicBezTo>
                  <a:cubicBezTo>
                    <a:pt x="143" y="72"/>
                    <a:pt x="143" y="72"/>
                    <a:pt x="143" y="72"/>
                  </a:cubicBezTo>
                  <a:cubicBezTo>
                    <a:pt x="84" y="72"/>
                    <a:pt x="84" y="72"/>
                    <a:pt x="84" y="72"/>
                  </a:cubicBezTo>
                  <a:cubicBezTo>
                    <a:pt x="32" y="20"/>
                    <a:pt x="32" y="20"/>
                    <a:pt x="32" y="20"/>
                  </a:cubicBezTo>
                  <a:cubicBezTo>
                    <a:pt x="30" y="26"/>
                    <a:pt x="26" y="30"/>
                    <a:pt x="21" y="33"/>
                  </a:cubicBezTo>
                  <a:cubicBezTo>
                    <a:pt x="73" y="85"/>
                    <a:pt x="73" y="85"/>
                    <a:pt x="73" y="85"/>
                  </a:cubicBezTo>
                  <a:cubicBezTo>
                    <a:pt x="73" y="140"/>
                    <a:pt x="73" y="140"/>
                    <a:pt x="73" y="140"/>
                  </a:cubicBezTo>
                  <a:cubicBezTo>
                    <a:pt x="0" y="140"/>
                    <a:pt x="0" y="140"/>
                    <a:pt x="0" y="140"/>
                  </a:cubicBezTo>
                  <a:cubicBezTo>
                    <a:pt x="1" y="143"/>
                    <a:pt x="1" y="146"/>
                    <a:pt x="1" y="149"/>
                  </a:cubicBezTo>
                  <a:cubicBezTo>
                    <a:pt x="1" y="152"/>
                    <a:pt x="1" y="154"/>
                    <a:pt x="0" y="157"/>
                  </a:cubicBezTo>
                  <a:cubicBezTo>
                    <a:pt x="73" y="157"/>
                    <a:pt x="73" y="157"/>
                    <a:pt x="73" y="157"/>
                  </a:cubicBezTo>
                  <a:cubicBezTo>
                    <a:pt x="73" y="249"/>
                    <a:pt x="73" y="249"/>
                    <a:pt x="73" y="249"/>
                  </a:cubicBezTo>
                  <a:cubicBezTo>
                    <a:pt x="230" y="249"/>
                    <a:pt x="230" y="249"/>
                    <a:pt x="230" y="249"/>
                  </a:cubicBezTo>
                  <a:cubicBezTo>
                    <a:pt x="230" y="157"/>
                    <a:pt x="230" y="157"/>
                    <a:pt x="230" y="157"/>
                  </a:cubicBezTo>
                  <a:cubicBezTo>
                    <a:pt x="304" y="157"/>
                    <a:pt x="304" y="157"/>
                    <a:pt x="304" y="157"/>
                  </a:cubicBezTo>
                  <a:cubicBezTo>
                    <a:pt x="303" y="154"/>
                    <a:pt x="302" y="152"/>
                    <a:pt x="302" y="149"/>
                  </a:cubicBezTo>
                  <a:cubicBezTo>
                    <a:pt x="302" y="146"/>
                    <a:pt x="303" y="143"/>
                    <a:pt x="304" y="140"/>
                  </a:cubicBezTo>
                  <a:lnTo>
                    <a:pt x="230" y="140"/>
                  </a:lnTo>
                  <a:close/>
                  <a:moveTo>
                    <a:pt x="151" y="93"/>
                  </a:moveTo>
                  <a:cubicBezTo>
                    <a:pt x="152" y="93"/>
                    <a:pt x="152" y="93"/>
                    <a:pt x="152" y="93"/>
                  </a:cubicBezTo>
                  <a:cubicBezTo>
                    <a:pt x="168" y="93"/>
                    <a:pt x="180" y="106"/>
                    <a:pt x="180" y="122"/>
                  </a:cubicBezTo>
                  <a:cubicBezTo>
                    <a:pt x="180" y="138"/>
                    <a:pt x="168" y="150"/>
                    <a:pt x="152" y="150"/>
                  </a:cubicBezTo>
                  <a:cubicBezTo>
                    <a:pt x="151" y="150"/>
                    <a:pt x="151" y="150"/>
                    <a:pt x="151" y="150"/>
                  </a:cubicBezTo>
                  <a:cubicBezTo>
                    <a:pt x="136" y="150"/>
                    <a:pt x="123" y="138"/>
                    <a:pt x="123" y="122"/>
                  </a:cubicBezTo>
                  <a:cubicBezTo>
                    <a:pt x="123" y="106"/>
                    <a:pt x="136" y="93"/>
                    <a:pt x="151" y="93"/>
                  </a:cubicBezTo>
                  <a:close/>
                  <a:moveTo>
                    <a:pt x="190" y="217"/>
                  </a:moveTo>
                  <a:cubicBezTo>
                    <a:pt x="113" y="217"/>
                    <a:pt x="113" y="217"/>
                    <a:pt x="113" y="217"/>
                  </a:cubicBezTo>
                  <a:cubicBezTo>
                    <a:pt x="113" y="171"/>
                    <a:pt x="113" y="171"/>
                    <a:pt x="113" y="171"/>
                  </a:cubicBezTo>
                  <a:cubicBezTo>
                    <a:pt x="113" y="162"/>
                    <a:pt x="120" y="155"/>
                    <a:pt x="129" y="155"/>
                  </a:cubicBezTo>
                  <a:cubicBezTo>
                    <a:pt x="175" y="155"/>
                    <a:pt x="175" y="155"/>
                    <a:pt x="175" y="155"/>
                  </a:cubicBezTo>
                  <a:cubicBezTo>
                    <a:pt x="183" y="155"/>
                    <a:pt x="190" y="162"/>
                    <a:pt x="190" y="171"/>
                  </a:cubicBezTo>
                  <a:lnTo>
                    <a:pt x="190" y="217"/>
                  </a:lnTo>
                  <a:close/>
                  <a:moveTo>
                    <a:pt x="190" y="217"/>
                  </a:moveTo>
                  <a:cubicBezTo>
                    <a:pt x="190" y="217"/>
                    <a:pt x="190" y="217"/>
                    <a:pt x="190" y="2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Freeform 33"/>
            <p:cNvSpPr>
              <a:spLocks noEditPoints="1"/>
            </p:cNvSpPr>
            <p:nvPr/>
          </p:nvSpPr>
          <p:spPr bwMode="auto">
            <a:xfrm>
              <a:off x="3931607" y="2141402"/>
              <a:ext cx="86352" cy="87166"/>
            </a:xfrm>
            <a:custGeom>
              <a:avLst/>
              <a:gdLst>
                <a:gd name="T0" fmla="*/ 45 w 45"/>
                <a:gd name="T1" fmla="*/ 23 h 45"/>
                <a:gd name="T2" fmla="*/ 22 w 45"/>
                <a:gd name="T3" fmla="*/ 45 h 45"/>
                <a:gd name="T4" fmla="*/ 0 w 45"/>
                <a:gd name="T5" fmla="*/ 23 h 45"/>
                <a:gd name="T6" fmla="*/ 22 w 45"/>
                <a:gd name="T7" fmla="*/ 0 h 45"/>
                <a:gd name="T8" fmla="*/ 45 w 45"/>
                <a:gd name="T9" fmla="*/ 23 h 45"/>
                <a:gd name="T10" fmla="*/ 45 w 45"/>
                <a:gd name="T11" fmla="*/ 23 h 45"/>
                <a:gd name="T12" fmla="*/ 45 w 45"/>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45" y="23"/>
                  </a:moveTo>
                  <a:cubicBezTo>
                    <a:pt x="45" y="35"/>
                    <a:pt x="34" y="45"/>
                    <a:pt x="22" y="45"/>
                  </a:cubicBezTo>
                  <a:cubicBezTo>
                    <a:pt x="10" y="45"/>
                    <a:pt x="0" y="35"/>
                    <a:pt x="0" y="23"/>
                  </a:cubicBezTo>
                  <a:cubicBezTo>
                    <a:pt x="0" y="10"/>
                    <a:pt x="10" y="0"/>
                    <a:pt x="22" y="0"/>
                  </a:cubicBezTo>
                  <a:cubicBezTo>
                    <a:pt x="34" y="0"/>
                    <a:pt x="45" y="10"/>
                    <a:pt x="45" y="23"/>
                  </a:cubicBezTo>
                  <a:close/>
                  <a:moveTo>
                    <a:pt x="45" y="23"/>
                  </a:moveTo>
                  <a:cubicBezTo>
                    <a:pt x="45" y="23"/>
                    <a:pt x="45" y="23"/>
                    <a:pt x="45"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Freeform 34"/>
            <p:cNvSpPr>
              <a:spLocks noEditPoints="1"/>
            </p:cNvSpPr>
            <p:nvPr/>
          </p:nvSpPr>
          <p:spPr bwMode="auto">
            <a:xfrm>
              <a:off x="3865621" y="1873386"/>
              <a:ext cx="87166" cy="84722"/>
            </a:xfrm>
            <a:custGeom>
              <a:avLst/>
              <a:gdLst>
                <a:gd name="T0" fmla="*/ 45 w 45"/>
                <a:gd name="T1" fmla="*/ 22 h 44"/>
                <a:gd name="T2" fmla="*/ 23 w 45"/>
                <a:gd name="T3" fmla="*/ 44 h 44"/>
                <a:gd name="T4" fmla="*/ 0 w 45"/>
                <a:gd name="T5" fmla="*/ 22 h 44"/>
                <a:gd name="T6" fmla="*/ 23 w 45"/>
                <a:gd name="T7" fmla="*/ 0 h 44"/>
                <a:gd name="T8" fmla="*/ 45 w 45"/>
                <a:gd name="T9" fmla="*/ 22 h 44"/>
                <a:gd name="T10" fmla="*/ 45 w 45"/>
                <a:gd name="T11" fmla="*/ 22 h 44"/>
                <a:gd name="T12" fmla="*/ 45 w 45"/>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45" h="44">
                  <a:moveTo>
                    <a:pt x="45" y="22"/>
                  </a:moveTo>
                  <a:cubicBezTo>
                    <a:pt x="45" y="34"/>
                    <a:pt x="35" y="44"/>
                    <a:pt x="23" y="44"/>
                  </a:cubicBezTo>
                  <a:cubicBezTo>
                    <a:pt x="10" y="44"/>
                    <a:pt x="0" y="34"/>
                    <a:pt x="0" y="22"/>
                  </a:cubicBezTo>
                  <a:cubicBezTo>
                    <a:pt x="0" y="10"/>
                    <a:pt x="10" y="0"/>
                    <a:pt x="23" y="0"/>
                  </a:cubicBezTo>
                  <a:cubicBezTo>
                    <a:pt x="35" y="0"/>
                    <a:pt x="45" y="10"/>
                    <a:pt x="45" y="22"/>
                  </a:cubicBezTo>
                  <a:close/>
                  <a:moveTo>
                    <a:pt x="45" y="22"/>
                  </a:moveTo>
                  <a:cubicBezTo>
                    <a:pt x="45" y="22"/>
                    <a:pt x="45" y="22"/>
                    <a:pt x="45"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8" name="Freeform 35"/>
          <p:cNvSpPr>
            <a:spLocks noEditPoints="1"/>
          </p:cNvSpPr>
          <p:nvPr/>
        </p:nvSpPr>
        <p:spPr bwMode="auto">
          <a:xfrm>
            <a:off x="8292567" y="1903870"/>
            <a:ext cx="593871" cy="597130"/>
          </a:xfrm>
          <a:custGeom>
            <a:avLst/>
            <a:gdLst>
              <a:gd name="T0" fmla="*/ 285 w 308"/>
              <a:gd name="T1" fmla="*/ 102 h 310"/>
              <a:gd name="T2" fmla="*/ 227 w 308"/>
              <a:gd name="T3" fmla="*/ 84 h 310"/>
              <a:gd name="T4" fmla="*/ 199 w 308"/>
              <a:gd name="T5" fmla="*/ 92 h 310"/>
              <a:gd name="T6" fmla="*/ 196 w 308"/>
              <a:gd name="T7" fmla="*/ 44 h 310"/>
              <a:gd name="T8" fmla="*/ 190 w 308"/>
              <a:gd name="T9" fmla="*/ 28 h 310"/>
              <a:gd name="T10" fmla="*/ 141 w 308"/>
              <a:gd name="T11" fmla="*/ 8 h 310"/>
              <a:gd name="T12" fmla="*/ 131 w 308"/>
              <a:gd name="T13" fmla="*/ 42 h 310"/>
              <a:gd name="T14" fmla="*/ 122 w 308"/>
              <a:gd name="T15" fmla="*/ 105 h 310"/>
              <a:gd name="T16" fmla="*/ 94 w 308"/>
              <a:gd name="T17" fmla="*/ 146 h 310"/>
              <a:gd name="T18" fmla="*/ 93 w 308"/>
              <a:gd name="T19" fmla="*/ 144 h 310"/>
              <a:gd name="T20" fmla="*/ 0 w 308"/>
              <a:gd name="T21" fmla="*/ 171 h 310"/>
              <a:gd name="T22" fmla="*/ 40 w 308"/>
              <a:gd name="T23" fmla="*/ 310 h 310"/>
              <a:gd name="T24" fmla="*/ 133 w 308"/>
              <a:gd name="T25" fmla="*/ 283 h 310"/>
              <a:gd name="T26" fmla="*/ 131 w 308"/>
              <a:gd name="T27" fmla="*/ 275 h 310"/>
              <a:gd name="T28" fmla="*/ 156 w 308"/>
              <a:gd name="T29" fmla="*/ 268 h 310"/>
              <a:gd name="T30" fmla="*/ 176 w 308"/>
              <a:gd name="T31" fmla="*/ 273 h 310"/>
              <a:gd name="T32" fmla="*/ 191 w 308"/>
              <a:gd name="T33" fmla="*/ 277 h 310"/>
              <a:gd name="T34" fmla="*/ 280 w 308"/>
              <a:gd name="T35" fmla="*/ 256 h 310"/>
              <a:gd name="T36" fmla="*/ 308 w 308"/>
              <a:gd name="T37" fmla="*/ 216 h 310"/>
              <a:gd name="T38" fmla="*/ 285 w 308"/>
              <a:gd name="T39" fmla="*/ 102 h 310"/>
              <a:gd name="T40" fmla="*/ 289 w 308"/>
              <a:gd name="T41" fmla="*/ 216 h 310"/>
              <a:gd name="T42" fmla="*/ 272 w 308"/>
              <a:gd name="T43" fmla="*/ 238 h 310"/>
              <a:gd name="T44" fmla="*/ 195 w 308"/>
              <a:gd name="T45" fmla="*/ 259 h 310"/>
              <a:gd name="T46" fmla="*/ 182 w 308"/>
              <a:gd name="T47" fmla="*/ 255 h 310"/>
              <a:gd name="T48" fmla="*/ 157 w 308"/>
              <a:gd name="T49" fmla="*/ 249 h 310"/>
              <a:gd name="T50" fmla="*/ 126 w 308"/>
              <a:gd name="T51" fmla="*/ 257 h 310"/>
              <a:gd name="T52" fmla="*/ 100 w 308"/>
              <a:gd name="T53" fmla="*/ 165 h 310"/>
              <a:gd name="T54" fmla="*/ 140 w 308"/>
              <a:gd name="T55" fmla="*/ 111 h 310"/>
              <a:gd name="T56" fmla="*/ 150 w 308"/>
              <a:gd name="T57" fmla="*/ 43 h 310"/>
              <a:gd name="T58" fmla="*/ 152 w 308"/>
              <a:gd name="T59" fmla="*/ 25 h 310"/>
              <a:gd name="T60" fmla="*/ 173 w 308"/>
              <a:gd name="T61" fmla="*/ 36 h 310"/>
              <a:gd name="T62" fmla="*/ 178 w 308"/>
              <a:gd name="T63" fmla="*/ 49 h 310"/>
              <a:gd name="T64" fmla="*/ 178 w 308"/>
              <a:gd name="T65" fmla="*/ 103 h 310"/>
              <a:gd name="T66" fmla="*/ 172 w 308"/>
              <a:gd name="T67" fmla="*/ 120 h 310"/>
              <a:gd name="T68" fmla="*/ 233 w 308"/>
              <a:gd name="T69" fmla="*/ 102 h 310"/>
              <a:gd name="T70" fmla="*/ 270 w 308"/>
              <a:gd name="T71" fmla="*/ 113 h 310"/>
              <a:gd name="T72" fmla="*/ 289 w 308"/>
              <a:gd name="T73" fmla="*/ 216 h 310"/>
              <a:gd name="T74" fmla="*/ 289 w 308"/>
              <a:gd name="T75" fmla="*/ 216 h 310"/>
              <a:gd name="T76" fmla="*/ 289 w 308"/>
              <a:gd name="T77" fmla="*/ 21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8" h="310">
                <a:moveTo>
                  <a:pt x="285" y="102"/>
                </a:moveTo>
                <a:cubicBezTo>
                  <a:pt x="270" y="83"/>
                  <a:pt x="251" y="77"/>
                  <a:pt x="227" y="84"/>
                </a:cubicBezTo>
                <a:cubicBezTo>
                  <a:pt x="199" y="92"/>
                  <a:pt x="199" y="92"/>
                  <a:pt x="199" y="92"/>
                </a:cubicBezTo>
                <a:cubicBezTo>
                  <a:pt x="201" y="80"/>
                  <a:pt x="201" y="63"/>
                  <a:pt x="196" y="44"/>
                </a:cubicBezTo>
                <a:cubicBezTo>
                  <a:pt x="194" y="39"/>
                  <a:pt x="192" y="33"/>
                  <a:pt x="190" y="28"/>
                </a:cubicBezTo>
                <a:cubicBezTo>
                  <a:pt x="180" y="7"/>
                  <a:pt x="161" y="0"/>
                  <a:pt x="141" y="8"/>
                </a:cubicBezTo>
                <a:cubicBezTo>
                  <a:pt x="133" y="12"/>
                  <a:pt x="132" y="21"/>
                  <a:pt x="131" y="42"/>
                </a:cubicBezTo>
                <a:cubicBezTo>
                  <a:pt x="130" y="60"/>
                  <a:pt x="128" y="84"/>
                  <a:pt x="122" y="105"/>
                </a:cubicBezTo>
                <a:cubicBezTo>
                  <a:pt x="117" y="121"/>
                  <a:pt x="105" y="136"/>
                  <a:pt x="94" y="146"/>
                </a:cubicBezTo>
                <a:cubicBezTo>
                  <a:pt x="93" y="144"/>
                  <a:pt x="93" y="144"/>
                  <a:pt x="93" y="144"/>
                </a:cubicBezTo>
                <a:cubicBezTo>
                  <a:pt x="0" y="171"/>
                  <a:pt x="0" y="171"/>
                  <a:pt x="0" y="171"/>
                </a:cubicBezTo>
                <a:cubicBezTo>
                  <a:pt x="40" y="310"/>
                  <a:pt x="40" y="310"/>
                  <a:pt x="40" y="310"/>
                </a:cubicBezTo>
                <a:cubicBezTo>
                  <a:pt x="133" y="283"/>
                  <a:pt x="133" y="283"/>
                  <a:pt x="133" y="283"/>
                </a:cubicBezTo>
                <a:cubicBezTo>
                  <a:pt x="131" y="275"/>
                  <a:pt x="131" y="275"/>
                  <a:pt x="131" y="275"/>
                </a:cubicBezTo>
                <a:cubicBezTo>
                  <a:pt x="146" y="270"/>
                  <a:pt x="154" y="268"/>
                  <a:pt x="156" y="268"/>
                </a:cubicBezTo>
                <a:cubicBezTo>
                  <a:pt x="176" y="273"/>
                  <a:pt x="176" y="273"/>
                  <a:pt x="176" y="273"/>
                </a:cubicBezTo>
                <a:cubicBezTo>
                  <a:pt x="191" y="277"/>
                  <a:pt x="191" y="277"/>
                  <a:pt x="191" y="277"/>
                </a:cubicBezTo>
                <a:cubicBezTo>
                  <a:pt x="205" y="280"/>
                  <a:pt x="258" y="266"/>
                  <a:pt x="280" y="256"/>
                </a:cubicBezTo>
                <a:cubicBezTo>
                  <a:pt x="308" y="243"/>
                  <a:pt x="308" y="217"/>
                  <a:pt x="308" y="216"/>
                </a:cubicBezTo>
                <a:cubicBezTo>
                  <a:pt x="308" y="207"/>
                  <a:pt x="308" y="130"/>
                  <a:pt x="285" y="102"/>
                </a:cubicBezTo>
                <a:close/>
                <a:moveTo>
                  <a:pt x="289" y="216"/>
                </a:moveTo>
                <a:cubicBezTo>
                  <a:pt x="289" y="216"/>
                  <a:pt x="289" y="231"/>
                  <a:pt x="272" y="238"/>
                </a:cubicBezTo>
                <a:cubicBezTo>
                  <a:pt x="249" y="249"/>
                  <a:pt x="202" y="260"/>
                  <a:pt x="195" y="259"/>
                </a:cubicBezTo>
                <a:cubicBezTo>
                  <a:pt x="195" y="259"/>
                  <a:pt x="182" y="255"/>
                  <a:pt x="182" y="255"/>
                </a:cubicBezTo>
                <a:cubicBezTo>
                  <a:pt x="157" y="249"/>
                  <a:pt x="157" y="249"/>
                  <a:pt x="157" y="249"/>
                </a:cubicBezTo>
                <a:cubicBezTo>
                  <a:pt x="152" y="249"/>
                  <a:pt x="141" y="252"/>
                  <a:pt x="126" y="257"/>
                </a:cubicBezTo>
                <a:cubicBezTo>
                  <a:pt x="100" y="165"/>
                  <a:pt x="100" y="165"/>
                  <a:pt x="100" y="165"/>
                </a:cubicBezTo>
                <a:cubicBezTo>
                  <a:pt x="113" y="155"/>
                  <a:pt x="132" y="135"/>
                  <a:pt x="140" y="111"/>
                </a:cubicBezTo>
                <a:cubicBezTo>
                  <a:pt x="147" y="88"/>
                  <a:pt x="149" y="62"/>
                  <a:pt x="150" y="43"/>
                </a:cubicBezTo>
                <a:cubicBezTo>
                  <a:pt x="150" y="43"/>
                  <a:pt x="151" y="28"/>
                  <a:pt x="152" y="25"/>
                </a:cubicBezTo>
                <a:cubicBezTo>
                  <a:pt x="161" y="22"/>
                  <a:pt x="168" y="26"/>
                  <a:pt x="173" y="36"/>
                </a:cubicBezTo>
                <a:cubicBezTo>
                  <a:pt x="175" y="40"/>
                  <a:pt x="176" y="45"/>
                  <a:pt x="178" y="49"/>
                </a:cubicBezTo>
                <a:cubicBezTo>
                  <a:pt x="186" y="76"/>
                  <a:pt x="178" y="102"/>
                  <a:pt x="178" y="103"/>
                </a:cubicBezTo>
                <a:cubicBezTo>
                  <a:pt x="172" y="120"/>
                  <a:pt x="172" y="120"/>
                  <a:pt x="172" y="120"/>
                </a:cubicBezTo>
                <a:cubicBezTo>
                  <a:pt x="233" y="102"/>
                  <a:pt x="233" y="102"/>
                  <a:pt x="233" y="102"/>
                </a:cubicBezTo>
                <a:cubicBezTo>
                  <a:pt x="249" y="98"/>
                  <a:pt x="260" y="101"/>
                  <a:pt x="270" y="113"/>
                </a:cubicBezTo>
                <a:cubicBezTo>
                  <a:pt x="286" y="133"/>
                  <a:pt x="289" y="194"/>
                  <a:pt x="289" y="216"/>
                </a:cubicBezTo>
                <a:close/>
                <a:moveTo>
                  <a:pt x="289" y="216"/>
                </a:moveTo>
                <a:cubicBezTo>
                  <a:pt x="289" y="216"/>
                  <a:pt x="289" y="216"/>
                  <a:pt x="289" y="216"/>
                </a:cubicBezTo>
              </a:path>
            </a:pathLst>
          </a:custGeom>
          <a:solidFill>
            <a:srgbClr val="1DABD9"/>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Freeform 39"/>
          <p:cNvSpPr/>
          <p:nvPr/>
        </p:nvSpPr>
        <p:spPr bwMode="auto">
          <a:xfrm>
            <a:off x="4027755" y="4919348"/>
            <a:ext cx="1234992" cy="348665"/>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Freeform 40"/>
          <p:cNvSpPr/>
          <p:nvPr/>
        </p:nvSpPr>
        <p:spPr bwMode="auto">
          <a:xfrm>
            <a:off x="4027755" y="2782865"/>
            <a:ext cx="1234992" cy="329114"/>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Freeform 41"/>
          <p:cNvSpPr/>
          <p:nvPr/>
        </p:nvSpPr>
        <p:spPr bwMode="auto">
          <a:xfrm>
            <a:off x="7362885" y="2764943"/>
            <a:ext cx="1236621" cy="347036"/>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7" name="Group 64"/>
          <p:cNvGrpSpPr/>
          <p:nvPr/>
        </p:nvGrpSpPr>
        <p:grpSpPr>
          <a:xfrm>
            <a:off x="5231681" y="2111701"/>
            <a:ext cx="2162655" cy="3650700"/>
            <a:chOff x="5203257" y="2428498"/>
            <a:chExt cx="1787318" cy="3017107"/>
          </a:xfrm>
        </p:grpSpPr>
        <p:sp>
          <p:nvSpPr>
            <p:cNvPr id="88" name="Freeform 43"/>
            <p:cNvSpPr/>
            <p:nvPr/>
          </p:nvSpPr>
          <p:spPr bwMode="auto">
            <a:xfrm>
              <a:off x="5858227" y="4819147"/>
              <a:ext cx="477378" cy="602833"/>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Freeform 44"/>
            <p:cNvSpPr/>
            <p:nvPr/>
          </p:nvSpPr>
          <p:spPr bwMode="auto">
            <a:xfrm>
              <a:off x="5792241" y="4811815"/>
              <a:ext cx="609350" cy="14419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Freeform 45"/>
            <p:cNvSpPr/>
            <p:nvPr/>
          </p:nvSpPr>
          <p:spPr bwMode="auto">
            <a:xfrm>
              <a:off x="5792241" y="5009773"/>
              <a:ext cx="609350" cy="145006"/>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Freeform 46"/>
            <p:cNvSpPr/>
            <p:nvPr/>
          </p:nvSpPr>
          <p:spPr bwMode="auto">
            <a:xfrm>
              <a:off x="5792241" y="5202842"/>
              <a:ext cx="609350" cy="14419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Freeform 47"/>
            <p:cNvSpPr/>
            <p:nvPr/>
          </p:nvSpPr>
          <p:spPr bwMode="auto">
            <a:xfrm>
              <a:off x="6040706" y="5421980"/>
              <a:ext cx="112420" cy="23625"/>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Freeform 48"/>
            <p:cNvSpPr/>
            <p:nvPr/>
          </p:nvSpPr>
          <p:spPr bwMode="auto">
            <a:xfrm>
              <a:off x="5347448" y="2846407"/>
              <a:ext cx="1498935" cy="714438"/>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rgbClr val="1DABD9"/>
            </a:solidFill>
            <a:ln>
              <a:noFill/>
            </a:ln>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Freeform 49"/>
            <p:cNvSpPr/>
            <p:nvPr/>
          </p:nvSpPr>
          <p:spPr bwMode="auto">
            <a:xfrm>
              <a:off x="5727070" y="4455004"/>
              <a:ext cx="739692" cy="356812"/>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rgbClr val="1DABD9"/>
            </a:solidFill>
            <a:ln>
              <a:noFill/>
            </a:ln>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Freeform 50"/>
            <p:cNvSpPr/>
            <p:nvPr/>
          </p:nvSpPr>
          <p:spPr bwMode="auto">
            <a:xfrm>
              <a:off x="5875334" y="2428498"/>
              <a:ext cx="98571" cy="334816"/>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0070C0"/>
            </a:solidFill>
            <a:ln>
              <a:noFill/>
            </a:ln>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Freeform 51"/>
            <p:cNvSpPr/>
            <p:nvPr/>
          </p:nvSpPr>
          <p:spPr bwMode="auto">
            <a:xfrm>
              <a:off x="5503859" y="2561284"/>
              <a:ext cx="196328" cy="303860"/>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0070C0"/>
            </a:solidFill>
            <a:ln>
              <a:noFill/>
            </a:ln>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Freeform 52"/>
            <p:cNvSpPr/>
            <p:nvPr/>
          </p:nvSpPr>
          <p:spPr bwMode="auto">
            <a:xfrm>
              <a:off x="6218297" y="2428498"/>
              <a:ext cx="98571" cy="334816"/>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0070C0"/>
            </a:solidFill>
            <a:ln>
              <a:noFill/>
            </a:ln>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Freeform 53"/>
            <p:cNvSpPr/>
            <p:nvPr/>
          </p:nvSpPr>
          <p:spPr bwMode="auto">
            <a:xfrm>
              <a:off x="6493645" y="2561284"/>
              <a:ext cx="194699" cy="303860"/>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0070C0"/>
            </a:solidFill>
            <a:ln>
              <a:noFill/>
            </a:ln>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Freeform 54"/>
            <p:cNvSpPr/>
            <p:nvPr/>
          </p:nvSpPr>
          <p:spPr bwMode="auto">
            <a:xfrm>
              <a:off x="6716856" y="2815451"/>
              <a:ext cx="273719" cy="237060"/>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0070C0"/>
            </a:solidFill>
            <a:ln>
              <a:noFill/>
            </a:ln>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Freeform 55"/>
            <p:cNvSpPr/>
            <p:nvPr/>
          </p:nvSpPr>
          <p:spPr bwMode="auto">
            <a:xfrm>
              <a:off x="5203257" y="2815451"/>
              <a:ext cx="271275" cy="237060"/>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0070C0"/>
            </a:solidFill>
            <a:ln>
              <a:noFill/>
            </a:ln>
          </p:spPr>
          <p:txBody>
            <a:bodyPr vert="horz" wrap="square" lIns="91440" tIns="45720" rIns="91440" bIns="45720" numCol="1" anchor="t" anchorCtr="0" compatLnSpc="1"/>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TextBox 51"/>
            <p:cNvSpPr txBox="1"/>
            <p:nvPr/>
          </p:nvSpPr>
          <p:spPr>
            <a:xfrm>
              <a:off x="5367889" y="3578507"/>
              <a:ext cx="1456215" cy="890263"/>
            </a:xfrm>
            <a:prstGeom prst="rect">
              <a:avLst/>
            </a:prstGeom>
            <a:noFill/>
          </p:spPr>
          <p:txBody>
            <a:bodyPr wrap="none"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rPr>
                <a:t>DIGITAL </a:t>
              </a:r>
            </a:p>
            <a:p>
              <a:pPr algn="ctr"/>
              <a:r>
                <a:rPr lang="en-US" sz="3200" b="1" dirty="0">
                  <a:solidFill>
                    <a:schemeClr val="tx1">
                      <a:lumMod val="75000"/>
                      <a:lumOff val="25000"/>
                    </a:schemeClr>
                  </a:solidFill>
                  <a:latin typeface="微软雅黑" panose="020B0503020204020204" pitchFamily="34" charset="-122"/>
                  <a:ea typeface="微软雅黑" panose="020B0503020204020204" pitchFamily="34" charset="-122"/>
                </a:rPr>
                <a:t>MARKETING</a:t>
              </a:r>
            </a:p>
          </p:txBody>
        </p:sp>
      </p:grpSp>
      <p:grpSp>
        <p:nvGrpSpPr>
          <p:cNvPr id="102" name="Group 52"/>
          <p:cNvGrpSpPr/>
          <p:nvPr/>
        </p:nvGrpSpPr>
        <p:grpSpPr>
          <a:xfrm flipH="1">
            <a:off x="854529" y="1965662"/>
            <a:ext cx="2641108" cy="1286212"/>
            <a:chOff x="2734779" y="2644169"/>
            <a:chExt cx="3183118" cy="1286212"/>
          </a:xfrm>
        </p:grpSpPr>
        <p:sp>
          <p:nvSpPr>
            <p:cNvPr id="103" name="TextBox 53"/>
            <p:cNvSpPr txBox="1"/>
            <p:nvPr/>
          </p:nvSpPr>
          <p:spPr>
            <a:xfrm>
              <a:off x="2734779" y="2644169"/>
              <a:ext cx="3183118" cy="369332"/>
            </a:xfrm>
            <a:prstGeom prst="rect">
              <a:avLst/>
            </a:prstGeom>
            <a:noFill/>
          </p:spPr>
          <p:txBody>
            <a:bodyPr wrap="square" rtlCol="0">
              <a:spAutoFit/>
            </a:bodyPr>
            <a:lstStyle/>
            <a:p>
              <a:pPr algn="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学习情况</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Rectangle 54"/>
            <p:cNvSpPr/>
            <p:nvPr/>
          </p:nvSpPr>
          <p:spPr>
            <a:xfrm>
              <a:off x="2765394" y="2953190"/>
              <a:ext cx="2575238" cy="977191"/>
            </a:xfrm>
            <a:prstGeom prst="rect">
              <a:avLst/>
            </a:prstGeom>
          </p:spPr>
          <p:txBody>
            <a:bodyPr wrap="square">
              <a:spAutoFit/>
            </a:bodyPr>
            <a:lstStyle/>
            <a:p>
              <a:pPr algn="just">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grpSp>
      <p:grpSp>
        <p:nvGrpSpPr>
          <p:cNvPr id="105" name="Group 55"/>
          <p:cNvGrpSpPr/>
          <p:nvPr/>
        </p:nvGrpSpPr>
        <p:grpSpPr>
          <a:xfrm>
            <a:off x="9043081" y="1964872"/>
            <a:ext cx="2226265" cy="1286212"/>
            <a:chOff x="2765390" y="2644169"/>
            <a:chExt cx="2226265" cy="1286212"/>
          </a:xfrm>
        </p:grpSpPr>
        <p:sp>
          <p:nvSpPr>
            <p:cNvPr id="106" name="TextBox 56"/>
            <p:cNvSpPr txBox="1"/>
            <p:nvPr/>
          </p:nvSpPr>
          <p:spPr>
            <a:xfrm>
              <a:off x="2765390" y="2644169"/>
              <a:ext cx="1107996"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学生情况</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Rectangle 57"/>
            <p:cNvSpPr/>
            <p:nvPr/>
          </p:nvSpPr>
          <p:spPr>
            <a:xfrm>
              <a:off x="2765391" y="2953190"/>
              <a:ext cx="2226264" cy="977191"/>
            </a:xfrm>
            <a:prstGeom prst="rect">
              <a:avLst/>
            </a:prstGeom>
          </p:spPr>
          <p:txBody>
            <a:bodyPr wrap="square">
              <a:spAutoFit/>
            </a:bodyPr>
            <a:lstStyle/>
            <a:p>
              <a:pPr algn="just">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grpSp>
      <p:grpSp>
        <p:nvGrpSpPr>
          <p:cNvPr id="108" name="Group 58"/>
          <p:cNvGrpSpPr/>
          <p:nvPr/>
        </p:nvGrpSpPr>
        <p:grpSpPr>
          <a:xfrm flipH="1">
            <a:off x="1055688" y="4791111"/>
            <a:ext cx="2465350" cy="1286212"/>
            <a:chOff x="2704166" y="2644169"/>
            <a:chExt cx="2971290" cy="1286212"/>
          </a:xfrm>
        </p:grpSpPr>
        <p:sp>
          <p:nvSpPr>
            <p:cNvPr id="109" name="TextBox 59"/>
            <p:cNvSpPr txBox="1"/>
            <p:nvPr/>
          </p:nvSpPr>
          <p:spPr>
            <a:xfrm>
              <a:off x="2704166" y="2644169"/>
              <a:ext cx="2971290" cy="369332"/>
            </a:xfrm>
            <a:prstGeom prst="rect">
              <a:avLst/>
            </a:prstGeom>
            <a:noFill/>
          </p:spPr>
          <p:txBody>
            <a:bodyPr wrap="square" rtlCol="0">
              <a:spAutoFit/>
            </a:bodyPr>
            <a:lstStyle/>
            <a:p>
              <a:pPr algn="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解决对策</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Rectangle 60"/>
            <p:cNvSpPr/>
            <p:nvPr/>
          </p:nvSpPr>
          <p:spPr>
            <a:xfrm>
              <a:off x="2765392" y="2953190"/>
              <a:ext cx="2452790" cy="977191"/>
            </a:xfrm>
            <a:prstGeom prst="rect">
              <a:avLst/>
            </a:prstGeom>
          </p:spPr>
          <p:txBody>
            <a:bodyPr wrap="square">
              <a:spAutoFit/>
            </a:bodyPr>
            <a:lstStyle/>
            <a:p>
              <a:pPr algn="just">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grpSp>
    </p:spTree>
  </p:cSld>
  <p:clrMapOvr>
    <a:overrideClrMapping bg1="lt1" tx1="dk1" bg2="lt2" tx2="dk2" accent1="accent1" accent2="accent2" accent3="accent3" accent4="accent4" accent5="accent5" accent6="accent6" hlink="hlink" folHlink="folHlink"/>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椭圆 5"/>
          <p:cNvSpPr/>
          <p:nvPr/>
        </p:nvSpPr>
        <p:spPr>
          <a:xfrm>
            <a:off x="1587176" y="1954543"/>
            <a:ext cx="1743710" cy="1736564"/>
          </a:xfrm>
          <a:prstGeom prst="ellipse">
            <a:avLst/>
          </a:prstGeom>
          <a:solidFill>
            <a:srgbClr val="B2B2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sp>
        <p:nvSpPr>
          <p:cNvPr id="10" name="椭圆 9"/>
          <p:cNvSpPr/>
          <p:nvPr/>
        </p:nvSpPr>
        <p:spPr>
          <a:xfrm>
            <a:off x="1751006" y="2115594"/>
            <a:ext cx="1416050" cy="1414462"/>
          </a:xfrm>
          <a:prstGeom prst="ellipse">
            <a:avLst/>
          </a:pr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878006" y="2244182"/>
            <a:ext cx="1162050" cy="1157287"/>
          </a:xfrm>
          <a:prstGeom prst="ellipse">
            <a:avLst/>
          </a:prstGeom>
          <a:solidFill>
            <a:srgbClr val="1DA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15%</a:t>
            </a:r>
          </a:p>
        </p:txBody>
      </p:sp>
      <p:sp>
        <p:nvSpPr>
          <p:cNvPr id="12" name="空心弧 11"/>
          <p:cNvSpPr/>
          <p:nvPr/>
        </p:nvSpPr>
        <p:spPr>
          <a:xfrm rot="9000000">
            <a:off x="1697031" y="2060825"/>
            <a:ext cx="1524000" cy="1524000"/>
          </a:xfrm>
          <a:prstGeom prst="blockArc">
            <a:avLst>
              <a:gd name="adj1" fmla="val 10800000"/>
              <a:gd name="adj2" fmla="val 14261531"/>
              <a:gd name="adj3" fmla="val 8185"/>
            </a:avLst>
          </a:prstGeom>
          <a:solidFill>
            <a:srgbClr val="1DABD9"/>
          </a:solidFill>
          <a:ln>
            <a:solidFill>
              <a:srgbClr val="1DABD9">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5224399" y="1954543"/>
            <a:ext cx="1743710" cy="1736564"/>
          </a:xfrm>
          <a:prstGeom prst="ellipse">
            <a:avLst/>
          </a:prstGeom>
          <a:solidFill>
            <a:srgbClr val="B2B2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sp>
        <p:nvSpPr>
          <p:cNvPr id="14" name="椭圆 13"/>
          <p:cNvSpPr/>
          <p:nvPr/>
        </p:nvSpPr>
        <p:spPr>
          <a:xfrm>
            <a:off x="5388229" y="2115594"/>
            <a:ext cx="1416050" cy="1414462"/>
          </a:xfrm>
          <a:prstGeom prst="ellipse">
            <a:avLst/>
          </a:pr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5515229" y="2244182"/>
            <a:ext cx="1162050" cy="1157287"/>
          </a:xfrm>
          <a:prstGeom prst="ellipse">
            <a:avLst/>
          </a:prstGeom>
          <a:solidFill>
            <a:srgbClr val="1DA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50%</a:t>
            </a:r>
          </a:p>
        </p:txBody>
      </p:sp>
      <p:sp>
        <p:nvSpPr>
          <p:cNvPr id="16" name="空心弧 15"/>
          <p:cNvSpPr/>
          <p:nvPr/>
        </p:nvSpPr>
        <p:spPr>
          <a:xfrm rot="9000000">
            <a:off x="5334254" y="2060825"/>
            <a:ext cx="1524000" cy="1524000"/>
          </a:xfrm>
          <a:prstGeom prst="blockArc">
            <a:avLst>
              <a:gd name="adj1" fmla="val 3083979"/>
              <a:gd name="adj2" fmla="val 14261531"/>
              <a:gd name="adj3" fmla="val 8185"/>
            </a:avLst>
          </a:prstGeom>
          <a:solidFill>
            <a:srgbClr val="1DABD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8861621" y="1954543"/>
            <a:ext cx="1743710" cy="1736564"/>
          </a:xfrm>
          <a:prstGeom prst="ellipse">
            <a:avLst/>
          </a:prstGeom>
          <a:solidFill>
            <a:srgbClr val="B2B2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sp>
        <p:nvSpPr>
          <p:cNvPr id="18" name="椭圆 17"/>
          <p:cNvSpPr/>
          <p:nvPr/>
        </p:nvSpPr>
        <p:spPr>
          <a:xfrm>
            <a:off x="9025451" y="2115594"/>
            <a:ext cx="1416050" cy="1414462"/>
          </a:xfrm>
          <a:prstGeom prst="ellipse">
            <a:avLst/>
          </a:pr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9152451" y="2244182"/>
            <a:ext cx="1162050" cy="1157287"/>
          </a:xfrm>
          <a:prstGeom prst="ellipse">
            <a:avLst/>
          </a:prstGeom>
          <a:solidFill>
            <a:srgbClr val="1DA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75%</a:t>
            </a:r>
          </a:p>
        </p:txBody>
      </p:sp>
      <p:sp>
        <p:nvSpPr>
          <p:cNvPr id="20" name="空心弧 19"/>
          <p:cNvSpPr/>
          <p:nvPr/>
        </p:nvSpPr>
        <p:spPr>
          <a:xfrm rot="9000000">
            <a:off x="8971476" y="2060825"/>
            <a:ext cx="1524000" cy="1524000"/>
          </a:xfrm>
          <a:prstGeom prst="blockArc">
            <a:avLst>
              <a:gd name="adj1" fmla="val 20469158"/>
              <a:gd name="adj2" fmla="val 14261531"/>
              <a:gd name="adj3" fmla="val 8185"/>
            </a:avLst>
          </a:prstGeom>
          <a:solidFill>
            <a:srgbClr val="1DABD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sp>
        <p:nvSpPr>
          <p:cNvPr id="21" name="矩形 57"/>
          <p:cNvSpPr>
            <a:spLocks noChangeArrowheads="1"/>
          </p:cNvSpPr>
          <p:nvPr/>
        </p:nvSpPr>
        <p:spPr bwMode="auto">
          <a:xfrm>
            <a:off x="1436860" y="3863737"/>
            <a:ext cx="204434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宝贵的标题</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文本框 2"/>
          <p:cNvSpPr txBox="1"/>
          <p:nvPr/>
        </p:nvSpPr>
        <p:spPr>
          <a:xfrm>
            <a:off x="923402" y="4323403"/>
            <a:ext cx="3071256" cy="1546860"/>
          </a:xfrm>
          <a:prstGeom prst="rect">
            <a:avLst/>
          </a:prstGeom>
          <a:noFill/>
          <a:ln w="9525">
            <a:noFill/>
          </a:ln>
        </p:spPr>
        <p:txBody>
          <a:bodyPr wrap="square">
            <a:spAutoFit/>
          </a:bodyPr>
          <a:lstStyle/>
          <a:p>
            <a:pPr algn="ctr">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点击输入简要文字内容，文字内容需概括精炼，不用多余的文字修饰。点击输入简要文字内容，文字内容需概括精炼，不用多余的文字修饰。</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ts val="2270"/>
              </a:lnSpc>
            </a:pP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3" name="矩形 57"/>
          <p:cNvSpPr>
            <a:spLocks noChangeArrowheads="1"/>
          </p:cNvSpPr>
          <p:nvPr/>
        </p:nvSpPr>
        <p:spPr bwMode="auto">
          <a:xfrm>
            <a:off x="5074310" y="3863737"/>
            <a:ext cx="204434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宝贵的标题</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4" name="文本框 2"/>
          <p:cNvSpPr txBox="1"/>
          <p:nvPr/>
        </p:nvSpPr>
        <p:spPr>
          <a:xfrm>
            <a:off x="4560852" y="4323403"/>
            <a:ext cx="3071256" cy="1546860"/>
          </a:xfrm>
          <a:prstGeom prst="rect">
            <a:avLst/>
          </a:prstGeom>
          <a:noFill/>
          <a:ln w="9525">
            <a:noFill/>
          </a:ln>
        </p:spPr>
        <p:txBody>
          <a:bodyPr wrap="square">
            <a:spAutoFit/>
          </a:bodyPr>
          <a:lstStyle/>
          <a:p>
            <a:pPr algn="ctr">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点击输入简要文字内容，文字内容需概括精炼，不用多余的文字修饰。点击输入简要文字内容，文字内容需概括精炼，不用多余的文字修饰。</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ts val="2270"/>
              </a:lnSpc>
            </a:pP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5" name="矩形 57"/>
          <p:cNvSpPr>
            <a:spLocks noChangeArrowheads="1"/>
          </p:cNvSpPr>
          <p:nvPr/>
        </p:nvSpPr>
        <p:spPr bwMode="auto">
          <a:xfrm>
            <a:off x="8720903" y="3863737"/>
            <a:ext cx="204434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宝贵的标题</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6" name="文本框 2"/>
          <p:cNvSpPr txBox="1"/>
          <p:nvPr/>
        </p:nvSpPr>
        <p:spPr>
          <a:xfrm>
            <a:off x="8207445" y="4323403"/>
            <a:ext cx="3071256" cy="1546860"/>
          </a:xfrm>
          <a:prstGeom prst="rect">
            <a:avLst/>
          </a:prstGeom>
          <a:noFill/>
          <a:ln w="9525">
            <a:noFill/>
          </a:ln>
        </p:spPr>
        <p:txBody>
          <a:bodyPr wrap="square">
            <a:spAutoFit/>
          </a:bodyPr>
          <a:lstStyle/>
          <a:p>
            <a:pPr algn="ctr">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点击输入简要文字内容，文字内容需概括精炼，不用多余的文字修饰。点击输入简要文字内容，文字内容需概括精炼，不用多余的文字修饰。</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ts val="2270"/>
              </a:lnSpc>
            </a:pP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nvGrpSpPr>
          <p:cNvPr id="3" name="组合 2"/>
          <p:cNvGrpSpPr/>
          <p:nvPr/>
        </p:nvGrpSpPr>
        <p:grpSpPr>
          <a:xfrm>
            <a:off x="4582160" y="297180"/>
            <a:ext cx="3027680" cy="860425"/>
            <a:chOff x="7216" y="468"/>
            <a:chExt cx="4768" cy="1355"/>
          </a:xfrm>
        </p:grpSpPr>
        <p:sp>
          <p:nvSpPr>
            <p:cNvPr id="4" name="矩形 3"/>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5" name="矩形 4"/>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spTree>
  </p:cSld>
  <p:clrMapOvr>
    <a:overrideClrMapping bg1="lt1" tx1="dk1" bg2="lt2" tx2="dk2" accent1="accent1" accent2="accent2" accent3="accent3" accent4="accent4" accent5="accent5" accent6="accent6" hlink="hlink" folHlink="folHlink"/>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医疗器械名片"/>
          <p:cNvPicPr>
            <a:picLocks noChangeAspect="1"/>
          </p:cNvPicPr>
          <p:nvPr/>
        </p:nvPicPr>
        <p:blipFill>
          <a:blip r:embed="rId3"/>
          <a:srcRect t="4017" b="8784"/>
          <a:stretch>
            <a:fillRect/>
          </a:stretch>
        </p:blipFill>
        <p:spPr>
          <a:xfrm>
            <a:off x="-635" y="-19685"/>
            <a:ext cx="12192635" cy="6877685"/>
          </a:xfrm>
          <a:prstGeom prst="rect">
            <a:avLst/>
          </a:prstGeom>
        </p:spPr>
      </p:pic>
      <p:sp>
        <p:nvSpPr>
          <p:cNvPr id="4" name="矩形 57"/>
          <p:cNvSpPr>
            <a:spLocks noChangeArrowheads="1"/>
          </p:cNvSpPr>
          <p:nvPr/>
        </p:nvSpPr>
        <p:spPr bwMode="auto">
          <a:xfrm>
            <a:off x="2828925" y="3633470"/>
            <a:ext cx="66624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spc="300" dirty="0" smtClean="0">
                <a:solidFill>
                  <a:schemeClr val="bg1"/>
                </a:solidFill>
                <a:latin typeface="微软雅黑" panose="020B0503020204020204" pitchFamily="34" charset="-122"/>
                <a:ea typeface="微软雅黑" panose="020B0503020204020204" pitchFamily="34" charset="-122"/>
                <a:sym typeface="+mn-ea"/>
              </a:rPr>
              <a:t>此处添加详细文本描述，建议与标题相关并符合整体语言风格此处添加详此处添加详细文本描述，建议与标题相关并符合整体语言风格此处添加详</a:t>
            </a:r>
            <a:endParaRPr lang="en-AU"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AU" altLang="zh-CN" sz="1200" spc="3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102450" y="2755210"/>
            <a:ext cx="6103620" cy="768350"/>
          </a:xfrm>
          <a:prstGeom prst="rect">
            <a:avLst/>
          </a:prstGeom>
        </p:spPr>
        <p:txBody>
          <a:bodyPr wrap="none">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第四部分</a:t>
            </a:r>
            <a:r>
              <a:rPr lang="zh-CN" altLang="en-US" sz="4400" b="1" dirty="0">
                <a:solidFill>
                  <a:srgbClr val="2770B1"/>
                </a:solidFill>
                <a:latin typeface="微软雅黑" panose="020B0503020204020204" pitchFamily="34" charset="-122"/>
                <a:ea typeface="微软雅黑" panose="020B0503020204020204" pitchFamily="34" charset="-122"/>
              </a:rPr>
              <a:t>  </a:t>
            </a:r>
            <a:r>
              <a:rPr lang="zh-CN" altLang="en-US" sz="4400" b="1" dirty="0">
                <a:solidFill>
                  <a:srgbClr val="FECC72"/>
                </a:solidFill>
                <a:latin typeface="微软雅黑" panose="020B0503020204020204" pitchFamily="34" charset="-122"/>
                <a:ea typeface="微软雅黑" panose="020B0503020204020204" pitchFamily="34" charset="-122"/>
              </a:rPr>
              <a:t>输入标题内容</a:t>
            </a:r>
          </a:p>
        </p:txBody>
      </p:sp>
    </p:spTree>
  </p:cSld>
  <p:clrMapOvr>
    <a:overrideClrMapping bg1="lt1" tx1="dk1" bg2="lt2" tx2="dk2" accent1="accent1" accent2="accent2" accent3="accent3" accent4="accent4" accent5="accent5" accent6="accent6" hlink="hlink" folHlink="folHlink"/>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4582160" y="297180"/>
            <a:ext cx="3027680" cy="860425"/>
            <a:chOff x="7216" y="468"/>
            <a:chExt cx="4768" cy="1355"/>
          </a:xfrm>
        </p:grpSpPr>
        <p:sp>
          <p:nvSpPr>
            <p:cNvPr id="4" name="矩形 3"/>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5" name="矩形 4"/>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grpSp>
        <p:nvGrpSpPr>
          <p:cNvPr id="62" name="组合 61"/>
          <p:cNvGrpSpPr/>
          <p:nvPr/>
        </p:nvGrpSpPr>
        <p:grpSpPr>
          <a:xfrm>
            <a:off x="6229728" y="2145267"/>
            <a:ext cx="4146157" cy="885826"/>
            <a:chOff x="6355949" y="-1336675"/>
            <a:chExt cx="4146157" cy="885826"/>
          </a:xfrm>
        </p:grpSpPr>
        <p:grpSp>
          <p:nvGrpSpPr>
            <p:cNvPr id="63" name="组合 62"/>
            <p:cNvGrpSpPr/>
            <p:nvPr/>
          </p:nvGrpSpPr>
          <p:grpSpPr>
            <a:xfrm>
              <a:off x="6355949" y="-1336675"/>
              <a:ext cx="4146157" cy="885826"/>
              <a:chOff x="6355949" y="-1336675"/>
              <a:chExt cx="4146157" cy="885826"/>
            </a:xfrm>
          </p:grpSpPr>
          <p:sp>
            <p:nvSpPr>
              <p:cNvPr id="114" name="任意多边形 113"/>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5" name="矩形 114"/>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6" name="矩形 115"/>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17" name="五边形 116"/>
              <p:cNvSpPr/>
              <p:nvPr/>
            </p:nvSpPr>
            <p:spPr>
              <a:xfrm flipH="1">
                <a:off x="7532844" y="-1244996"/>
                <a:ext cx="1834746"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118" name="组合 117"/>
              <p:cNvGrpSpPr/>
              <p:nvPr/>
            </p:nvGrpSpPr>
            <p:grpSpPr>
              <a:xfrm>
                <a:off x="9339251" y="-1300955"/>
                <a:ext cx="1162855" cy="814387"/>
                <a:chOff x="9339251" y="-1300955"/>
                <a:chExt cx="1162855" cy="814387"/>
              </a:xfrm>
            </p:grpSpPr>
            <p:sp>
              <p:nvSpPr>
                <p:cNvPr id="124" name="圆角矩形 12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5" name="矩形 124"/>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6" name="矩形 125"/>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sp>
            <p:nvSpPr>
              <p:cNvPr id="119" name="矩形 118"/>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0" name="任意多边形 119"/>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2" name="矩形 12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23" name="圆角矩形 12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64" name="组合 63"/>
            <p:cNvGrpSpPr/>
            <p:nvPr/>
          </p:nvGrpSpPr>
          <p:grpSpPr>
            <a:xfrm>
              <a:off x="7702550" y="-1182091"/>
              <a:ext cx="2152253" cy="140494"/>
              <a:chOff x="7708900" y="1562100"/>
              <a:chExt cx="2152253" cy="140494"/>
            </a:xfrm>
          </p:grpSpPr>
          <p:cxnSp>
            <p:nvCxnSpPr>
              <p:cNvPr id="65" name="直接连接符 64"/>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66" name="直接连接符 65"/>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67" name="直接连接符 66"/>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68" name="直接连接符 67"/>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69" name="直接连接符 68"/>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70" name="直接连接符 69"/>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71" name="直接连接符 70"/>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72" name="直接连接符 71"/>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73" name="直接连接符 72"/>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74" name="直接连接符 73"/>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75" name="直接连接符 74"/>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76" name="直接连接符 75"/>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78" name="直接连接符 77"/>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79" name="直接连接符 78"/>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81" name="直接连接符 80"/>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84" name="直接连接符 8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85" name="直接连接符 8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86" name="直接连接符 8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87" name="直接连接符 8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88" name="直接连接符 8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89" name="直接连接符 8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90" name="直接连接符 8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91" name="直接连接符 9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92" name="直接连接符 9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93" name="直接连接符 9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94" name="直接连接符 9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95" name="直接连接符 9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97" name="直接连接符 96"/>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98" name="直接连接符 97"/>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00" name="直接连接符 99"/>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02" name="直接连接符 101"/>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03" name="直接连接符 102"/>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05" name="直接连接符 104"/>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06" name="直接连接符 105"/>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08" name="直接连接符 107"/>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13" name="直接连接符 112"/>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27" name="矩形 126"/>
          <p:cNvSpPr/>
          <p:nvPr/>
        </p:nvSpPr>
        <p:spPr>
          <a:xfrm>
            <a:off x="5406265" y="2326570"/>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30%</a:t>
            </a:r>
          </a:p>
        </p:txBody>
      </p:sp>
      <p:grpSp>
        <p:nvGrpSpPr>
          <p:cNvPr id="128" name="组合 127"/>
          <p:cNvGrpSpPr/>
          <p:nvPr/>
        </p:nvGrpSpPr>
        <p:grpSpPr>
          <a:xfrm>
            <a:off x="6229728" y="3582456"/>
            <a:ext cx="4146157" cy="885826"/>
            <a:chOff x="6355949" y="-1336675"/>
            <a:chExt cx="4146157" cy="885826"/>
          </a:xfrm>
        </p:grpSpPr>
        <p:grpSp>
          <p:nvGrpSpPr>
            <p:cNvPr id="130" name="组合 129"/>
            <p:cNvGrpSpPr/>
            <p:nvPr/>
          </p:nvGrpSpPr>
          <p:grpSpPr>
            <a:xfrm>
              <a:off x="6355949" y="-1336675"/>
              <a:ext cx="4146157" cy="885826"/>
              <a:chOff x="6355949" y="-1336675"/>
              <a:chExt cx="4146157" cy="885826"/>
            </a:xfrm>
          </p:grpSpPr>
          <p:sp>
            <p:nvSpPr>
              <p:cNvPr id="171" name="任意多边形 170"/>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72" name="矩形 171"/>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73" name="矩形 172"/>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74" name="五边形 173"/>
              <p:cNvSpPr/>
              <p:nvPr/>
            </p:nvSpPr>
            <p:spPr>
              <a:xfrm flipH="1">
                <a:off x="7532844" y="-1244996"/>
                <a:ext cx="1126435"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175" name="组合 174"/>
              <p:cNvGrpSpPr/>
              <p:nvPr/>
            </p:nvGrpSpPr>
            <p:grpSpPr>
              <a:xfrm>
                <a:off x="8643484" y="-1300955"/>
                <a:ext cx="1858622" cy="814387"/>
                <a:chOff x="8643484" y="-1300955"/>
                <a:chExt cx="1858622" cy="814387"/>
              </a:xfrm>
            </p:grpSpPr>
            <p:sp>
              <p:nvSpPr>
                <p:cNvPr id="180" name="圆角矩形 179"/>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81" name="矩形 180"/>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82" name="矩形 181"/>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sp>
            <p:nvSpPr>
              <p:cNvPr id="176" name="矩形 175"/>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77" name="任意多边形 176"/>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78" name="矩形 177"/>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79" name="圆角矩形 178"/>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131" name="组合 130"/>
            <p:cNvGrpSpPr/>
            <p:nvPr/>
          </p:nvGrpSpPr>
          <p:grpSpPr>
            <a:xfrm>
              <a:off x="7702550" y="-1182091"/>
              <a:ext cx="2152253" cy="140494"/>
              <a:chOff x="7708900" y="1562100"/>
              <a:chExt cx="2152253" cy="140494"/>
            </a:xfrm>
          </p:grpSpPr>
          <p:cxnSp>
            <p:nvCxnSpPr>
              <p:cNvPr id="132" name="直接连接符 131"/>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34" name="直接连接符 133"/>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35" name="直接连接符 134"/>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36" name="直接连接符 135"/>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38" name="直接连接符 137"/>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139" name="直接连接符 138"/>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141" name="直接连接符 140"/>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142" name="直接连接符 141"/>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143" name="直接连接符 142"/>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144" name="直接连接符 143"/>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145" name="直接连接符 144"/>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146" name="直接连接符 145"/>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147" name="直接连接符 146"/>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148" name="直接连接符 147"/>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149" name="直接连接符 148"/>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150" name="直接连接符 149"/>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151" name="直接连接符 150"/>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152" name="直接连接符 151"/>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153" name="直接连接符 152"/>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154" name="直接连接符 153"/>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155" name="直接连接符 154"/>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156" name="直接连接符 155"/>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157" name="直接连接符 156"/>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158" name="直接连接符 157"/>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159" name="直接连接符 158"/>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160" name="直接连接符 159"/>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161" name="直接连接符 160"/>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162" name="直接连接符 161"/>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163" name="直接连接符 162"/>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64" name="直接连接符 163"/>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65" name="直接连接符 164"/>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66" name="直接连接符 165"/>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67" name="直接连接符 166"/>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68" name="直接连接符 167"/>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69" name="直接连接符 168"/>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70" name="直接连接符 169"/>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83" name="矩形 182"/>
          <p:cNvSpPr/>
          <p:nvPr/>
        </p:nvSpPr>
        <p:spPr>
          <a:xfrm>
            <a:off x="5406265" y="3763759"/>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20%</a:t>
            </a:r>
          </a:p>
        </p:txBody>
      </p:sp>
      <p:grpSp>
        <p:nvGrpSpPr>
          <p:cNvPr id="184" name="组合 183"/>
          <p:cNvGrpSpPr/>
          <p:nvPr/>
        </p:nvGrpSpPr>
        <p:grpSpPr>
          <a:xfrm>
            <a:off x="6229728" y="5019646"/>
            <a:ext cx="4146157" cy="885826"/>
            <a:chOff x="6355949" y="-1336675"/>
            <a:chExt cx="4146157" cy="885826"/>
          </a:xfrm>
        </p:grpSpPr>
        <p:grpSp>
          <p:nvGrpSpPr>
            <p:cNvPr id="185" name="组合 184"/>
            <p:cNvGrpSpPr/>
            <p:nvPr/>
          </p:nvGrpSpPr>
          <p:grpSpPr>
            <a:xfrm>
              <a:off x="6355949" y="-1336675"/>
              <a:ext cx="4146157" cy="885826"/>
              <a:chOff x="6355949" y="-1336675"/>
              <a:chExt cx="4146157" cy="885826"/>
            </a:xfrm>
          </p:grpSpPr>
          <p:sp>
            <p:nvSpPr>
              <p:cNvPr id="265" name="任意多边形 264"/>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266" name="矩形 265"/>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267" name="矩形 266"/>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268" name="五边形 267"/>
              <p:cNvSpPr/>
              <p:nvPr/>
            </p:nvSpPr>
            <p:spPr>
              <a:xfrm flipH="1">
                <a:off x="7532844" y="-1244996"/>
                <a:ext cx="784636" cy="702469"/>
              </a:xfrm>
              <a:prstGeom prst="homePlate">
                <a:avLst>
                  <a:gd name="adj" fmla="val 20945"/>
                </a:avLst>
              </a:prstGeom>
              <a:solidFill>
                <a:srgbClr val="1DABD9"/>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nvGrpSpPr>
              <p:cNvPr id="269" name="组合 268"/>
              <p:cNvGrpSpPr/>
              <p:nvPr/>
            </p:nvGrpSpPr>
            <p:grpSpPr>
              <a:xfrm>
                <a:off x="8311021" y="-1300955"/>
                <a:ext cx="2191085" cy="814387"/>
                <a:chOff x="8311021" y="-1300955"/>
                <a:chExt cx="2191085" cy="814387"/>
              </a:xfrm>
            </p:grpSpPr>
            <p:sp>
              <p:nvSpPr>
                <p:cNvPr id="274" name="圆角矩形 27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275" name="矩形 274"/>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276" name="矩形 275"/>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sp>
            <p:nvSpPr>
              <p:cNvPr id="270" name="矩形 269"/>
              <p:cNvSpPr/>
              <p:nvPr/>
            </p:nvSpPr>
            <p:spPr>
              <a:xfrm>
                <a:off x="7401875" y="-962819"/>
                <a:ext cx="180026" cy="138113"/>
              </a:xfrm>
              <a:prstGeom prst="rect">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271" name="任意多边形 270"/>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272" name="矩形 27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273" name="圆角矩形 27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grpSp>
        <p:grpSp>
          <p:nvGrpSpPr>
            <p:cNvPr id="186" name="组合 185"/>
            <p:cNvGrpSpPr/>
            <p:nvPr/>
          </p:nvGrpSpPr>
          <p:grpSpPr>
            <a:xfrm>
              <a:off x="7702550" y="-1182091"/>
              <a:ext cx="2152253" cy="140494"/>
              <a:chOff x="7708900" y="1562100"/>
              <a:chExt cx="2152253" cy="140494"/>
            </a:xfrm>
          </p:grpSpPr>
          <p:cxnSp>
            <p:nvCxnSpPr>
              <p:cNvPr id="187" name="直接连接符 186"/>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88" name="直接连接符 187"/>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89" name="直接连接符 188"/>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90" name="直接连接符 189"/>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91" name="直接连接符 190"/>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34" name="直接连接符 233"/>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35" name="直接连接符 234"/>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36" name="直接连接符 235"/>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37" name="直接连接符 236"/>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38" name="直接连接符 237"/>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39" name="直接连接符 238"/>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40" name="直接连接符 239"/>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241" name="直接连接符 240"/>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242" name="直接连接符 241"/>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243" name="直接连接符 242"/>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244" name="直接连接符 24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245" name="直接连接符 24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246" name="直接连接符 24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247" name="直接连接符 24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248" name="直接连接符 24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249" name="直接连接符 24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250" name="直接连接符 24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251" name="直接连接符 25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252" name="直接连接符 25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253" name="直接连接符 25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254" name="直接连接符 25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255" name="直接连接符 25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256" name="直接连接符 255"/>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257" name="直接连接符 256"/>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258" name="直接连接符 257"/>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259" name="直接连接符 258"/>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260" name="直接连接符 259"/>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261" name="直接连接符 260"/>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262" name="直接连接符 261"/>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263" name="直接连接符 262"/>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264" name="直接连接符 263"/>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277" name="矩形 276"/>
          <p:cNvSpPr/>
          <p:nvPr/>
        </p:nvSpPr>
        <p:spPr>
          <a:xfrm>
            <a:off x="5406265" y="5200949"/>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15%</a:t>
            </a:r>
          </a:p>
        </p:txBody>
      </p:sp>
      <p:sp>
        <p:nvSpPr>
          <p:cNvPr id="278" name="矩形 277"/>
          <p:cNvSpPr/>
          <p:nvPr/>
        </p:nvSpPr>
        <p:spPr>
          <a:xfrm>
            <a:off x="1753080" y="222016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9" name="矩形 278"/>
          <p:cNvSpPr/>
          <p:nvPr/>
        </p:nvSpPr>
        <p:spPr>
          <a:xfrm>
            <a:off x="1753080" y="3698094"/>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0" name="矩形 279"/>
          <p:cNvSpPr/>
          <p:nvPr/>
        </p:nvSpPr>
        <p:spPr>
          <a:xfrm>
            <a:off x="1753080" y="5027164"/>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1" name="矩形 280"/>
          <p:cNvSpPr/>
          <p:nvPr/>
        </p:nvSpPr>
        <p:spPr>
          <a:xfrm>
            <a:off x="1753080" y="2518473"/>
            <a:ext cx="3380486" cy="964565"/>
          </a:xfrm>
          <a:prstGeom prst="rect">
            <a:avLst/>
          </a:prstGeom>
        </p:spPr>
        <p:txBody>
          <a:bodyPr wrap="square">
            <a:spAutoFit/>
          </a:bodyPr>
          <a:lstStyle/>
          <a:p>
            <a:pPr algn="ctr">
              <a:lnSpc>
                <a:spcPts val="227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 name="矩形 281"/>
          <p:cNvSpPr/>
          <p:nvPr/>
        </p:nvSpPr>
        <p:spPr>
          <a:xfrm>
            <a:off x="1753080" y="3996398"/>
            <a:ext cx="3380486" cy="964565"/>
          </a:xfrm>
          <a:prstGeom prst="rect">
            <a:avLst/>
          </a:prstGeom>
        </p:spPr>
        <p:txBody>
          <a:bodyPr wrap="square">
            <a:spAutoFit/>
          </a:bodyPr>
          <a:lstStyle/>
          <a:p>
            <a:pPr algn="ctr">
              <a:lnSpc>
                <a:spcPts val="227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 name="矩形 282"/>
          <p:cNvSpPr/>
          <p:nvPr/>
        </p:nvSpPr>
        <p:spPr>
          <a:xfrm>
            <a:off x="1753080" y="5325468"/>
            <a:ext cx="3380486" cy="964565"/>
          </a:xfrm>
          <a:prstGeom prst="rect">
            <a:avLst/>
          </a:prstGeom>
        </p:spPr>
        <p:txBody>
          <a:bodyPr wrap="square">
            <a:spAutoFit/>
          </a:bodyPr>
          <a:lstStyle/>
          <a:p>
            <a:pPr algn="ctr">
              <a:lnSpc>
                <a:spcPts val="227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1+#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p:cTn id="12" dur="500" fill="hold"/>
                                        <p:tgtEl>
                                          <p:spTgt spid="127"/>
                                        </p:tgtEl>
                                        <p:attrNameLst>
                                          <p:attrName>ppt_w</p:attrName>
                                        </p:attrNameLst>
                                      </p:cBhvr>
                                      <p:tavLst>
                                        <p:tav tm="0">
                                          <p:val>
                                            <p:fltVal val="0"/>
                                          </p:val>
                                        </p:tav>
                                        <p:tav tm="100000">
                                          <p:val>
                                            <p:strVal val="#ppt_w"/>
                                          </p:val>
                                        </p:tav>
                                      </p:tavLst>
                                    </p:anim>
                                    <p:anim calcmode="lin" valueType="num">
                                      <p:cBhvr>
                                        <p:cTn id="13" dur="500" fill="hold"/>
                                        <p:tgtEl>
                                          <p:spTgt spid="127"/>
                                        </p:tgtEl>
                                        <p:attrNameLst>
                                          <p:attrName>ppt_h</p:attrName>
                                        </p:attrNameLst>
                                      </p:cBhvr>
                                      <p:tavLst>
                                        <p:tav tm="0">
                                          <p:val>
                                            <p:fltVal val="0"/>
                                          </p:val>
                                        </p:tav>
                                        <p:tav tm="100000">
                                          <p:val>
                                            <p:strVal val="#ppt_h"/>
                                          </p:val>
                                        </p:tav>
                                      </p:tavLst>
                                    </p:anim>
                                    <p:animEffect transition="in" filter="fade">
                                      <p:cBhvr>
                                        <p:cTn id="14" dur="500"/>
                                        <p:tgtEl>
                                          <p:spTgt spid="127"/>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28"/>
                                        </p:tgtEl>
                                        <p:attrNameLst>
                                          <p:attrName>style.visibility</p:attrName>
                                        </p:attrNameLst>
                                      </p:cBhvr>
                                      <p:to>
                                        <p:strVal val="visible"/>
                                      </p:to>
                                    </p:set>
                                    <p:anim calcmode="lin" valueType="num">
                                      <p:cBhvr additive="base">
                                        <p:cTn id="18" dur="500" fill="hold"/>
                                        <p:tgtEl>
                                          <p:spTgt spid="128"/>
                                        </p:tgtEl>
                                        <p:attrNameLst>
                                          <p:attrName>ppt_x</p:attrName>
                                        </p:attrNameLst>
                                      </p:cBhvr>
                                      <p:tavLst>
                                        <p:tav tm="0">
                                          <p:val>
                                            <p:strVal val="1+#ppt_w/2"/>
                                          </p:val>
                                        </p:tav>
                                        <p:tav tm="100000">
                                          <p:val>
                                            <p:strVal val="#ppt_x"/>
                                          </p:val>
                                        </p:tav>
                                      </p:tavLst>
                                    </p:anim>
                                    <p:anim calcmode="lin" valueType="num">
                                      <p:cBhvr additive="base">
                                        <p:cTn id="19" dur="500" fill="hold"/>
                                        <p:tgtEl>
                                          <p:spTgt spid="1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3"/>
                                        </p:tgtEl>
                                        <p:attrNameLst>
                                          <p:attrName>style.visibility</p:attrName>
                                        </p:attrNameLst>
                                      </p:cBhvr>
                                      <p:to>
                                        <p:strVal val="visible"/>
                                      </p:to>
                                    </p:set>
                                    <p:anim calcmode="lin" valueType="num">
                                      <p:cBhvr>
                                        <p:cTn id="23" dur="500" fill="hold"/>
                                        <p:tgtEl>
                                          <p:spTgt spid="183"/>
                                        </p:tgtEl>
                                        <p:attrNameLst>
                                          <p:attrName>ppt_w</p:attrName>
                                        </p:attrNameLst>
                                      </p:cBhvr>
                                      <p:tavLst>
                                        <p:tav tm="0">
                                          <p:val>
                                            <p:fltVal val="0"/>
                                          </p:val>
                                        </p:tav>
                                        <p:tav tm="100000">
                                          <p:val>
                                            <p:strVal val="#ppt_w"/>
                                          </p:val>
                                        </p:tav>
                                      </p:tavLst>
                                    </p:anim>
                                    <p:anim calcmode="lin" valueType="num">
                                      <p:cBhvr>
                                        <p:cTn id="24" dur="500" fill="hold"/>
                                        <p:tgtEl>
                                          <p:spTgt spid="183"/>
                                        </p:tgtEl>
                                        <p:attrNameLst>
                                          <p:attrName>ppt_h</p:attrName>
                                        </p:attrNameLst>
                                      </p:cBhvr>
                                      <p:tavLst>
                                        <p:tav tm="0">
                                          <p:val>
                                            <p:fltVal val="0"/>
                                          </p:val>
                                        </p:tav>
                                        <p:tav tm="100000">
                                          <p:val>
                                            <p:strVal val="#ppt_h"/>
                                          </p:val>
                                        </p:tav>
                                      </p:tavLst>
                                    </p:anim>
                                    <p:animEffect transition="in" filter="fade">
                                      <p:cBhvr>
                                        <p:cTn id="25" dur="500"/>
                                        <p:tgtEl>
                                          <p:spTgt spid="183"/>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anim calcmode="lin" valueType="num">
                                      <p:cBhvr additive="base">
                                        <p:cTn id="29" dur="500" fill="hold"/>
                                        <p:tgtEl>
                                          <p:spTgt spid="184"/>
                                        </p:tgtEl>
                                        <p:attrNameLst>
                                          <p:attrName>ppt_x</p:attrName>
                                        </p:attrNameLst>
                                      </p:cBhvr>
                                      <p:tavLst>
                                        <p:tav tm="0">
                                          <p:val>
                                            <p:strVal val="1+#ppt_w/2"/>
                                          </p:val>
                                        </p:tav>
                                        <p:tav tm="100000">
                                          <p:val>
                                            <p:strVal val="#ppt_x"/>
                                          </p:val>
                                        </p:tav>
                                      </p:tavLst>
                                    </p:anim>
                                    <p:anim calcmode="lin" valueType="num">
                                      <p:cBhvr additive="base">
                                        <p:cTn id="30" dur="500" fill="hold"/>
                                        <p:tgtEl>
                                          <p:spTgt spid="18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77"/>
                                        </p:tgtEl>
                                        <p:attrNameLst>
                                          <p:attrName>style.visibility</p:attrName>
                                        </p:attrNameLst>
                                      </p:cBhvr>
                                      <p:to>
                                        <p:strVal val="visible"/>
                                      </p:to>
                                    </p:set>
                                    <p:anim calcmode="lin" valueType="num">
                                      <p:cBhvr>
                                        <p:cTn id="34" dur="500" fill="hold"/>
                                        <p:tgtEl>
                                          <p:spTgt spid="277"/>
                                        </p:tgtEl>
                                        <p:attrNameLst>
                                          <p:attrName>ppt_w</p:attrName>
                                        </p:attrNameLst>
                                      </p:cBhvr>
                                      <p:tavLst>
                                        <p:tav tm="0">
                                          <p:val>
                                            <p:fltVal val="0"/>
                                          </p:val>
                                        </p:tav>
                                        <p:tav tm="100000">
                                          <p:val>
                                            <p:strVal val="#ppt_w"/>
                                          </p:val>
                                        </p:tav>
                                      </p:tavLst>
                                    </p:anim>
                                    <p:anim calcmode="lin" valueType="num">
                                      <p:cBhvr>
                                        <p:cTn id="35" dur="500" fill="hold"/>
                                        <p:tgtEl>
                                          <p:spTgt spid="277"/>
                                        </p:tgtEl>
                                        <p:attrNameLst>
                                          <p:attrName>ppt_h</p:attrName>
                                        </p:attrNameLst>
                                      </p:cBhvr>
                                      <p:tavLst>
                                        <p:tav tm="0">
                                          <p:val>
                                            <p:fltVal val="0"/>
                                          </p:val>
                                        </p:tav>
                                        <p:tav tm="100000">
                                          <p:val>
                                            <p:strVal val="#ppt_h"/>
                                          </p:val>
                                        </p:tav>
                                      </p:tavLst>
                                    </p:anim>
                                    <p:animEffect transition="in" filter="fade">
                                      <p:cBhvr>
                                        <p:cTn id="36" dur="500"/>
                                        <p:tgtEl>
                                          <p:spTgt spid="277"/>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278"/>
                                        </p:tgtEl>
                                        <p:attrNameLst>
                                          <p:attrName>style.visibility</p:attrName>
                                        </p:attrNameLst>
                                      </p:cBhvr>
                                      <p:to>
                                        <p:strVal val="visible"/>
                                      </p:to>
                                    </p:set>
                                    <p:anim calcmode="lin" valueType="num">
                                      <p:cBhvr additive="base">
                                        <p:cTn id="39" dur="500" fill="hold"/>
                                        <p:tgtEl>
                                          <p:spTgt spid="278"/>
                                        </p:tgtEl>
                                        <p:attrNameLst>
                                          <p:attrName>ppt_x</p:attrName>
                                        </p:attrNameLst>
                                      </p:cBhvr>
                                      <p:tavLst>
                                        <p:tav tm="0">
                                          <p:val>
                                            <p:strVal val="0-#ppt_w/2"/>
                                          </p:val>
                                        </p:tav>
                                        <p:tav tm="100000">
                                          <p:val>
                                            <p:strVal val="#ppt_x"/>
                                          </p:val>
                                        </p:tav>
                                      </p:tavLst>
                                    </p:anim>
                                    <p:anim calcmode="lin" valueType="num">
                                      <p:cBhvr additive="base">
                                        <p:cTn id="40" dur="500" fill="hold"/>
                                        <p:tgtEl>
                                          <p:spTgt spid="27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79"/>
                                        </p:tgtEl>
                                        <p:attrNameLst>
                                          <p:attrName>style.visibility</p:attrName>
                                        </p:attrNameLst>
                                      </p:cBhvr>
                                      <p:to>
                                        <p:strVal val="visible"/>
                                      </p:to>
                                    </p:set>
                                    <p:anim calcmode="lin" valueType="num">
                                      <p:cBhvr additive="base">
                                        <p:cTn id="43" dur="500" fill="hold"/>
                                        <p:tgtEl>
                                          <p:spTgt spid="279"/>
                                        </p:tgtEl>
                                        <p:attrNameLst>
                                          <p:attrName>ppt_x</p:attrName>
                                        </p:attrNameLst>
                                      </p:cBhvr>
                                      <p:tavLst>
                                        <p:tav tm="0">
                                          <p:val>
                                            <p:strVal val="0-#ppt_w/2"/>
                                          </p:val>
                                        </p:tav>
                                        <p:tav tm="100000">
                                          <p:val>
                                            <p:strVal val="#ppt_x"/>
                                          </p:val>
                                        </p:tav>
                                      </p:tavLst>
                                    </p:anim>
                                    <p:anim calcmode="lin" valueType="num">
                                      <p:cBhvr additive="base">
                                        <p:cTn id="44" dur="500" fill="hold"/>
                                        <p:tgtEl>
                                          <p:spTgt spid="27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0"/>
                                        </p:tgtEl>
                                        <p:attrNameLst>
                                          <p:attrName>style.visibility</p:attrName>
                                        </p:attrNameLst>
                                      </p:cBhvr>
                                      <p:to>
                                        <p:strVal val="visible"/>
                                      </p:to>
                                    </p:set>
                                    <p:anim calcmode="lin" valueType="num">
                                      <p:cBhvr additive="base">
                                        <p:cTn id="47" dur="500" fill="hold"/>
                                        <p:tgtEl>
                                          <p:spTgt spid="280"/>
                                        </p:tgtEl>
                                        <p:attrNameLst>
                                          <p:attrName>ppt_x</p:attrName>
                                        </p:attrNameLst>
                                      </p:cBhvr>
                                      <p:tavLst>
                                        <p:tav tm="0">
                                          <p:val>
                                            <p:strVal val="0-#ppt_w/2"/>
                                          </p:val>
                                        </p:tav>
                                        <p:tav tm="100000">
                                          <p:val>
                                            <p:strVal val="#ppt_x"/>
                                          </p:val>
                                        </p:tav>
                                      </p:tavLst>
                                    </p:anim>
                                    <p:anim calcmode="lin" valueType="num">
                                      <p:cBhvr additive="base">
                                        <p:cTn id="48" dur="500" fill="hold"/>
                                        <p:tgtEl>
                                          <p:spTgt spid="28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81"/>
                                        </p:tgtEl>
                                        <p:attrNameLst>
                                          <p:attrName>style.visibility</p:attrName>
                                        </p:attrNameLst>
                                      </p:cBhvr>
                                      <p:to>
                                        <p:strVal val="visible"/>
                                      </p:to>
                                    </p:set>
                                    <p:anim calcmode="lin" valueType="num">
                                      <p:cBhvr additive="base">
                                        <p:cTn id="51" dur="500" fill="hold"/>
                                        <p:tgtEl>
                                          <p:spTgt spid="281"/>
                                        </p:tgtEl>
                                        <p:attrNameLst>
                                          <p:attrName>ppt_x</p:attrName>
                                        </p:attrNameLst>
                                      </p:cBhvr>
                                      <p:tavLst>
                                        <p:tav tm="0">
                                          <p:val>
                                            <p:strVal val="0-#ppt_w/2"/>
                                          </p:val>
                                        </p:tav>
                                        <p:tav tm="100000">
                                          <p:val>
                                            <p:strVal val="#ppt_x"/>
                                          </p:val>
                                        </p:tav>
                                      </p:tavLst>
                                    </p:anim>
                                    <p:anim calcmode="lin" valueType="num">
                                      <p:cBhvr additive="base">
                                        <p:cTn id="52" dur="500" fill="hold"/>
                                        <p:tgtEl>
                                          <p:spTgt spid="28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82"/>
                                        </p:tgtEl>
                                        <p:attrNameLst>
                                          <p:attrName>style.visibility</p:attrName>
                                        </p:attrNameLst>
                                      </p:cBhvr>
                                      <p:to>
                                        <p:strVal val="visible"/>
                                      </p:to>
                                    </p:set>
                                    <p:anim calcmode="lin" valueType="num">
                                      <p:cBhvr additive="base">
                                        <p:cTn id="55" dur="500" fill="hold"/>
                                        <p:tgtEl>
                                          <p:spTgt spid="282"/>
                                        </p:tgtEl>
                                        <p:attrNameLst>
                                          <p:attrName>ppt_x</p:attrName>
                                        </p:attrNameLst>
                                      </p:cBhvr>
                                      <p:tavLst>
                                        <p:tav tm="0">
                                          <p:val>
                                            <p:strVal val="0-#ppt_w/2"/>
                                          </p:val>
                                        </p:tav>
                                        <p:tav tm="100000">
                                          <p:val>
                                            <p:strVal val="#ppt_x"/>
                                          </p:val>
                                        </p:tav>
                                      </p:tavLst>
                                    </p:anim>
                                    <p:anim calcmode="lin" valueType="num">
                                      <p:cBhvr additive="base">
                                        <p:cTn id="56" dur="500" fill="hold"/>
                                        <p:tgtEl>
                                          <p:spTgt spid="28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83"/>
                                        </p:tgtEl>
                                        <p:attrNameLst>
                                          <p:attrName>style.visibility</p:attrName>
                                        </p:attrNameLst>
                                      </p:cBhvr>
                                      <p:to>
                                        <p:strVal val="visible"/>
                                      </p:to>
                                    </p:set>
                                    <p:anim calcmode="lin" valueType="num">
                                      <p:cBhvr additive="base">
                                        <p:cTn id="59" dur="500" fill="hold"/>
                                        <p:tgtEl>
                                          <p:spTgt spid="283"/>
                                        </p:tgtEl>
                                        <p:attrNameLst>
                                          <p:attrName>ppt_x</p:attrName>
                                        </p:attrNameLst>
                                      </p:cBhvr>
                                      <p:tavLst>
                                        <p:tav tm="0">
                                          <p:val>
                                            <p:strVal val="0-#ppt_w/2"/>
                                          </p:val>
                                        </p:tav>
                                        <p:tav tm="100000">
                                          <p:val>
                                            <p:strVal val="#ppt_x"/>
                                          </p:val>
                                        </p:tav>
                                      </p:tavLst>
                                    </p:anim>
                                    <p:anim calcmode="lin" valueType="num">
                                      <p:cBhvr additive="base">
                                        <p:cTn id="60"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83" grpId="0"/>
      <p:bldP spid="277" grpId="0"/>
      <p:bldP spid="278" grpId="0"/>
      <p:bldP spid="279" grpId="0"/>
      <p:bldP spid="280" grpId="0"/>
      <p:bldP spid="281" grpId="0"/>
      <p:bldP spid="282" grpId="0"/>
      <p:bldP spid="28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4582160" y="297180"/>
            <a:ext cx="3027680" cy="860425"/>
            <a:chOff x="7216" y="468"/>
            <a:chExt cx="4768" cy="1355"/>
          </a:xfrm>
        </p:grpSpPr>
        <p:sp>
          <p:nvSpPr>
            <p:cNvPr id="4" name="矩形 3"/>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5" name="矩形 4"/>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sp>
        <p:nvSpPr>
          <p:cNvPr id="30721" name="AutoShape 1"/>
          <p:cNvSpPr/>
          <p:nvPr/>
        </p:nvSpPr>
        <p:spPr bwMode="auto">
          <a:xfrm>
            <a:off x="1285787" y="2084420"/>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1DABD9"/>
          </a:solidFill>
          <a:ln>
            <a:noFill/>
          </a:ln>
          <a:effectLst/>
        </p:spPr>
        <p:txBody>
          <a:bodyPr lIns="22853" tIns="22853" rIns="22853" bIns="22853" anchor="ctr"/>
          <a:lstStyle/>
          <a:p>
            <a:endParaRPr lang="zh-CN" altLang="en-US" sz="248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722" name="AutoShape 2"/>
          <p:cNvSpPr/>
          <p:nvPr/>
        </p:nvSpPr>
        <p:spPr bwMode="auto">
          <a:xfrm>
            <a:off x="1786493" y="2582100"/>
            <a:ext cx="1240248" cy="7556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7200"/>
            <a:r>
              <a:rPr lang="es-ES" altLang="zh-CN" sz="3065" dirty="0">
                <a:solidFill>
                  <a:schemeClr val="bg1"/>
                </a:solidFill>
                <a:latin typeface="微软雅黑" panose="020B0503020204020204" pitchFamily="34" charset="-122"/>
                <a:ea typeface="微软雅黑" panose="020B0503020204020204" pitchFamily="34" charset="-122"/>
                <a:cs typeface="+mn-ea"/>
                <a:sym typeface="+mn-lt"/>
              </a:rPr>
              <a:t>70%</a:t>
            </a:r>
          </a:p>
        </p:txBody>
      </p:sp>
      <p:sp>
        <p:nvSpPr>
          <p:cNvPr id="30723" name="AutoShape 3"/>
          <p:cNvSpPr/>
          <p:nvPr/>
        </p:nvSpPr>
        <p:spPr bwMode="auto">
          <a:xfrm>
            <a:off x="1778555" y="3198844"/>
            <a:ext cx="1239455"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7200"/>
            <a:r>
              <a:rPr lang="es-ES" altLang="zh-CN" sz="935">
                <a:solidFill>
                  <a:schemeClr val="bg1"/>
                </a:solidFill>
                <a:latin typeface="微软雅黑" panose="020B0503020204020204" pitchFamily="34" charset="-122"/>
                <a:ea typeface="微软雅黑" panose="020B0503020204020204" pitchFamily="34" charset="-122"/>
                <a:cs typeface="+mn-ea"/>
                <a:sym typeface="+mn-lt"/>
              </a:rPr>
              <a:t>Lorem ipsum dolor sit amet, consectetur adipiscing elit. </a:t>
            </a:r>
          </a:p>
        </p:txBody>
      </p:sp>
      <p:sp>
        <p:nvSpPr>
          <p:cNvPr id="30724" name="AutoShape 4"/>
          <p:cNvSpPr/>
          <p:nvPr/>
        </p:nvSpPr>
        <p:spPr bwMode="auto">
          <a:xfrm>
            <a:off x="3852777" y="2077275"/>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1DABD9"/>
          </a:solidFill>
          <a:ln>
            <a:noFill/>
          </a:ln>
          <a:effectLst/>
        </p:spPr>
        <p:txBody>
          <a:bodyPr lIns="22853" tIns="22853" rIns="22853" bIns="22853" anchor="ctr"/>
          <a:lstStyle/>
          <a:p>
            <a:endParaRPr lang="zh-CN" altLang="en-US" sz="248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725" name="AutoShape 5"/>
          <p:cNvSpPr/>
          <p:nvPr/>
        </p:nvSpPr>
        <p:spPr bwMode="auto">
          <a:xfrm>
            <a:off x="4371729" y="2578131"/>
            <a:ext cx="1239455"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7200"/>
            <a:r>
              <a:rPr lang="es-ES" altLang="zh-CN" sz="3065">
                <a:solidFill>
                  <a:schemeClr val="bg1"/>
                </a:solidFill>
                <a:latin typeface="微软雅黑" panose="020B0503020204020204" pitchFamily="34" charset="-122"/>
                <a:ea typeface="微软雅黑" panose="020B0503020204020204" pitchFamily="34" charset="-122"/>
                <a:cs typeface="+mn-ea"/>
                <a:sym typeface="+mn-lt"/>
              </a:rPr>
              <a:t>80%</a:t>
            </a:r>
          </a:p>
        </p:txBody>
      </p:sp>
      <p:sp>
        <p:nvSpPr>
          <p:cNvPr id="30726" name="AutoShape 6"/>
          <p:cNvSpPr/>
          <p:nvPr/>
        </p:nvSpPr>
        <p:spPr bwMode="auto">
          <a:xfrm>
            <a:off x="4363001" y="3198844"/>
            <a:ext cx="1239455"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7200"/>
            <a:r>
              <a:rPr lang="es-ES" altLang="zh-CN" sz="935">
                <a:solidFill>
                  <a:schemeClr val="bg1"/>
                </a:solidFill>
                <a:latin typeface="微软雅黑" panose="020B0503020204020204" pitchFamily="34" charset="-122"/>
                <a:ea typeface="微软雅黑" panose="020B0503020204020204" pitchFamily="34" charset="-122"/>
                <a:cs typeface="+mn-ea"/>
                <a:sym typeface="+mn-lt"/>
              </a:rPr>
              <a:t>Lorem ipsum dolor sit amet, consectetur adipiscing elit. </a:t>
            </a:r>
          </a:p>
        </p:txBody>
      </p:sp>
      <p:sp>
        <p:nvSpPr>
          <p:cNvPr id="30727" name="AutoShape 7"/>
          <p:cNvSpPr/>
          <p:nvPr/>
        </p:nvSpPr>
        <p:spPr bwMode="auto">
          <a:xfrm>
            <a:off x="6399134" y="2070130"/>
            <a:ext cx="2253555" cy="2256632"/>
          </a:xfrm>
          <a:custGeom>
            <a:avLst/>
            <a:gdLst>
              <a:gd name="T0" fmla="*/ 2254135 w 19679"/>
              <a:gd name="T1" fmla="*/ 2476916 h 19679"/>
              <a:gd name="T2" fmla="*/ 2254135 w 19679"/>
              <a:gd name="T3" fmla="*/ 2476916 h 19679"/>
              <a:gd name="T4" fmla="*/ 2254135 w 19679"/>
              <a:gd name="T5" fmla="*/ 2476916 h 19679"/>
              <a:gd name="T6" fmla="*/ 2254135 w 19679"/>
              <a:gd name="T7" fmla="*/ 24769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1DABD9"/>
          </a:solidFill>
          <a:ln>
            <a:noFill/>
          </a:ln>
          <a:effectLst/>
        </p:spPr>
        <p:txBody>
          <a:bodyPr lIns="22853" tIns="22853" rIns="22853" bIns="22853" anchor="ctr"/>
          <a:lstStyle/>
          <a:p>
            <a:endParaRPr lang="zh-CN" altLang="en-US" sz="248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728" name="AutoShape 8"/>
          <p:cNvSpPr/>
          <p:nvPr/>
        </p:nvSpPr>
        <p:spPr bwMode="auto">
          <a:xfrm>
            <a:off x="6918087" y="2578131"/>
            <a:ext cx="1240249"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7200"/>
            <a:r>
              <a:rPr lang="es-ES" altLang="zh-CN" sz="3065">
                <a:solidFill>
                  <a:schemeClr val="bg1"/>
                </a:solidFill>
                <a:latin typeface="微软雅黑" panose="020B0503020204020204" pitchFamily="34" charset="-122"/>
                <a:ea typeface="微软雅黑" panose="020B0503020204020204" pitchFamily="34" charset="-122"/>
                <a:cs typeface="+mn-ea"/>
                <a:sym typeface="+mn-lt"/>
              </a:rPr>
              <a:t>90%</a:t>
            </a:r>
          </a:p>
        </p:txBody>
      </p:sp>
      <p:sp>
        <p:nvSpPr>
          <p:cNvPr id="30729" name="AutoShape 9"/>
          <p:cNvSpPr/>
          <p:nvPr/>
        </p:nvSpPr>
        <p:spPr bwMode="auto">
          <a:xfrm>
            <a:off x="6910152" y="3198052"/>
            <a:ext cx="1239455"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7200"/>
            <a:r>
              <a:rPr lang="es-ES" altLang="zh-CN" sz="935">
                <a:solidFill>
                  <a:schemeClr val="bg1"/>
                </a:solidFill>
                <a:latin typeface="微软雅黑" panose="020B0503020204020204" pitchFamily="34" charset="-122"/>
                <a:ea typeface="微软雅黑" panose="020B0503020204020204" pitchFamily="34" charset="-122"/>
                <a:cs typeface="+mn-ea"/>
                <a:sym typeface="+mn-lt"/>
              </a:rPr>
              <a:t>Lorem ipsum dolor sit amet, consectetur adipiscing elit. </a:t>
            </a:r>
          </a:p>
        </p:txBody>
      </p:sp>
      <p:sp>
        <p:nvSpPr>
          <p:cNvPr id="30730" name="AutoShape 10"/>
          <p:cNvSpPr/>
          <p:nvPr/>
        </p:nvSpPr>
        <p:spPr bwMode="auto">
          <a:xfrm>
            <a:off x="8743148" y="2063782"/>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1DABD9"/>
          </a:solidFill>
          <a:ln>
            <a:noFill/>
          </a:ln>
          <a:effectLst/>
        </p:spPr>
        <p:txBody>
          <a:bodyPr lIns="22853" tIns="22853" rIns="22853" bIns="22853" anchor="ctr"/>
          <a:lstStyle/>
          <a:p>
            <a:endParaRPr lang="zh-CN" altLang="en-US" sz="248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731" name="AutoShape 11"/>
          <p:cNvSpPr/>
          <p:nvPr/>
        </p:nvSpPr>
        <p:spPr bwMode="auto">
          <a:xfrm>
            <a:off x="9262101" y="2578131"/>
            <a:ext cx="1240249"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7200"/>
            <a:r>
              <a:rPr lang="es-ES" altLang="zh-CN" sz="3065">
                <a:solidFill>
                  <a:schemeClr val="bg1"/>
                </a:solidFill>
                <a:latin typeface="微软雅黑" panose="020B0503020204020204" pitchFamily="34" charset="-122"/>
                <a:ea typeface="微软雅黑" panose="020B0503020204020204" pitchFamily="34" charset="-122"/>
                <a:cs typeface="+mn-ea"/>
                <a:sym typeface="+mn-lt"/>
              </a:rPr>
              <a:t>99%</a:t>
            </a:r>
          </a:p>
        </p:txBody>
      </p:sp>
      <p:sp>
        <p:nvSpPr>
          <p:cNvPr id="30732" name="AutoShape 12"/>
          <p:cNvSpPr/>
          <p:nvPr/>
        </p:nvSpPr>
        <p:spPr bwMode="auto">
          <a:xfrm>
            <a:off x="9254166" y="3198052"/>
            <a:ext cx="1239455"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7200"/>
            <a:r>
              <a:rPr lang="es-ES" altLang="zh-CN" sz="935">
                <a:solidFill>
                  <a:schemeClr val="bg1"/>
                </a:solidFill>
                <a:latin typeface="微软雅黑" panose="020B0503020204020204" pitchFamily="34" charset="-122"/>
                <a:ea typeface="微软雅黑" panose="020B0503020204020204" pitchFamily="34" charset="-122"/>
                <a:cs typeface="+mn-ea"/>
                <a:sym typeface="+mn-lt"/>
              </a:rPr>
              <a:t>Lorem ipsum dolor sit amet, consectetur adipiscing elit. </a:t>
            </a:r>
          </a:p>
        </p:txBody>
      </p:sp>
      <p:sp>
        <p:nvSpPr>
          <p:cNvPr id="30733" name="AutoShape 13"/>
          <p:cNvSpPr/>
          <p:nvPr/>
        </p:nvSpPr>
        <p:spPr bwMode="auto">
          <a:xfrm>
            <a:off x="8214677" y="2717834"/>
            <a:ext cx="895074" cy="893763"/>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ECC7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734" name="AutoShape 14"/>
          <p:cNvSpPr/>
          <p:nvPr/>
        </p:nvSpPr>
        <p:spPr bwMode="auto">
          <a:xfrm>
            <a:off x="8532076" y="3026603"/>
            <a:ext cx="275347" cy="229395"/>
          </a:xfrm>
          <a:custGeom>
            <a:avLst/>
            <a:gdLst>
              <a:gd name="T0" fmla="*/ 275432 w 21600"/>
              <a:gd name="T1" fmla="*/ 229394 h 21600"/>
              <a:gd name="T2" fmla="*/ 275432 w 21600"/>
              <a:gd name="T3" fmla="*/ 229394 h 21600"/>
              <a:gd name="T4" fmla="*/ 275432 w 21600"/>
              <a:gd name="T5" fmla="*/ 229394 h 21600"/>
              <a:gd name="T6" fmla="*/ 275432 w 21600"/>
              <a:gd name="T7" fmla="*/ 22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735" name="AutoShape 15"/>
          <p:cNvSpPr/>
          <p:nvPr/>
        </p:nvSpPr>
        <p:spPr bwMode="auto">
          <a:xfrm>
            <a:off x="5845271" y="2724974"/>
            <a:ext cx="895074" cy="892970"/>
          </a:xfrm>
          <a:custGeom>
            <a:avLst/>
            <a:gdLst>
              <a:gd name="T0" fmla="*/ 895305 w 19679"/>
              <a:gd name="T1" fmla="*/ 980138 h 19679"/>
              <a:gd name="T2" fmla="*/ 895305 w 19679"/>
              <a:gd name="T3" fmla="*/ 980138 h 19679"/>
              <a:gd name="T4" fmla="*/ 895305 w 19679"/>
              <a:gd name="T5" fmla="*/ 980138 h 19679"/>
              <a:gd name="T6" fmla="*/ 895305 w 19679"/>
              <a:gd name="T7" fmla="*/ 9801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ECC7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736" name="AutoShape 16"/>
          <p:cNvSpPr/>
          <p:nvPr/>
        </p:nvSpPr>
        <p:spPr bwMode="auto">
          <a:xfrm>
            <a:off x="6156325" y="3032950"/>
            <a:ext cx="273760" cy="273843"/>
          </a:xfrm>
          <a:custGeom>
            <a:avLst/>
            <a:gdLst>
              <a:gd name="T0" fmla="*/ 273844 w 21600"/>
              <a:gd name="T1" fmla="*/ 273844 h 21600"/>
              <a:gd name="T2" fmla="*/ 273844 w 21600"/>
              <a:gd name="T3" fmla="*/ 273844 h 21600"/>
              <a:gd name="T4" fmla="*/ 273844 w 21600"/>
              <a:gd name="T5" fmla="*/ 273844 h 21600"/>
              <a:gd name="T6" fmla="*/ 273844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737" name="AutoShape 17"/>
          <p:cNvSpPr/>
          <p:nvPr/>
        </p:nvSpPr>
        <p:spPr bwMode="auto">
          <a:xfrm>
            <a:off x="3258291" y="2724977"/>
            <a:ext cx="895074" cy="893763"/>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ECC7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738" name="AutoShape 18"/>
          <p:cNvSpPr/>
          <p:nvPr/>
        </p:nvSpPr>
        <p:spPr bwMode="auto">
          <a:xfrm>
            <a:off x="3567908" y="3013110"/>
            <a:ext cx="275347" cy="275431"/>
          </a:xfrm>
          <a:custGeom>
            <a:avLst/>
            <a:gdLst>
              <a:gd name="T0" fmla="*/ 275432 w 21600"/>
              <a:gd name="T1" fmla="*/ 275431 h 21600"/>
              <a:gd name="T2" fmla="*/ 275432 w 21600"/>
              <a:gd name="T3" fmla="*/ 275431 h 21600"/>
              <a:gd name="T4" fmla="*/ 275432 w 21600"/>
              <a:gd name="T5" fmla="*/ 275431 h 21600"/>
              <a:gd name="T6" fmla="*/ 275432 w 21600"/>
              <a:gd name="T7" fmla="*/ 2754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744" name="AutoShape 24"/>
          <p:cNvSpPr/>
          <p:nvPr/>
        </p:nvSpPr>
        <p:spPr bwMode="auto">
          <a:xfrm>
            <a:off x="1413542" y="5170519"/>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93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p>
        </p:txBody>
      </p:sp>
      <p:sp>
        <p:nvSpPr>
          <p:cNvPr id="30745" name="AutoShape 25"/>
          <p:cNvSpPr/>
          <p:nvPr/>
        </p:nvSpPr>
        <p:spPr bwMode="auto">
          <a:xfrm>
            <a:off x="1416716" y="4861752"/>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THE MOST WAITING TEMPLATE</a:t>
            </a:r>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744"/>
                                        </p:tgtEl>
                                        <p:attrNameLst>
                                          <p:attrName>style.visibility</p:attrName>
                                        </p:attrNameLst>
                                      </p:cBhvr>
                                      <p:to>
                                        <p:strVal val="visible"/>
                                      </p:to>
                                    </p:set>
                                    <p:anim calcmode="lin" valueType="num">
                                      <p:cBhvr additive="base">
                                        <p:cTn id="7" dur="500" fill="hold"/>
                                        <p:tgtEl>
                                          <p:spTgt spid="30744"/>
                                        </p:tgtEl>
                                        <p:attrNameLst>
                                          <p:attrName>ppt_x</p:attrName>
                                        </p:attrNameLst>
                                      </p:cBhvr>
                                      <p:tavLst>
                                        <p:tav tm="0">
                                          <p:val>
                                            <p:strVal val="1+#ppt_w/2"/>
                                          </p:val>
                                        </p:tav>
                                        <p:tav tm="100000">
                                          <p:val>
                                            <p:strVal val="#ppt_x"/>
                                          </p:val>
                                        </p:tav>
                                      </p:tavLst>
                                    </p:anim>
                                    <p:anim calcmode="lin" valueType="num">
                                      <p:cBhvr additive="base">
                                        <p:cTn id="8" dur="500" fill="hold"/>
                                        <p:tgtEl>
                                          <p:spTgt spid="307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0745"/>
                                        </p:tgtEl>
                                        <p:attrNameLst>
                                          <p:attrName>style.visibility</p:attrName>
                                        </p:attrNameLst>
                                      </p:cBhvr>
                                      <p:to>
                                        <p:strVal val="visible"/>
                                      </p:to>
                                    </p:set>
                                    <p:anim calcmode="lin" valueType="num">
                                      <p:cBhvr additive="base">
                                        <p:cTn id="12" dur="500" fill="hold"/>
                                        <p:tgtEl>
                                          <p:spTgt spid="30745"/>
                                        </p:tgtEl>
                                        <p:attrNameLst>
                                          <p:attrName>ppt_x</p:attrName>
                                        </p:attrNameLst>
                                      </p:cBhvr>
                                      <p:tavLst>
                                        <p:tav tm="0">
                                          <p:val>
                                            <p:strVal val="1+#ppt_w/2"/>
                                          </p:val>
                                        </p:tav>
                                        <p:tav tm="100000">
                                          <p:val>
                                            <p:strVal val="#ppt_x"/>
                                          </p:val>
                                        </p:tav>
                                      </p:tavLst>
                                    </p:anim>
                                    <p:anim calcmode="lin" valueType="num">
                                      <p:cBhvr additive="base">
                                        <p:cTn id="13" dur="500" fill="hold"/>
                                        <p:tgtEl>
                                          <p:spTgt spid="30745"/>
                                        </p:tgtEl>
                                        <p:attrNameLst>
                                          <p:attrName>ppt_y</p:attrName>
                                        </p:attrNameLst>
                                      </p:cBhvr>
                                      <p:tavLst>
                                        <p:tav tm="0">
                                          <p:val>
                                            <p:strVal val="#ppt_y"/>
                                          </p:val>
                                        </p:tav>
                                        <p:tav tm="100000">
                                          <p:val>
                                            <p:strVal val="#ppt_y"/>
                                          </p:val>
                                        </p:tav>
                                      </p:tavLst>
                                    </p:anim>
                                  </p:childTnLst>
                                </p:cTn>
                              </p:par>
                              <p:par>
                                <p:cTn id="14" presetID="52" presetClass="entr" presetSubtype="0" fill="hold" grpId="0" nodeType="withEffect">
                                  <p:stCondLst>
                                    <p:cond delay="0"/>
                                  </p:stCondLst>
                                  <p:childTnLst>
                                    <p:set>
                                      <p:cBhvr>
                                        <p:cTn id="15" dur="1" fill="hold">
                                          <p:stCondLst>
                                            <p:cond delay="0"/>
                                          </p:stCondLst>
                                        </p:cTn>
                                        <p:tgtEl>
                                          <p:spTgt spid="30721"/>
                                        </p:tgtEl>
                                        <p:attrNameLst>
                                          <p:attrName>style.visibility</p:attrName>
                                        </p:attrNameLst>
                                      </p:cBhvr>
                                      <p:to>
                                        <p:strVal val="visible"/>
                                      </p:to>
                                    </p:set>
                                    <p:animScale>
                                      <p:cBhvr>
                                        <p:cTn id="16" dur="1000" decel="50000" fill="hold">
                                          <p:stCondLst>
                                            <p:cond delay="0"/>
                                          </p:stCondLst>
                                        </p:cTn>
                                        <p:tgtEl>
                                          <p:spTgt spid="307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0721"/>
                                        </p:tgtEl>
                                        <p:attrNameLst>
                                          <p:attrName>ppt_x</p:attrName>
                                          <p:attrName>ppt_y</p:attrName>
                                        </p:attrNameLst>
                                      </p:cBhvr>
                                    </p:animMotion>
                                    <p:animEffect transition="in" filter="fade">
                                      <p:cBhvr>
                                        <p:cTn id="18" dur="1000"/>
                                        <p:tgtEl>
                                          <p:spTgt spid="30721"/>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30722"/>
                                        </p:tgtEl>
                                        <p:attrNameLst>
                                          <p:attrName>style.visibility</p:attrName>
                                        </p:attrNameLst>
                                      </p:cBhvr>
                                      <p:to>
                                        <p:strVal val="visible"/>
                                      </p:to>
                                    </p:set>
                                    <p:animScale>
                                      <p:cBhvr>
                                        <p:cTn id="21" dur="1000" decel="50000" fill="hold">
                                          <p:stCondLst>
                                            <p:cond delay="0"/>
                                          </p:stCondLst>
                                        </p:cTn>
                                        <p:tgtEl>
                                          <p:spTgt spid="307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0722"/>
                                        </p:tgtEl>
                                        <p:attrNameLst>
                                          <p:attrName>ppt_x</p:attrName>
                                          <p:attrName>ppt_y</p:attrName>
                                        </p:attrNameLst>
                                      </p:cBhvr>
                                    </p:animMotion>
                                    <p:animEffect transition="in" filter="fade">
                                      <p:cBhvr>
                                        <p:cTn id="23" dur="1000"/>
                                        <p:tgtEl>
                                          <p:spTgt spid="30722"/>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30723"/>
                                        </p:tgtEl>
                                        <p:attrNameLst>
                                          <p:attrName>style.visibility</p:attrName>
                                        </p:attrNameLst>
                                      </p:cBhvr>
                                      <p:to>
                                        <p:strVal val="visible"/>
                                      </p:to>
                                    </p:set>
                                    <p:animScale>
                                      <p:cBhvr>
                                        <p:cTn id="26"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0723"/>
                                        </p:tgtEl>
                                        <p:attrNameLst>
                                          <p:attrName>ppt_x</p:attrName>
                                          <p:attrName>ppt_y</p:attrName>
                                        </p:attrNameLst>
                                      </p:cBhvr>
                                    </p:animMotion>
                                    <p:animEffect transition="in" filter="fade">
                                      <p:cBhvr>
                                        <p:cTn id="28" dur="1000"/>
                                        <p:tgtEl>
                                          <p:spTgt spid="30723"/>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30724"/>
                                        </p:tgtEl>
                                        <p:attrNameLst>
                                          <p:attrName>style.visibility</p:attrName>
                                        </p:attrNameLst>
                                      </p:cBhvr>
                                      <p:to>
                                        <p:strVal val="visible"/>
                                      </p:to>
                                    </p:set>
                                    <p:animScale>
                                      <p:cBhvr>
                                        <p:cTn id="31" dur="1000" decel="50000" fill="hold">
                                          <p:stCondLst>
                                            <p:cond delay="0"/>
                                          </p:stCondLst>
                                        </p:cTn>
                                        <p:tgtEl>
                                          <p:spTgt spid="307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0724"/>
                                        </p:tgtEl>
                                        <p:attrNameLst>
                                          <p:attrName>ppt_x</p:attrName>
                                          <p:attrName>ppt_y</p:attrName>
                                        </p:attrNameLst>
                                      </p:cBhvr>
                                    </p:animMotion>
                                    <p:animEffect transition="in" filter="fade">
                                      <p:cBhvr>
                                        <p:cTn id="33" dur="1000"/>
                                        <p:tgtEl>
                                          <p:spTgt spid="30724"/>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30725"/>
                                        </p:tgtEl>
                                        <p:attrNameLst>
                                          <p:attrName>style.visibility</p:attrName>
                                        </p:attrNameLst>
                                      </p:cBhvr>
                                      <p:to>
                                        <p:strVal val="visible"/>
                                      </p:to>
                                    </p:set>
                                    <p:animScale>
                                      <p:cBhvr>
                                        <p:cTn id="36" dur="1000" decel="50000" fill="hold">
                                          <p:stCondLst>
                                            <p:cond delay="0"/>
                                          </p:stCondLst>
                                        </p:cTn>
                                        <p:tgtEl>
                                          <p:spTgt spid="307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0725"/>
                                        </p:tgtEl>
                                        <p:attrNameLst>
                                          <p:attrName>ppt_x</p:attrName>
                                          <p:attrName>ppt_y</p:attrName>
                                        </p:attrNameLst>
                                      </p:cBhvr>
                                    </p:animMotion>
                                    <p:animEffect transition="in" filter="fade">
                                      <p:cBhvr>
                                        <p:cTn id="38" dur="1000"/>
                                        <p:tgtEl>
                                          <p:spTgt spid="30725"/>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30726"/>
                                        </p:tgtEl>
                                        <p:attrNameLst>
                                          <p:attrName>style.visibility</p:attrName>
                                        </p:attrNameLst>
                                      </p:cBhvr>
                                      <p:to>
                                        <p:strVal val="visible"/>
                                      </p:to>
                                    </p:set>
                                    <p:animScale>
                                      <p:cBhvr>
                                        <p:cTn id="41" dur="1000" decel="50000" fill="hold">
                                          <p:stCondLst>
                                            <p:cond delay="0"/>
                                          </p:stCondLst>
                                        </p:cTn>
                                        <p:tgtEl>
                                          <p:spTgt spid="307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0726"/>
                                        </p:tgtEl>
                                        <p:attrNameLst>
                                          <p:attrName>ppt_x</p:attrName>
                                          <p:attrName>ppt_y</p:attrName>
                                        </p:attrNameLst>
                                      </p:cBhvr>
                                    </p:animMotion>
                                    <p:animEffect transition="in" filter="fade">
                                      <p:cBhvr>
                                        <p:cTn id="43" dur="1000"/>
                                        <p:tgtEl>
                                          <p:spTgt spid="30726"/>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30727"/>
                                        </p:tgtEl>
                                        <p:attrNameLst>
                                          <p:attrName>style.visibility</p:attrName>
                                        </p:attrNameLst>
                                      </p:cBhvr>
                                      <p:to>
                                        <p:strVal val="visible"/>
                                      </p:to>
                                    </p:set>
                                    <p:animScale>
                                      <p:cBhvr>
                                        <p:cTn id="46" dur="1000" decel="50000" fill="hold">
                                          <p:stCondLst>
                                            <p:cond delay="0"/>
                                          </p:stCondLst>
                                        </p:cTn>
                                        <p:tgtEl>
                                          <p:spTgt spid="307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0727"/>
                                        </p:tgtEl>
                                        <p:attrNameLst>
                                          <p:attrName>ppt_x</p:attrName>
                                          <p:attrName>ppt_y</p:attrName>
                                        </p:attrNameLst>
                                      </p:cBhvr>
                                    </p:animMotion>
                                    <p:animEffect transition="in" filter="fade">
                                      <p:cBhvr>
                                        <p:cTn id="48" dur="1000"/>
                                        <p:tgtEl>
                                          <p:spTgt spid="30727"/>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30728"/>
                                        </p:tgtEl>
                                        <p:attrNameLst>
                                          <p:attrName>style.visibility</p:attrName>
                                        </p:attrNameLst>
                                      </p:cBhvr>
                                      <p:to>
                                        <p:strVal val="visible"/>
                                      </p:to>
                                    </p:set>
                                    <p:animScale>
                                      <p:cBhvr>
                                        <p:cTn id="51" dur="1000" decel="50000" fill="hold">
                                          <p:stCondLst>
                                            <p:cond delay="0"/>
                                          </p:stCondLst>
                                        </p:cTn>
                                        <p:tgtEl>
                                          <p:spTgt spid="307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0728"/>
                                        </p:tgtEl>
                                        <p:attrNameLst>
                                          <p:attrName>ppt_x</p:attrName>
                                          <p:attrName>ppt_y</p:attrName>
                                        </p:attrNameLst>
                                      </p:cBhvr>
                                    </p:animMotion>
                                    <p:animEffect transition="in" filter="fade">
                                      <p:cBhvr>
                                        <p:cTn id="53" dur="1000"/>
                                        <p:tgtEl>
                                          <p:spTgt spid="30728"/>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30729"/>
                                        </p:tgtEl>
                                        <p:attrNameLst>
                                          <p:attrName>style.visibility</p:attrName>
                                        </p:attrNameLst>
                                      </p:cBhvr>
                                      <p:to>
                                        <p:strVal val="visible"/>
                                      </p:to>
                                    </p:set>
                                    <p:animScale>
                                      <p:cBhvr>
                                        <p:cTn id="56" dur="1000" decel="50000" fill="hold">
                                          <p:stCondLst>
                                            <p:cond delay="0"/>
                                          </p:stCondLst>
                                        </p:cTn>
                                        <p:tgtEl>
                                          <p:spTgt spid="307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0729"/>
                                        </p:tgtEl>
                                        <p:attrNameLst>
                                          <p:attrName>ppt_x</p:attrName>
                                          <p:attrName>ppt_y</p:attrName>
                                        </p:attrNameLst>
                                      </p:cBhvr>
                                    </p:animMotion>
                                    <p:animEffect transition="in" filter="fade">
                                      <p:cBhvr>
                                        <p:cTn id="58" dur="1000"/>
                                        <p:tgtEl>
                                          <p:spTgt spid="30729"/>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30730"/>
                                        </p:tgtEl>
                                        <p:attrNameLst>
                                          <p:attrName>style.visibility</p:attrName>
                                        </p:attrNameLst>
                                      </p:cBhvr>
                                      <p:to>
                                        <p:strVal val="visible"/>
                                      </p:to>
                                    </p:set>
                                    <p:animScale>
                                      <p:cBhvr>
                                        <p:cTn id="61" dur="1000" decel="50000" fill="hold">
                                          <p:stCondLst>
                                            <p:cond delay="0"/>
                                          </p:stCondLst>
                                        </p:cTn>
                                        <p:tgtEl>
                                          <p:spTgt spid="30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0730"/>
                                        </p:tgtEl>
                                        <p:attrNameLst>
                                          <p:attrName>ppt_x</p:attrName>
                                          <p:attrName>ppt_y</p:attrName>
                                        </p:attrNameLst>
                                      </p:cBhvr>
                                    </p:animMotion>
                                    <p:animEffect transition="in" filter="fade">
                                      <p:cBhvr>
                                        <p:cTn id="63" dur="1000"/>
                                        <p:tgtEl>
                                          <p:spTgt spid="30730"/>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30731"/>
                                        </p:tgtEl>
                                        <p:attrNameLst>
                                          <p:attrName>style.visibility</p:attrName>
                                        </p:attrNameLst>
                                      </p:cBhvr>
                                      <p:to>
                                        <p:strVal val="visible"/>
                                      </p:to>
                                    </p:set>
                                    <p:animScale>
                                      <p:cBhvr>
                                        <p:cTn id="66" dur="1000" decel="50000" fill="hold">
                                          <p:stCondLst>
                                            <p:cond delay="0"/>
                                          </p:stCondLst>
                                        </p:cTn>
                                        <p:tgtEl>
                                          <p:spTgt spid="307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30731"/>
                                        </p:tgtEl>
                                        <p:attrNameLst>
                                          <p:attrName>ppt_x</p:attrName>
                                          <p:attrName>ppt_y</p:attrName>
                                        </p:attrNameLst>
                                      </p:cBhvr>
                                    </p:animMotion>
                                    <p:animEffect transition="in" filter="fade">
                                      <p:cBhvr>
                                        <p:cTn id="68" dur="1000"/>
                                        <p:tgtEl>
                                          <p:spTgt spid="30731"/>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30732"/>
                                        </p:tgtEl>
                                        <p:attrNameLst>
                                          <p:attrName>style.visibility</p:attrName>
                                        </p:attrNameLst>
                                      </p:cBhvr>
                                      <p:to>
                                        <p:strVal val="visible"/>
                                      </p:to>
                                    </p:set>
                                    <p:animScale>
                                      <p:cBhvr>
                                        <p:cTn id="71" dur="1000" decel="50000" fill="hold">
                                          <p:stCondLst>
                                            <p:cond delay="0"/>
                                          </p:stCondLst>
                                        </p:cTn>
                                        <p:tgtEl>
                                          <p:spTgt spid="307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30732"/>
                                        </p:tgtEl>
                                        <p:attrNameLst>
                                          <p:attrName>ppt_x</p:attrName>
                                          <p:attrName>ppt_y</p:attrName>
                                        </p:attrNameLst>
                                      </p:cBhvr>
                                    </p:animMotion>
                                    <p:animEffect transition="in" filter="fade">
                                      <p:cBhvr>
                                        <p:cTn id="73" dur="1000"/>
                                        <p:tgtEl>
                                          <p:spTgt spid="30732"/>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30733"/>
                                        </p:tgtEl>
                                        <p:attrNameLst>
                                          <p:attrName>style.visibility</p:attrName>
                                        </p:attrNameLst>
                                      </p:cBhvr>
                                      <p:to>
                                        <p:strVal val="visible"/>
                                      </p:to>
                                    </p:set>
                                    <p:animScale>
                                      <p:cBhvr>
                                        <p:cTn id="76" dur="1000" decel="50000" fill="hold">
                                          <p:stCondLst>
                                            <p:cond delay="0"/>
                                          </p:stCondLst>
                                        </p:cTn>
                                        <p:tgtEl>
                                          <p:spTgt spid="307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30733"/>
                                        </p:tgtEl>
                                        <p:attrNameLst>
                                          <p:attrName>ppt_x</p:attrName>
                                          <p:attrName>ppt_y</p:attrName>
                                        </p:attrNameLst>
                                      </p:cBhvr>
                                    </p:animMotion>
                                    <p:animEffect transition="in" filter="fade">
                                      <p:cBhvr>
                                        <p:cTn id="78" dur="1000"/>
                                        <p:tgtEl>
                                          <p:spTgt spid="30733"/>
                                        </p:tgtEl>
                                      </p:cBhvr>
                                    </p:animEffect>
                                  </p:childTnLst>
                                </p:cTn>
                              </p:par>
                              <p:par>
                                <p:cTn id="79" presetID="52" presetClass="entr" presetSubtype="0" fill="hold" grpId="0" nodeType="withEffect">
                                  <p:stCondLst>
                                    <p:cond delay="0"/>
                                  </p:stCondLst>
                                  <p:childTnLst>
                                    <p:set>
                                      <p:cBhvr>
                                        <p:cTn id="80" dur="1" fill="hold">
                                          <p:stCondLst>
                                            <p:cond delay="0"/>
                                          </p:stCondLst>
                                        </p:cTn>
                                        <p:tgtEl>
                                          <p:spTgt spid="30734"/>
                                        </p:tgtEl>
                                        <p:attrNameLst>
                                          <p:attrName>style.visibility</p:attrName>
                                        </p:attrNameLst>
                                      </p:cBhvr>
                                      <p:to>
                                        <p:strVal val="visible"/>
                                      </p:to>
                                    </p:set>
                                    <p:animScale>
                                      <p:cBhvr>
                                        <p:cTn id="81" dur="1000" decel="50000" fill="hold">
                                          <p:stCondLst>
                                            <p:cond delay="0"/>
                                          </p:stCondLst>
                                        </p:cTn>
                                        <p:tgtEl>
                                          <p:spTgt spid="307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30734"/>
                                        </p:tgtEl>
                                        <p:attrNameLst>
                                          <p:attrName>ppt_x</p:attrName>
                                          <p:attrName>ppt_y</p:attrName>
                                        </p:attrNameLst>
                                      </p:cBhvr>
                                    </p:animMotion>
                                    <p:animEffect transition="in" filter="fade">
                                      <p:cBhvr>
                                        <p:cTn id="83" dur="1000"/>
                                        <p:tgtEl>
                                          <p:spTgt spid="30734"/>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30735"/>
                                        </p:tgtEl>
                                        <p:attrNameLst>
                                          <p:attrName>style.visibility</p:attrName>
                                        </p:attrNameLst>
                                      </p:cBhvr>
                                      <p:to>
                                        <p:strVal val="visible"/>
                                      </p:to>
                                    </p:set>
                                    <p:animScale>
                                      <p:cBhvr>
                                        <p:cTn id="86" dur="1000" decel="50000" fill="hold">
                                          <p:stCondLst>
                                            <p:cond delay="0"/>
                                          </p:stCondLst>
                                        </p:cTn>
                                        <p:tgtEl>
                                          <p:spTgt spid="307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30735"/>
                                        </p:tgtEl>
                                        <p:attrNameLst>
                                          <p:attrName>ppt_x</p:attrName>
                                          <p:attrName>ppt_y</p:attrName>
                                        </p:attrNameLst>
                                      </p:cBhvr>
                                    </p:animMotion>
                                    <p:animEffect transition="in" filter="fade">
                                      <p:cBhvr>
                                        <p:cTn id="88" dur="1000"/>
                                        <p:tgtEl>
                                          <p:spTgt spid="30735"/>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30736"/>
                                        </p:tgtEl>
                                        <p:attrNameLst>
                                          <p:attrName>style.visibility</p:attrName>
                                        </p:attrNameLst>
                                      </p:cBhvr>
                                      <p:to>
                                        <p:strVal val="visible"/>
                                      </p:to>
                                    </p:set>
                                    <p:animScale>
                                      <p:cBhvr>
                                        <p:cTn id="91" dur="1000" decel="50000" fill="hold">
                                          <p:stCondLst>
                                            <p:cond delay="0"/>
                                          </p:stCondLst>
                                        </p:cTn>
                                        <p:tgtEl>
                                          <p:spTgt spid="307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30736"/>
                                        </p:tgtEl>
                                        <p:attrNameLst>
                                          <p:attrName>ppt_x</p:attrName>
                                          <p:attrName>ppt_y</p:attrName>
                                        </p:attrNameLst>
                                      </p:cBhvr>
                                    </p:animMotion>
                                    <p:animEffect transition="in" filter="fade">
                                      <p:cBhvr>
                                        <p:cTn id="93" dur="1000"/>
                                        <p:tgtEl>
                                          <p:spTgt spid="30736"/>
                                        </p:tgtEl>
                                      </p:cBhvr>
                                    </p:animEffect>
                                  </p:childTnLst>
                                </p:cTn>
                              </p:par>
                              <p:par>
                                <p:cTn id="94" presetID="52" presetClass="entr" presetSubtype="0" fill="hold" grpId="0" nodeType="withEffect">
                                  <p:stCondLst>
                                    <p:cond delay="0"/>
                                  </p:stCondLst>
                                  <p:childTnLst>
                                    <p:set>
                                      <p:cBhvr>
                                        <p:cTn id="95" dur="1" fill="hold">
                                          <p:stCondLst>
                                            <p:cond delay="0"/>
                                          </p:stCondLst>
                                        </p:cTn>
                                        <p:tgtEl>
                                          <p:spTgt spid="30737"/>
                                        </p:tgtEl>
                                        <p:attrNameLst>
                                          <p:attrName>style.visibility</p:attrName>
                                        </p:attrNameLst>
                                      </p:cBhvr>
                                      <p:to>
                                        <p:strVal val="visible"/>
                                      </p:to>
                                    </p:set>
                                    <p:animScale>
                                      <p:cBhvr>
                                        <p:cTn id="96" dur="1000" decel="50000" fill="hold">
                                          <p:stCondLst>
                                            <p:cond delay="0"/>
                                          </p:stCondLst>
                                        </p:cTn>
                                        <p:tgtEl>
                                          <p:spTgt spid="307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30737"/>
                                        </p:tgtEl>
                                        <p:attrNameLst>
                                          <p:attrName>ppt_x</p:attrName>
                                          <p:attrName>ppt_y</p:attrName>
                                        </p:attrNameLst>
                                      </p:cBhvr>
                                    </p:animMotion>
                                    <p:animEffect transition="in" filter="fade">
                                      <p:cBhvr>
                                        <p:cTn id="98" dur="1000"/>
                                        <p:tgtEl>
                                          <p:spTgt spid="30737"/>
                                        </p:tgtEl>
                                      </p:cBhvr>
                                    </p:animEffect>
                                  </p:childTnLst>
                                </p:cTn>
                              </p:par>
                              <p:par>
                                <p:cTn id="99" presetID="52" presetClass="entr" presetSubtype="0" fill="hold" grpId="0" nodeType="withEffect">
                                  <p:stCondLst>
                                    <p:cond delay="0"/>
                                  </p:stCondLst>
                                  <p:childTnLst>
                                    <p:set>
                                      <p:cBhvr>
                                        <p:cTn id="100" dur="1" fill="hold">
                                          <p:stCondLst>
                                            <p:cond delay="0"/>
                                          </p:stCondLst>
                                        </p:cTn>
                                        <p:tgtEl>
                                          <p:spTgt spid="30738"/>
                                        </p:tgtEl>
                                        <p:attrNameLst>
                                          <p:attrName>style.visibility</p:attrName>
                                        </p:attrNameLst>
                                      </p:cBhvr>
                                      <p:to>
                                        <p:strVal val="visible"/>
                                      </p:to>
                                    </p:set>
                                    <p:animScale>
                                      <p:cBhvr>
                                        <p:cTn id="101" dur="1000" decel="50000" fill="hold">
                                          <p:stCondLst>
                                            <p:cond delay="0"/>
                                          </p:stCondLst>
                                        </p:cTn>
                                        <p:tgtEl>
                                          <p:spTgt spid="307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1000" decel="50000" fill="hold">
                                          <p:stCondLst>
                                            <p:cond delay="0"/>
                                          </p:stCondLst>
                                        </p:cTn>
                                        <p:tgtEl>
                                          <p:spTgt spid="30738"/>
                                        </p:tgtEl>
                                        <p:attrNameLst>
                                          <p:attrName>ppt_x</p:attrName>
                                          <p:attrName>ppt_y</p:attrName>
                                        </p:attrNameLst>
                                      </p:cBhvr>
                                    </p:animMotion>
                                    <p:animEffect transition="in" filter="fade">
                                      <p:cBhvr>
                                        <p:cTn id="103" dur="10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bldLvl="0" animBg="1"/>
      <p:bldP spid="30722" grpId="0" bldLvl="0" animBg="1"/>
      <p:bldP spid="30723" grpId="0" bldLvl="0" animBg="1"/>
      <p:bldP spid="30724" grpId="0" bldLvl="0" animBg="1"/>
      <p:bldP spid="30725" grpId="0" bldLvl="0" animBg="1"/>
      <p:bldP spid="30726" grpId="0" bldLvl="0" animBg="1"/>
      <p:bldP spid="30727" grpId="0" bldLvl="0" animBg="1"/>
      <p:bldP spid="30728" grpId="0" bldLvl="0" animBg="1"/>
      <p:bldP spid="30729" grpId="0" bldLvl="0" animBg="1"/>
      <p:bldP spid="30730" grpId="0" bldLvl="0" animBg="1"/>
      <p:bldP spid="30731" grpId="0" bldLvl="0" animBg="1"/>
      <p:bldP spid="30732" grpId="0" bldLvl="0" animBg="1"/>
      <p:bldP spid="30733" grpId="0" bldLvl="0" animBg="1"/>
      <p:bldP spid="30734" grpId="0" bldLvl="0" animBg="1"/>
      <p:bldP spid="30735" grpId="0" bldLvl="0" animBg="1"/>
      <p:bldP spid="30736" grpId="0" bldLvl="0" animBg="1"/>
      <p:bldP spid="30737" grpId="0" bldLvl="0" animBg="1"/>
      <p:bldP spid="30738" grpId="0" bldLvl="0" animBg="1"/>
      <p:bldP spid="30744" grpId="0" bldLvl="0" animBg="1" autoUpdateAnimBg="0"/>
      <p:bldP spid="30745"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组合 5"/>
          <p:cNvGrpSpPr/>
          <p:nvPr/>
        </p:nvGrpSpPr>
        <p:grpSpPr>
          <a:xfrm>
            <a:off x="5154637" y="2056355"/>
            <a:ext cx="1882714" cy="3184689"/>
            <a:chOff x="5154637" y="2192838"/>
            <a:chExt cx="1882714" cy="3184689"/>
          </a:xfrm>
          <a:solidFill>
            <a:srgbClr val="E99E09"/>
          </a:solidFill>
        </p:grpSpPr>
        <p:sp>
          <p:nvSpPr>
            <p:cNvPr id="10" name="Rectangle 38"/>
            <p:cNvSpPr/>
            <p:nvPr/>
          </p:nvSpPr>
          <p:spPr>
            <a:xfrm>
              <a:off x="6436944" y="4777120"/>
              <a:ext cx="600407" cy="6004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ea"/>
                <a:sym typeface="+mn-lt"/>
              </a:endParaRPr>
            </a:p>
          </p:txBody>
        </p:sp>
        <p:sp>
          <p:nvSpPr>
            <p:cNvPr id="11" name="Rectangle 53"/>
            <p:cNvSpPr/>
            <p:nvPr/>
          </p:nvSpPr>
          <p:spPr>
            <a:xfrm>
              <a:off x="6436944" y="2192838"/>
              <a:ext cx="600407" cy="6004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ea"/>
                <a:sym typeface="+mn-lt"/>
              </a:endParaRPr>
            </a:p>
          </p:txBody>
        </p:sp>
        <p:sp>
          <p:nvSpPr>
            <p:cNvPr id="12" name="Rectangle 65"/>
            <p:cNvSpPr/>
            <p:nvPr/>
          </p:nvSpPr>
          <p:spPr>
            <a:xfrm>
              <a:off x="5154637" y="3480214"/>
              <a:ext cx="600407" cy="6004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ea"/>
                <a:sym typeface="+mn-lt"/>
              </a:endParaRPr>
            </a:p>
          </p:txBody>
        </p:sp>
      </p:grpSp>
      <p:grpSp>
        <p:nvGrpSpPr>
          <p:cNvPr id="13" name="组合 12"/>
          <p:cNvGrpSpPr/>
          <p:nvPr/>
        </p:nvGrpSpPr>
        <p:grpSpPr>
          <a:xfrm>
            <a:off x="5154637" y="2053799"/>
            <a:ext cx="1882714" cy="3198728"/>
            <a:chOff x="5154637" y="2190282"/>
            <a:chExt cx="1882714" cy="3198728"/>
          </a:xfrm>
          <a:solidFill>
            <a:srgbClr val="1DABD9"/>
          </a:solidFill>
        </p:grpSpPr>
        <p:sp>
          <p:nvSpPr>
            <p:cNvPr id="14" name="Rectangle 49"/>
            <p:cNvSpPr/>
            <p:nvPr/>
          </p:nvSpPr>
          <p:spPr>
            <a:xfrm>
              <a:off x="6436944" y="3480214"/>
              <a:ext cx="600407" cy="6004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ea"/>
                <a:sym typeface="+mn-lt"/>
              </a:endParaRPr>
            </a:p>
          </p:txBody>
        </p:sp>
        <p:sp>
          <p:nvSpPr>
            <p:cNvPr id="15" name="Rectangle 61"/>
            <p:cNvSpPr/>
            <p:nvPr/>
          </p:nvSpPr>
          <p:spPr>
            <a:xfrm>
              <a:off x="5154637" y="4788603"/>
              <a:ext cx="600407" cy="6004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ea"/>
                <a:sym typeface="+mn-lt"/>
              </a:endParaRPr>
            </a:p>
          </p:txBody>
        </p:sp>
        <p:sp>
          <p:nvSpPr>
            <p:cNvPr id="16" name="Rectangle 69"/>
            <p:cNvSpPr/>
            <p:nvPr/>
          </p:nvSpPr>
          <p:spPr>
            <a:xfrm>
              <a:off x="5154637" y="2190282"/>
              <a:ext cx="600407" cy="6004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ea"/>
                <a:sym typeface="+mn-lt"/>
              </a:endParaRPr>
            </a:p>
          </p:txBody>
        </p:sp>
      </p:grpSp>
      <p:sp>
        <p:nvSpPr>
          <p:cNvPr id="17" name="Shape 2588"/>
          <p:cNvSpPr/>
          <p:nvPr/>
        </p:nvSpPr>
        <p:spPr>
          <a:xfrm>
            <a:off x="5332529" y="2220404"/>
            <a:ext cx="268092" cy="24372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38090" tIns="38090" rIns="38090" bIns="38090" anchor="ct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ea"/>
              <a:sym typeface="+mn-lt"/>
            </a:endParaRPr>
          </a:p>
        </p:txBody>
      </p:sp>
      <p:sp>
        <p:nvSpPr>
          <p:cNvPr id="18" name="Shape 2617"/>
          <p:cNvSpPr/>
          <p:nvPr/>
        </p:nvSpPr>
        <p:spPr>
          <a:xfrm>
            <a:off x="5325646" y="3519583"/>
            <a:ext cx="268092" cy="21937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ea"/>
              <a:sym typeface="+mn-lt"/>
            </a:endParaRPr>
          </a:p>
        </p:txBody>
      </p:sp>
      <p:sp>
        <p:nvSpPr>
          <p:cNvPr id="19" name="Shape 2621"/>
          <p:cNvSpPr/>
          <p:nvPr/>
        </p:nvSpPr>
        <p:spPr>
          <a:xfrm>
            <a:off x="6614836" y="3568351"/>
            <a:ext cx="268092" cy="170603"/>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bg1"/>
          </a:solidFill>
          <a:ln w="12700">
            <a:miter lim="400000"/>
          </a:ln>
        </p:spPr>
        <p:txBody>
          <a:bodyPr lIns="38090" tIns="38090" rIns="38090" bIns="38090" anchor="ct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ea"/>
              <a:sym typeface="+mn-lt"/>
            </a:endParaRPr>
          </a:p>
        </p:txBody>
      </p:sp>
      <p:sp>
        <p:nvSpPr>
          <p:cNvPr id="20" name="Shape 2628"/>
          <p:cNvSpPr/>
          <p:nvPr/>
        </p:nvSpPr>
        <p:spPr>
          <a:xfrm>
            <a:off x="5332529" y="4831003"/>
            <a:ext cx="268092" cy="268092"/>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1"/>
          </a:solidFill>
          <a:ln w="12700">
            <a:miter lim="400000"/>
          </a:ln>
        </p:spPr>
        <p:txBody>
          <a:bodyPr lIns="38090" tIns="38090" rIns="38090" bIns="38090" anchor="ct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ea"/>
              <a:sym typeface="+mn-lt"/>
            </a:endParaRPr>
          </a:p>
        </p:txBody>
      </p:sp>
      <p:sp>
        <p:nvSpPr>
          <p:cNvPr id="21" name="Shape 2633"/>
          <p:cNvSpPr/>
          <p:nvPr/>
        </p:nvSpPr>
        <p:spPr>
          <a:xfrm>
            <a:off x="6614836" y="4829771"/>
            <a:ext cx="268092" cy="268092"/>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ea"/>
              <a:sym typeface="+mn-lt"/>
            </a:endParaRPr>
          </a:p>
        </p:txBody>
      </p:sp>
      <p:sp>
        <p:nvSpPr>
          <p:cNvPr id="22" name="Shape 2634"/>
          <p:cNvSpPr/>
          <p:nvPr/>
        </p:nvSpPr>
        <p:spPr>
          <a:xfrm>
            <a:off x="6614836" y="2235238"/>
            <a:ext cx="268092" cy="268092"/>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38090" tIns="38090" rIns="38090" bIns="38090" anchor="ct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ea"/>
              <a:sym typeface="+mn-lt"/>
            </a:endParaRPr>
          </a:p>
        </p:txBody>
      </p:sp>
      <p:sp>
        <p:nvSpPr>
          <p:cNvPr id="23" name="矩形 57"/>
          <p:cNvSpPr>
            <a:spLocks noChangeArrowheads="1"/>
          </p:cNvSpPr>
          <p:nvPr/>
        </p:nvSpPr>
        <p:spPr bwMode="auto">
          <a:xfrm>
            <a:off x="7215243" y="2053799"/>
            <a:ext cx="204434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宝贵的标题</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4" name="文本框 2"/>
          <p:cNvSpPr txBox="1"/>
          <p:nvPr/>
        </p:nvSpPr>
        <p:spPr>
          <a:xfrm>
            <a:off x="7215243" y="2464133"/>
            <a:ext cx="4001397" cy="673100"/>
          </a:xfrm>
          <a:prstGeom prst="rect">
            <a:avLst/>
          </a:prstGeom>
          <a:noFill/>
          <a:ln w="9525">
            <a:noFill/>
          </a:ln>
        </p:spPr>
        <p:txBody>
          <a:bodyPr wrap="square">
            <a:spAutoFit/>
          </a:bodyPr>
          <a:lstStyle/>
          <a:p>
            <a:pPr algn="ctr">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5" name="矩形 57"/>
          <p:cNvSpPr>
            <a:spLocks noChangeArrowheads="1"/>
          </p:cNvSpPr>
          <p:nvPr/>
        </p:nvSpPr>
        <p:spPr bwMode="auto">
          <a:xfrm>
            <a:off x="7215243" y="3343731"/>
            <a:ext cx="204434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宝贵的标题</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6" name="文本框 2"/>
          <p:cNvSpPr txBox="1"/>
          <p:nvPr/>
        </p:nvSpPr>
        <p:spPr>
          <a:xfrm>
            <a:off x="7215243" y="3754065"/>
            <a:ext cx="4001397" cy="673100"/>
          </a:xfrm>
          <a:prstGeom prst="rect">
            <a:avLst/>
          </a:prstGeom>
          <a:noFill/>
          <a:ln w="9525">
            <a:noFill/>
          </a:ln>
        </p:spPr>
        <p:txBody>
          <a:bodyPr wrap="square">
            <a:spAutoFit/>
          </a:bodyPr>
          <a:lstStyle/>
          <a:p>
            <a:pPr algn="ctr">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7" name="矩形 57"/>
          <p:cNvSpPr>
            <a:spLocks noChangeArrowheads="1"/>
          </p:cNvSpPr>
          <p:nvPr/>
        </p:nvSpPr>
        <p:spPr bwMode="auto">
          <a:xfrm>
            <a:off x="7215243" y="4640637"/>
            <a:ext cx="204434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宝贵的标题</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8" name="文本框 2"/>
          <p:cNvSpPr txBox="1"/>
          <p:nvPr/>
        </p:nvSpPr>
        <p:spPr>
          <a:xfrm>
            <a:off x="7215243" y="5050971"/>
            <a:ext cx="4001397" cy="673100"/>
          </a:xfrm>
          <a:prstGeom prst="rect">
            <a:avLst/>
          </a:prstGeom>
          <a:noFill/>
          <a:ln w="9525">
            <a:noFill/>
          </a:ln>
        </p:spPr>
        <p:txBody>
          <a:bodyPr wrap="square">
            <a:spAutoFit/>
          </a:bodyPr>
          <a:lstStyle/>
          <a:p>
            <a:pPr algn="ctr">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9" name="矩形 57"/>
          <p:cNvSpPr>
            <a:spLocks noChangeArrowheads="1"/>
          </p:cNvSpPr>
          <p:nvPr/>
        </p:nvSpPr>
        <p:spPr bwMode="auto">
          <a:xfrm>
            <a:off x="2932404" y="2053799"/>
            <a:ext cx="204434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宝贵的标题</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0" name="矩形 57"/>
          <p:cNvSpPr>
            <a:spLocks noChangeArrowheads="1"/>
          </p:cNvSpPr>
          <p:nvPr/>
        </p:nvSpPr>
        <p:spPr bwMode="auto">
          <a:xfrm>
            <a:off x="2932404" y="3343731"/>
            <a:ext cx="204434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宝贵的标题</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1" name="矩形 57"/>
          <p:cNvSpPr>
            <a:spLocks noChangeArrowheads="1"/>
          </p:cNvSpPr>
          <p:nvPr/>
        </p:nvSpPr>
        <p:spPr bwMode="auto">
          <a:xfrm>
            <a:off x="2932404" y="4640637"/>
            <a:ext cx="204434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宝贵的标题</a:t>
            </a:r>
            <a:endParaRPr kumimoji="0" lang="en-US" altLang="en-US" b="1"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2" name="文本框 2"/>
          <p:cNvSpPr txBox="1"/>
          <p:nvPr/>
        </p:nvSpPr>
        <p:spPr>
          <a:xfrm>
            <a:off x="975348" y="2464133"/>
            <a:ext cx="4001397" cy="673100"/>
          </a:xfrm>
          <a:prstGeom prst="rect">
            <a:avLst/>
          </a:prstGeom>
          <a:noFill/>
          <a:ln w="9525">
            <a:noFill/>
          </a:ln>
        </p:spPr>
        <p:txBody>
          <a:bodyPr wrap="square">
            <a:spAutoFit/>
          </a:bodyPr>
          <a:lstStyle/>
          <a:p>
            <a:pPr algn="ctr">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3" name="文本框 2"/>
          <p:cNvSpPr txBox="1"/>
          <p:nvPr/>
        </p:nvSpPr>
        <p:spPr>
          <a:xfrm>
            <a:off x="975348" y="3754065"/>
            <a:ext cx="4001397" cy="673100"/>
          </a:xfrm>
          <a:prstGeom prst="rect">
            <a:avLst/>
          </a:prstGeom>
          <a:noFill/>
          <a:ln w="9525">
            <a:noFill/>
          </a:ln>
        </p:spPr>
        <p:txBody>
          <a:bodyPr wrap="square">
            <a:spAutoFit/>
          </a:bodyPr>
          <a:lstStyle/>
          <a:p>
            <a:pPr algn="ctr">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4" name="文本框 2"/>
          <p:cNvSpPr txBox="1"/>
          <p:nvPr/>
        </p:nvSpPr>
        <p:spPr>
          <a:xfrm>
            <a:off x="975348" y="5050971"/>
            <a:ext cx="4001397" cy="673100"/>
          </a:xfrm>
          <a:prstGeom prst="rect">
            <a:avLst/>
          </a:prstGeom>
          <a:noFill/>
          <a:ln w="9525">
            <a:noFill/>
          </a:ln>
        </p:spPr>
        <p:txBody>
          <a:bodyPr wrap="square">
            <a:spAutoFit/>
          </a:bodyPr>
          <a:lstStyle/>
          <a:p>
            <a:pPr algn="ctr">
              <a:lnSpc>
                <a:spcPts val="227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点击输入简要文字内容，文字内容需概括精炼，不用多余的文字修饰。</a:t>
            </a:r>
            <a:endParaRPr kumimoji="0" lang="en-US" altLang="en-US" sz="1200" b="0" i="0" u="none" strike="noStrike" kern="1200" cap="none" spc="0" normalizeH="0" baseline="0" noProof="1">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nvGrpSpPr>
          <p:cNvPr id="3" name="组合 2"/>
          <p:cNvGrpSpPr/>
          <p:nvPr/>
        </p:nvGrpSpPr>
        <p:grpSpPr>
          <a:xfrm>
            <a:off x="4582160" y="297180"/>
            <a:ext cx="3027680" cy="860425"/>
            <a:chOff x="7216" y="468"/>
            <a:chExt cx="4768" cy="1355"/>
          </a:xfrm>
        </p:grpSpPr>
        <p:sp>
          <p:nvSpPr>
            <p:cNvPr id="4" name="矩形 3"/>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5" name="矩形 4"/>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spTree>
  </p:cSld>
  <p:clrMapOvr>
    <a:overrideClrMapping bg1="lt1" tx1="dk1" bg2="lt2" tx2="dk2" accent1="accent1" accent2="accent2" accent3="accent3" accent4="accent4" accent5="accent5" accent6="accent6" hlink="hlink" folHlink="folHlink"/>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医疗器械名片"/>
          <p:cNvPicPr>
            <a:picLocks noChangeAspect="1"/>
          </p:cNvPicPr>
          <p:nvPr/>
        </p:nvPicPr>
        <p:blipFill>
          <a:blip r:embed="rId3"/>
          <a:srcRect t="4017" b="8784"/>
          <a:stretch>
            <a:fillRect/>
          </a:stretch>
        </p:blipFill>
        <p:spPr>
          <a:xfrm>
            <a:off x="0" y="-19685"/>
            <a:ext cx="12192635" cy="6877685"/>
          </a:xfrm>
          <a:prstGeom prst="rect">
            <a:avLst/>
          </a:prstGeom>
        </p:spPr>
      </p:pic>
      <p:sp>
        <p:nvSpPr>
          <p:cNvPr id="4" name="矩形 57"/>
          <p:cNvSpPr>
            <a:spLocks noChangeArrowheads="1"/>
          </p:cNvSpPr>
          <p:nvPr/>
        </p:nvSpPr>
        <p:spPr bwMode="auto">
          <a:xfrm>
            <a:off x="2538095" y="3390900"/>
            <a:ext cx="656653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spc="300" dirty="0" smtClean="0">
                <a:solidFill>
                  <a:schemeClr val="bg1"/>
                </a:solidFill>
                <a:latin typeface="微软雅黑" panose="020B0503020204020204" pitchFamily="34" charset="-122"/>
                <a:ea typeface="微软雅黑" panose="020B0503020204020204" pitchFamily="34" charset="-122"/>
                <a:sym typeface="+mn-ea"/>
              </a:rPr>
              <a:t>此处添加详细文本描述，建议与标题相关并符合整体语言风格此处添加详此处添加详细文本描述，建议与标题相关并符合整体语言风格此处添加详</a:t>
            </a:r>
          </a:p>
        </p:txBody>
      </p:sp>
      <p:sp>
        <p:nvSpPr>
          <p:cNvPr id="5" name="矩形 57"/>
          <p:cNvSpPr>
            <a:spLocks noChangeArrowheads="1"/>
          </p:cNvSpPr>
          <p:nvPr/>
        </p:nvSpPr>
        <p:spPr bwMode="auto">
          <a:xfrm>
            <a:off x="5169579" y="5363164"/>
            <a:ext cx="1853938" cy="275590"/>
          </a:xfrm>
          <a:prstGeom prst="rect">
            <a:avLst/>
          </a:prstGeom>
          <a:solidFill>
            <a:srgbClr val="E99E09"/>
          </a:solidFill>
          <a:ln>
            <a:noFill/>
          </a:ln>
        </p:spPr>
        <p:txBody>
          <a:bodyPr wrap="square">
            <a:spAutoFit/>
          </a:bodyPr>
          <a:lstStyle/>
          <a:p>
            <a:pPr algn="dist"/>
            <a:r>
              <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XXX</a:t>
            </a:r>
            <a:r>
              <a:rPr lang="zh-CN"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部门</a:t>
            </a:r>
            <a:r>
              <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XX</a:t>
            </a:r>
          </a:p>
        </p:txBody>
      </p:sp>
      <p:sp>
        <p:nvSpPr>
          <p:cNvPr id="6" name="矩形 5"/>
          <p:cNvSpPr/>
          <p:nvPr/>
        </p:nvSpPr>
        <p:spPr>
          <a:xfrm>
            <a:off x="2402205" y="2376170"/>
            <a:ext cx="7389495" cy="1014730"/>
          </a:xfrm>
          <a:prstGeom prst="rect">
            <a:avLst/>
          </a:prstGeom>
        </p:spPr>
        <p:txBody>
          <a:bodyPr wrap="square">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感谢聆听</a:t>
            </a: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3577"/>
          <a:stretch>
            <a:fillRect/>
          </a:stretch>
        </p:blipFill>
        <p:spPr>
          <a:xfrm>
            <a:off x="9027160" y="2855595"/>
            <a:ext cx="3000375" cy="4002405"/>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descr="医疗器械名片"/>
          <p:cNvPicPr>
            <a:picLocks noChangeAspect="1"/>
          </p:cNvPicPr>
          <p:nvPr/>
        </p:nvPicPr>
        <p:blipFill>
          <a:blip r:embed="rId2"/>
          <a:srcRect t="12712"/>
          <a:stretch>
            <a:fillRect/>
          </a:stretch>
        </p:blipFill>
        <p:spPr>
          <a:xfrm>
            <a:off x="0" y="-26670"/>
            <a:ext cx="12192635" cy="6884670"/>
          </a:xfrm>
          <a:prstGeom prst="rect">
            <a:avLst/>
          </a:prstGeom>
        </p:spPr>
      </p:pic>
      <p:sp>
        <p:nvSpPr>
          <p:cNvPr id="53" name="矩形 52"/>
          <p:cNvSpPr/>
          <p:nvPr/>
        </p:nvSpPr>
        <p:spPr>
          <a:xfrm rot="2700000">
            <a:off x="897919" y="2756820"/>
            <a:ext cx="2232048" cy="2232048"/>
          </a:xfrm>
          <a:prstGeom prst="rect">
            <a:avLst/>
          </a:prstGeom>
          <a:noFill/>
          <a:ln w="1270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rot="2700000">
            <a:off x="3617560" y="2756821"/>
            <a:ext cx="2232048" cy="2232048"/>
          </a:xfrm>
          <a:prstGeom prst="rect">
            <a:avLst/>
          </a:prstGeom>
          <a:noFill/>
          <a:ln w="1270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2700000">
            <a:off x="6337201" y="2756822"/>
            <a:ext cx="2232048" cy="2232048"/>
          </a:xfrm>
          <a:prstGeom prst="rect">
            <a:avLst/>
          </a:prstGeom>
          <a:noFill/>
          <a:ln w="1270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rot="2700000">
            <a:off x="9056842" y="2756823"/>
            <a:ext cx="2232048" cy="2232048"/>
          </a:xfrm>
          <a:prstGeom prst="rect">
            <a:avLst/>
          </a:prstGeom>
          <a:noFill/>
          <a:ln w="1270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rot="2700000">
            <a:off x="1065220" y="2924121"/>
            <a:ext cx="1897446" cy="1897446"/>
          </a:xfrm>
          <a:prstGeom prst="rect">
            <a:avLst/>
          </a:prstGeom>
          <a:solidFill>
            <a:srgbClr val="1DAB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2700000">
            <a:off x="3784861" y="2924122"/>
            <a:ext cx="1897446" cy="1897446"/>
          </a:xfrm>
          <a:prstGeom prst="rect">
            <a:avLst/>
          </a:prstGeom>
          <a:solidFill>
            <a:srgbClr val="1DAB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rot="2700000">
            <a:off x="6504502" y="2924123"/>
            <a:ext cx="1897446" cy="1897446"/>
          </a:xfrm>
          <a:prstGeom prst="rect">
            <a:avLst/>
          </a:prstGeom>
          <a:solidFill>
            <a:srgbClr val="1DAB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rot="2700000">
            <a:off x="9224143" y="2924124"/>
            <a:ext cx="1897446" cy="1897446"/>
          </a:xfrm>
          <a:prstGeom prst="rect">
            <a:avLst/>
          </a:prstGeom>
          <a:solidFill>
            <a:srgbClr val="1DABD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698339" y="3184525"/>
            <a:ext cx="10795322" cy="1046440"/>
            <a:chOff x="698339" y="3594100"/>
            <a:chExt cx="10795322" cy="1046440"/>
          </a:xfrm>
        </p:grpSpPr>
        <p:sp>
          <p:nvSpPr>
            <p:cNvPr id="64" name="文本框 63"/>
            <p:cNvSpPr txBox="1"/>
            <p:nvPr/>
          </p:nvSpPr>
          <p:spPr>
            <a:xfrm>
              <a:off x="698339" y="4117320"/>
              <a:ext cx="2636400" cy="523220"/>
            </a:xfrm>
            <a:prstGeom prst="rect">
              <a:avLst/>
            </a:prstGeom>
            <a:noFill/>
          </p:spPr>
          <p:txBody>
            <a:bodyPr wrap="square" rtlCol="0">
              <a:spAutoFit/>
            </a:bodyPr>
            <a:lstStyle/>
            <a:p>
              <a:pPr algn="ctr"/>
              <a:r>
                <a:rPr lang="zh-CN" altLang="en-US" sz="2800" spc="200">
                  <a:solidFill>
                    <a:schemeClr val="bg1"/>
                  </a:solidFill>
                  <a:latin typeface="+mj-ea"/>
                  <a:ea typeface="+mj-ea"/>
                </a:rPr>
                <a:t>自我介绍</a:t>
              </a:r>
              <a:endParaRPr lang="zh-CN" altLang="en-US" sz="2800" spc="200" dirty="0">
                <a:solidFill>
                  <a:schemeClr val="bg1"/>
                </a:solidFill>
                <a:latin typeface="+mj-ea"/>
                <a:ea typeface="+mj-ea"/>
              </a:endParaRPr>
            </a:p>
          </p:txBody>
        </p:sp>
        <p:sp>
          <p:nvSpPr>
            <p:cNvPr id="65" name="文本框 64"/>
            <p:cNvSpPr txBox="1"/>
            <p:nvPr/>
          </p:nvSpPr>
          <p:spPr>
            <a:xfrm>
              <a:off x="6137621" y="4117320"/>
              <a:ext cx="2636400" cy="523220"/>
            </a:xfrm>
            <a:prstGeom prst="rect">
              <a:avLst/>
            </a:prstGeom>
            <a:noFill/>
          </p:spPr>
          <p:txBody>
            <a:bodyPr wrap="square" rtlCol="0">
              <a:spAutoFit/>
            </a:bodyPr>
            <a:lstStyle/>
            <a:p>
              <a:pPr algn="ctr"/>
              <a:r>
                <a:rPr lang="zh-CN" altLang="en-US" sz="2800" spc="200">
                  <a:solidFill>
                    <a:schemeClr val="bg1"/>
                  </a:solidFill>
                  <a:latin typeface="+mj-ea"/>
                  <a:ea typeface="+mj-ea"/>
                </a:rPr>
                <a:t>我的优势</a:t>
              </a:r>
              <a:endParaRPr lang="zh-CN" altLang="en-US" sz="2800" spc="200" dirty="0">
                <a:solidFill>
                  <a:schemeClr val="bg1"/>
                </a:solidFill>
                <a:latin typeface="+mj-ea"/>
                <a:ea typeface="+mj-ea"/>
              </a:endParaRPr>
            </a:p>
          </p:txBody>
        </p:sp>
        <p:sp>
          <p:nvSpPr>
            <p:cNvPr id="66" name="文本框 65"/>
            <p:cNvSpPr txBox="1"/>
            <p:nvPr/>
          </p:nvSpPr>
          <p:spPr>
            <a:xfrm>
              <a:off x="3417980" y="4117320"/>
              <a:ext cx="2636400" cy="523220"/>
            </a:xfrm>
            <a:prstGeom prst="rect">
              <a:avLst/>
            </a:prstGeom>
            <a:noFill/>
          </p:spPr>
          <p:txBody>
            <a:bodyPr wrap="square" rtlCol="0">
              <a:spAutoFit/>
            </a:bodyPr>
            <a:lstStyle/>
            <a:p>
              <a:pPr algn="ctr"/>
              <a:r>
                <a:rPr lang="zh-CN" altLang="en-US" sz="2800" spc="200">
                  <a:solidFill>
                    <a:schemeClr val="bg1"/>
                  </a:solidFill>
                  <a:latin typeface="+mj-ea"/>
                  <a:ea typeface="+mj-ea"/>
                </a:rPr>
                <a:t>我的特长</a:t>
              </a:r>
            </a:p>
          </p:txBody>
        </p:sp>
        <p:sp>
          <p:nvSpPr>
            <p:cNvPr id="67" name="文本框 66"/>
            <p:cNvSpPr txBox="1"/>
            <p:nvPr/>
          </p:nvSpPr>
          <p:spPr>
            <a:xfrm>
              <a:off x="8857261" y="4117320"/>
              <a:ext cx="2636400" cy="523220"/>
            </a:xfrm>
            <a:prstGeom prst="rect">
              <a:avLst/>
            </a:prstGeom>
            <a:noFill/>
          </p:spPr>
          <p:txBody>
            <a:bodyPr wrap="square" rtlCol="0">
              <a:spAutoFit/>
            </a:bodyPr>
            <a:lstStyle/>
            <a:p>
              <a:pPr algn="ctr"/>
              <a:r>
                <a:rPr lang="zh-CN" altLang="en-US" sz="2800" spc="200">
                  <a:solidFill>
                    <a:schemeClr val="bg1"/>
                  </a:solidFill>
                  <a:latin typeface="+mj-ea"/>
                  <a:ea typeface="+mj-ea"/>
                </a:rPr>
                <a:t>工作规划</a:t>
              </a:r>
              <a:endParaRPr lang="zh-CN" altLang="en-US" sz="2800" spc="200" dirty="0">
                <a:solidFill>
                  <a:schemeClr val="bg1"/>
                </a:solidFill>
                <a:latin typeface="+mj-ea"/>
                <a:ea typeface="+mj-ea"/>
              </a:endParaRPr>
            </a:p>
          </p:txBody>
        </p:sp>
        <p:sp>
          <p:nvSpPr>
            <p:cNvPr id="68" name="文本框 67"/>
            <p:cNvSpPr txBox="1"/>
            <p:nvPr/>
          </p:nvSpPr>
          <p:spPr>
            <a:xfrm>
              <a:off x="1313436" y="3594100"/>
              <a:ext cx="1406206" cy="523220"/>
            </a:xfrm>
            <a:prstGeom prst="rect">
              <a:avLst/>
            </a:prstGeom>
            <a:noFill/>
          </p:spPr>
          <p:txBody>
            <a:bodyPr wrap="square" rtlCol="0">
              <a:spAutoFit/>
            </a:bodyPr>
            <a:lstStyle/>
            <a:p>
              <a:pPr algn="ctr"/>
              <a:r>
                <a:rPr lang="en-US" altLang="zh-CN" sz="2800" spc="200">
                  <a:solidFill>
                    <a:schemeClr val="bg1"/>
                  </a:solidFill>
                  <a:latin typeface="+mj-ea"/>
                  <a:ea typeface="+mj-ea"/>
                </a:rPr>
                <a:t>01</a:t>
              </a:r>
              <a:endParaRPr lang="zh-CN" altLang="en-US" sz="2800" spc="200" dirty="0">
                <a:solidFill>
                  <a:schemeClr val="bg1"/>
                </a:solidFill>
                <a:latin typeface="+mj-ea"/>
                <a:ea typeface="+mj-ea"/>
              </a:endParaRPr>
            </a:p>
          </p:txBody>
        </p:sp>
        <p:sp>
          <p:nvSpPr>
            <p:cNvPr id="69" name="文本框 68"/>
            <p:cNvSpPr txBox="1"/>
            <p:nvPr/>
          </p:nvSpPr>
          <p:spPr>
            <a:xfrm>
              <a:off x="6752718" y="3594100"/>
              <a:ext cx="1406206" cy="523220"/>
            </a:xfrm>
            <a:prstGeom prst="rect">
              <a:avLst/>
            </a:prstGeom>
            <a:noFill/>
          </p:spPr>
          <p:txBody>
            <a:bodyPr wrap="square" rtlCol="0">
              <a:spAutoFit/>
            </a:bodyPr>
            <a:lstStyle/>
            <a:p>
              <a:pPr algn="ctr"/>
              <a:r>
                <a:rPr lang="en-US" altLang="zh-CN" sz="2800" spc="200">
                  <a:solidFill>
                    <a:schemeClr val="bg1"/>
                  </a:solidFill>
                  <a:latin typeface="+mj-ea"/>
                  <a:ea typeface="+mj-ea"/>
                </a:rPr>
                <a:t>03</a:t>
              </a:r>
              <a:endParaRPr lang="zh-CN" altLang="en-US" sz="2800" spc="200" dirty="0">
                <a:solidFill>
                  <a:schemeClr val="bg1"/>
                </a:solidFill>
                <a:latin typeface="+mj-ea"/>
                <a:ea typeface="+mj-ea"/>
              </a:endParaRPr>
            </a:p>
          </p:txBody>
        </p:sp>
        <p:sp>
          <p:nvSpPr>
            <p:cNvPr id="70" name="文本框 69"/>
            <p:cNvSpPr txBox="1"/>
            <p:nvPr/>
          </p:nvSpPr>
          <p:spPr>
            <a:xfrm>
              <a:off x="4033077" y="3594100"/>
              <a:ext cx="1406206" cy="523220"/>
            </a:xfrm>
            <a:prstGeom prst="rect">
              <a:avLst/>
            </a:prstGeom>
            <a:noFill/>
          </p:spPr>
          <p:txBody>
            <a:bodyPr wrap="square" rtlCol="0">
              <a:spAutoFit/>
            </a:bodyPr>
            <a:lstStyle/>
            <a:p>
              <a:pPr algn="ctr"/>
              <a:r>
                <a:rPr lang="en-US" altLang="zh-CN" sz="2800" spc="200">
                  <a:solidFill>
                    <a:schemeClr val="bg1"/>
                  </a:solidFill>
                  <a:latin typeface="+mj-ea"/>
                  <a:ea typeface="+mj-ea"/>
                </a:rPr>
                <a:t>02</a:t>
              </a:r>
              <a:endParaRPr lang="zh-CN" altLang="en-US" sz="2800" spc="200">
                <a:solidFill>
                  <a:schemeClr val="bg1"/>
                </a:solidFill>
                <a:latin typeface="+mj-ea"/>
                <a:ea typeface="+mj-ea"/>
              </a:endParaRPr>
            </a:p>
          </p:txBody>
        </p:sp>
        <p:sp>
          <p:nvSpPr>
            <p:cNvPr id="71" name="文本框 70"/>
            <p:cNvSpPr txBox="1"/>
            <p:nvPr/>
          </p:nvSpPr>
          <p:spPr>
            <a:xfrm>
              <a:off x="9472358" y="3594100"/>
              <a:ext cx="1406206" cy="523220"/>
            </a:xfrm>
            <a:prstGeom prst="rect">
              <a:avLst/>
            </a:prstGeom>
            <a:noFill/>
          </p:spPr>
          <p:txBody>
            <a:bodyPr wrap="square" rtlCol="0">
              <a:spAutoFit/>
            </a:bodyPr>
            <a:lstStyle/>
            <a:p>
              <a:pPr algn="ctr"/>
              <a:r>
                <a:rPr lang="en-US" altLang="zh-CN" sz="2800" spc="200">
                  <a:solidFill>
                    <a:schemeClr val="bg1"/>
                  </a:solidFill>
                  <a:latin typeface="+mj-ea"/>
                  <a:ea typeface="+mj-ea"/>
                </a:rPr>
                <a:t>04</a:t>
              </a:r>
              <a:endParaRPr lang="zh-CN" altLang="en-US" sz="2800" spc="200" dirty="0">
                <a:solidFill>
                  <a:schemeClr val="bg1"/>
                </a:solidFill>
                <a:latin typeface="+mj-ea"/>
                <a:ea typeface="+mj-ea"/>
              </a:endParaRPr>
            </a:p>
          </p:txBody>
        </p:sp>
      </p:grpSp>
      <p:sp>
        <p:nvSpPr>
          <p:cNvPr id="72" name="椭圆 71"/>
          <p:cNvSpPr/>
          <p:nvPr/>
        </p:nvSpPr>
        <p:spPr>
          <a:xfrm>
            <a:off x="3288402" y="3769360"/>
            <a:ext cx="206970" cy="206970"/>
          </a:xfrm>
          <a:prstGeom prst="ellipse">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5997640" y="3769360"/>
            <a:ext cx="206970" cy="206970"/>
          </a:xfrm>
          <a:prstGeom prst="ellipse">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8706878" y="3769360"/>
            <a:ext cx="206970" cy="206970"/>
          </a:xfrm>
          <a:prstGeom prst="ellipse">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8758338" y="3820820"/>
            <a:ext cx="104050" cy="104050"/>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3339862" y="3820820"/>
            <a:ext cx="104050" cy="104050"/>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6049100" y="3820820"/>
            <a:ext cx="104050" cy="104050"/>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5090158" y="1071415"/>
            <a:ext cx="2011682" cy="1007307"/>
            <a:chOff x="5090159" y="1249329"/>
            <a:chExt cx="2011682" cy="1007307"/>
          </a:xfrm>
        </p:grpSpPr>
        <p:sp>
          <p:nvSpPr>
            <p:cNvPr id="79" name="矩形 78"/>
            <p:cNvSpPr/>
            <p:nvPr/>
          </p:nvSpPr>
          <p:spPr>
            <a:xfrm>
              <a:off x="5439281" y="1249329"/>
              <a:ext cx="1313438" cy="615315"/>
            </a:xfrm>
            <a:prstGeom prst="rect">
              <a:avLst/>
            </a:prstGeom>
          </p:spPr>
          <p:txBody>
            <a:bodyPr wrap="square" lIns="0" tIns="0" rIns="0" bIns="0">
              <a:spAutoFit/>
            </a:bodyPr>
            <a:lstStyle/>
            <a:p>
              <a:pPr algn="dist" fontAlgn="base"/>
              <a:r>
                <a:rPr lang="zh-CN" altLang="en-US" sz="4000" b="1">
                  <a:solidFill>
                    <a:srgbClr val="1DABD9"/>
                  </a:solidFill>
                  <a:latin typeface="微软雅黑" panose="020B0503020204020204" pitchFamily="34" charset="-122"/>
                  <a:ea typeface="微软雅黑" panose="020B0503020204020204" pitchFamily="34" charset="-122"/>
                </a:rPr>
                <a:t>目录</a:t>
              </a:r>
              <a:endParaRPr lang="zh-CN" altLang="en-US" sz="4000" b="1" i="0">
                <a:solidFill>
                  <a:srgbClr val="1DABD9"/>
                </a:solidFill>
                <a:effectLst/>
                <a:latin typeface="微软雅黑" panose="020B0503020204020204" pitchFamily="34" charset="-122"/>
                <a:ea typeface="微软雅黑" panose="020B0503020204020204" pitchFamily="34" charset="-122"/>
              </a:endParaRPr>
            </a:p>
          </p:txBody>
        </p:sp>
        <p:sp>
          <p:nvSpPr>
            <p:cNvPr id="80" name="矩形 79"/>
            <p:cNvSpPr/>
            <p:nvPr/>
          </p:nvSpPr>
          <p:spPr>
            <a:xfrm>
              <a:off x="5090159" y="1979637"/>
              <a:ext cx="2011682" cy="276999"/>
            </a:xfrm>
            <a:prstGeom prst="rect">
              <a:avLst/>
            </a:prstGeom>
          </p:spPr>
          <p:txBody>
            <a:bodyPr wrap="square" lIns="0" tIns="0" rIns="0" bIns="0">
              <a:spAutoFit/>
            </a:bodyPr>
            <a:lstStyle/>
            <a:p>
              <a:pPr algn="dist" fontAlgn="base"/>
              <a:r>
                <a:rPr lang="en-US" altLang="zh-CN" i="0">
                  <a:solidFill>
                    <a:schemeClr val="accent3"/>
                  </a:solidFill>
                  <a:effectLst/>
                  <a:latin typeface="微软雅黑" panose="020B0503020204020204" pitchFamily="34" charset="-122"/>
                  <a:ea typeface="微软雅黑" panose="020B0503020204020204" pitchFamily="34" charset="-122"/>
                </a:rPr>
                <a:t>CONTENT</a:t>
              </a:r>
            </a:p>
          </p:txBody>
        </p:sp>
      </p:grpSp>
    </p:spTree>
  </p:cSld>
  <p:clrMapOvr>
    <a:overrideClrMapping bg1="lt1" tx1="dk1" bg2="lt2" tx2="dk2" accent1="accent1" accent2="accent2" accent3="accent3" accent4="accent4" accent5="accent5" accent6="accent6" hlink="hlink" folHlink="folHlink"/>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医疗器械名片"/>
          <p:cNvPicPr>
            <a:picLocks noChangeAspect="1"/>
          </p:cNvPicPr>
          <p:nvPr/>
        </p:nvPicPr>
        <p:blipFill>
          <a:blip r:embed="rId2"/>
          <a:srcRect t="4017" b="8784"/>
          <a:stretch>
            <a:fillRect/>
          </a:stretch>
        </p:blipFill>
        <p:spPr>
          <a:xfrm>
            <a:off x="-635" y="-19685"/>
            <a:ext cx="12192635" cy="6877685"/>
          </a:xfrm>
          <a:prstGeom prst="rect">
            <a:avLst/>
          </a:prstGeom>
        </p:spPr>
      </p:pic>
      <p:sp>
        <p:nvSpPr>
          <p:cNvPr id="4" name="矩形 57"/>
          <p:cNvSpPr>
            <a:spLocks noChangeArrowheads="1"/>
          </p:cNvSpPr>
          <p:nvPr/>
        </p:nvSpPr>
        <p:spPr bwMode="auto">
          <a:xfrm>
            <a:off x="2828925" y="3633470"/>
            <a:ext cx="66624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spc="300" dirty="0" smtClean="0">
                <a:solidFill>
                  <a:schemeClr val="bg1"/>
                </a:solidFill>
                <a:latin typeface="微软雅黑" panose="020B0503020204020204" pitchFamily="34" charset="-122"/>
                <a:ea typeface="微软雅黑" panose="020B0503020204020204" pitchFamily="34" charset="-122"/>
                <a:sym typeface="+mn-ea"/>
              </a:rPr>
              <a:t>此处添加详细文本描述，建议与标题相关并符合整体语言风格此处添加详此处添加详细文本描述，建议与标题相关并符合整体语言风格此处添加详</a:t>
            </a:r>
            <a:endParaRPr lang="en-AU"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AU" altLang="zh-CN" sz="1200" spc="3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102450" y="2755210"/>
            <a:ext cx="6103620" cy="768350"/>
          </a:xfrm>
          <a:prstGeom prst="rect">
            <a:avLst/>
          </a:prstGeom>
        </p:spPr>
        <p:txBody>
          <a:bodyPr wrap="none">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第一部分</a:t>
            </a:r>
            <a:r>
              <a:rPr lang="zh-CN" altLang="en-US" sz="4400" b="1" dirty="0">
                <a:solidFill>
                  <a:srgbClr val="2770B1"/>
                </a:solidFill>
                <a:latin typeface="微软雅黑" panose="020B0503020204020204" pitchFamily="34" charset="-122"/>
                <a:ea typeface="微软雅黑" panose="020B0503020204020204" pitchFamily="34" charset="-122"/>
              </a:rPr>
              <a:t>  </a:t>
            </a:r>
            <a:r>
              <a:rPr lang="zh-CN" altLang="en-US" sz="4400" b="1" dirty="0">
                <a:solidFill>
                  <a:srgbClr val="FECC72"/>
                </a:solidFill>
                <a:latin typeface="微软雅黑" panose="020B0503020204020204" pitchFamily="34" charset="-122"/>
                <a:ea typeface="微软雅黑" panose="020B0503020204020204" pitchFamily="34" charset="-122"/>
              </a:rPr>
              <a:t>输入标题内容</a:t>
            </a:r>
          </a:p>
        </p:txBody>
      </p:sp>
    </p:spTree>
  </p:cSld>
  <p:clrMapOvr>
    <a:overrideClrMapping bg1="lt1" tx1="dk1" bg2="lt2" tx2="dk2" accent1="accent1" accent2="accent2" accent3="accent3" accent4="accent4" accent5="accent5" accent6="accent6" hlink="hlink" folHlink="folHlink"/>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4582160" y="297180"/>
            <a:ext cx="3027680" cy="860425"/>
            <a:chOff x="7216" y="468"/>
            <a:chExt cx="4768" cy="1355"/>
          </a:xfrm>
        </p:grpSpPr>
        <p:sp>
          <p:nvSpPr>
            <p:cNvPr id="7" name="矩形 6"/>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9" name="矩形 8"/>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grpSp>
        <p:nvGrpSpPr>
          <p:cNvPr id="75" name="组合 74"/>
          <p:cNvGrpSpPr/>
          <p:nvPr/>
        </p:nvGrpSpPr>
        <p:grpSpPr>
          <a:xfrm>
            <a:off x="1214168" y="1972915"/>
            <a:ext cx="9707714" cy="4225308"/>
            <a:chOff x="935" y="1967"/>
            <a:chExt cx="17678" cy="7694"/>
          </a:xfrm>
        </p:grpSpPr>
        <p:grpSp>
          <p:nvGrpSpPr>
            <p:cNvPr id="21" name="Group 40"/>
            <p:cNvGrpSpPr/>
            <p:nvPr/>
          </p:nvGrpSpPr>
          <p:grpSpPr>
            <a:xfrm>
              <a:off x="935" y="1967"/>
              <a:ext cx="4383" cy="2631"/>
              <a:chOff x="1441450" y="1398043"/>
              <a:chExt cx="2019300" cy="1211904"/>
            </a:xfrm>
          </p:grpSpPr>
          <p:sp>
            <p:nvSpPr>
              <p:cNvPr id="22"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23"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grpSp>
        <p:grpSp>
          <p:nvGrpSpPr>
            <p:cNvPr id="24" name="Group 43"/>
            <p:cNvGrpSpPr/>
            <p:nvPr/>
          </p:nvGrpSpPr>
          <p:grpSpPr>
            <a:xfrm>
              <a:off x="935" y="6090"/>
              <a:ext cx="4383" cy="2913"/>
              <a:chOff x="1441449" y="1375177"/>
              <a:chExt cx="2019301" cy="1341502"/>
            </a:xfrm>
          </p:grpSpPr>
          <p:sp>
            <p:nvSpPr>
              <p:cNvPr id="25"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85000"/>
                        <a:lumOff val="15000"/>
                      </a:schemeClr>
                    </a:solidFill>
                  </a:rPr>
                  <a:t>添加文字</a:t>
                </a:r>
              </a:p>
            </p:txBody>
          </p:sp>
          <p:sp>
            <p:nvSpPr>
              <p:cNvPr id="26" name="Text Placeholder 8"/>
              <p:cNvSpPr txBox="1"/>
              <p:nvPr/>
            </p:nvSpPr>
            <p:spPr>
              <a:xfrm>
                <a:off x="1441449" y="1799482"/>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00" dirty="0">
                    <a:solidFill>
                      <a:schemeClr val="tx1">
                        <a:lumMod val="50000"/>
                        <a:lumOff val="50000"/>
                      </a:schemeClr>
                    </a:solidFill>
                  </a:rPr>
                  <a:t>点击添加文字内容点击添加文字内容点击添加文字内容点击添加文字内容点击添加文字内容</a:t>
                </a:r>
              </a:p>
            </p:txBody>
          </p:sp>
        </p:grpSp>
        <p:grpSp>
          <p:nvGrpSpPr>
            <p:cNvPr id="27" name="Group 46"/>
            <p:cNvGrpSpPr/>
            <p:nvPr/>
          </p:nvGrpSpPr>
          <p:grpSpPr>
            <a:xfrm>
              <a:off x="13884" y="1967"/>
              <a:ext cx="4383" cy="2844"/>
              <a:chOff x="1342364" y="1398043"/>
              <a:chExt cx="2019300" cy="1309719"/>
            </a:xfrm>
          </p:grpSpPr>
          <p:sp>
            <p:nvSpPr>
              <p:cNvPr id="28"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85000"/>
                        <a:lumOff val="15000"/>
                      </a:schemeClr>
                    </a:solidFill>
                  </a:rPr>
                  <a:t>添加文字</a:t>
                </a:r>
              </a:p>
            </p:txBody>
          </p:sp>
          <p:sp>
            <p:nvSpPr>
              <p:cNvPr id="29" name="Text Placeholder 8"/>
              <p:cNvSpPr txBox="1"/>
              <p:nvPr/>
            </p:nvSpPr>
            <p:spPr>
              <a:xfrm>
                <a:off x="1342364" y="1790565"/>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00" dirty="0">
                    <a:solidFill>
                      <a:schemeClr val="tx1">
                        <a:lumMod val="50000"/>
                        <a:lumOff val="50000"/>
                      </a:schemeClr>
                    </a:solidFill>
                  </a:rPr>
                  <a:t>点击添加文字内容点击添加文字内容点击添加文字内容点击添加文字内容点击添加文字内容</a:t>
                </a:r>
              </a:p>
            </p:txBody>
          </p:sp>
        </p:grpSp>
        <p:cxnSp>
          <p:nvCxnSpPr>
            <p:cNvPr id="30" name="直接连接符 29"/>
            <p:cNvCxnSpPr/>
            <p:nvPr/>
          </p:nvCxnSpPr>
          <p:spPr>
            <a:xfrm flipV="1">
              <a:off x="5909" y="3048"/>
              <a:ext cx="0" cy="86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5317" y="3048"/>
              <a:ext cx="591"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8390" y="3048"/>
              <a:ext cx="0" cy="86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90" y="3048"/>
              <a:ext cx="533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871" y="6889"/>
              <a:ext cx="10" cy="99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317" y="7885"/>
              <a:ext cx="556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3472" y="6889"/>
              <a:ext cx="0" cy="146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472" y="8356"/>
              <a:ext cx="62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420" y="3911"/>
              <a:ext cx="2977" cy="2978"/>
              <a:chOff x="2714799" y="2648622"/>
              <a:chExt cx="1891378" cy="1891378"/>
            </a:xfrm>
            <a:solidFill>
              <a:srgbClr val="2E8102"/>
            </a:solidFill>
          </p:grpSpPr>
          <p:sp>
            <p:nvSpPr>
              <p:cNvPr id="18" name="Oval 8"/>
              <p:cNvSpPr/>
              <p:nvPr/>
            </p:nvSpPr>
            <p:spPr>
              <a:xfrm>
                <a:off x="2714799" y="2648622"/>
                <a:ext cx="1891378" cy="1891378"/>
              </a:xfrm>
              <a:prstGeom prst="ellipse">
                <a:avLst/>
              </a:prstGeom>
              <a:solidFill>
                <a:srgbClr val="1DABD9"/>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200" dirty="0">
                  <a:latin typeface="微软雅黑" panose="020B0503020204020204" pitchFamily="34" charset="-122"/>
                  <a:ea typeface="微软雅黑" panose="020B0503020204020204" pitchFamily="34" charset="-122"/>
                </a:endParaRPr>
              </a:p>
            </p:txBody>
          </p:sp>
          <p:sp>
            <p:nvSpPr>
              <p:cNvPr id="19"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项目一</a:t>
                </a:r>
              </a:p>
            </p:txBody>
          </p:sp>
        </p:grpSp>
        <p:grpSp>
          <p:nvGrpSpPr>
            <p:cNvPr id="20" name="组合 19"/>
            <p:cNvGrpSpPr/>
            <p:nvPr/>
          </p:nvGrpSpPr>
          <p:grpSpPr>
            <a:xfrm>
              <a:off x="6901" y="3911"/>
              <a:ext cx="2977" cy="2978"/>
              <a:chOff x="4290947" y="2648622"/>
              <a:chExt cx="1891378" cy="1891378"/>
            </a:xfrm>
            <a:solidFill>
              <a:srgbClr val="2E8102"/>
            </a:solidFill>
          </p:grpSpPr>
          <p:sp>
            <p:nvSpPr>
              <p:cNvPr id="63" name="Oval 9"/>
              <p:cNvSpPr/>
              <p:nvPr/>
            </p:nvSpPr>
            <p:spPr>
              <a:xfrm>
                <a:off x="4290947" y="2648622"/>
                <a:ext cx="1891378" cy="1891378"/>
              </a:xfrm>
              <a:prstGeom prst="ellipse">
                <a:avLst/>
              </a:prstGeom>
              <a:solidFill>
                <a:srgbClr val="1DABD9"/>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200" dirty="0">
                  <a:latin typeface="微软雅黑" panose="020B0503020204020204" pitchFamily="34" charset="-122"/>
                  <a:ea typeface="微软雅黑" panose="020B0503020204020204" pitchFamily="34" charset="-122"/>
                </a:endParaRPr>
              </a:p>
            </p:txBody>
          </p:sp>
          <p:sp>
            <p:nvSpPr>
              <p:cNvPr id="64"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项目二</a:t>
                </a:r>
              </a:p>
            </p:txBody>
          </p:sp>
        </p:grpSp>
        <p:grpSp>
          <p:nvGrpSpPr>
            <p:cNvPr id="65" name="组合 64"/>
            <p:cNvGrpSpPr/>
            <p:nvPr/>
          </p:nvGrpSpPr>
          <p:grpSpPr>
            <a:xfrm>
              <a:off x="9382" y="3911"/>
              <a:ext cx="2977" cy="2978"/>
              <a:chOff x="5867096" y="2648622"/>
              <a:chExt cx="1891378" cy="1891378"/>
            </a:xfrm>
            <a:solidFill>
              <a:srgbClr val="2E8102"/>
            </a:solidFill>
          </p:grpSpPr>
          <p:sp>
            <p:nvSpPr>
              <p:cNvPr id="66" name="Oval 10"/>
              <p:cNvSpPr/>
              <p:nvPr/>
            </p:nvSpPr>
            <p:spPr>
              <a:xfrm>
                <a:off x="5867096" y="2648622"/>
                <a:ext cx="1891378" cy="1891378"/>
              </a:xfrm>
              <a:prstGeom prst="ellipse">
                <a:avLst/>
              </a:prstGeom>
              <a:solidFill>
                <a:srgbClr val="1DABD9"/>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200" dirty="0">
                  <a:latin typeface="微软雅黑" panose="020B0503020204020204" pitchFamily="34" charset="-122"/>
                  <a:ea typeface="微软雅黑" panose="020B0503020204020204" pitchFamily="34" charset="-122"/>
                </a:endParaRPr>
              </a:p>
            </p:txBody>
          </p:sp>
          <p:sp>
            <p:nvSpPr>
              <p:cNvPr id="6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项目三</a:t>
                </a:r>
              </a:p>
            </p:txBody>
          </p:sp>
        </p:grpSp>
        <p:grpSp>
          <p:nvGrpSpPr>
            <p:cNvPr id="68" name="组合 67"/>
            <p:cNvGrpSpPr/>
            <p:nvPr/>
          </p:nvGrpSpPr>
          <p:grpSpPr>
            <a:xfrm>
              <a:off x="11984" y="3911"/>
              <a:ext cx="2977" cy="2978"/>
              <a:chOff x="7520165" y="2648622"/>
              <a:chExt cx="1891378" cy="1891378"/>
            </a:xfrm>
            <a:solidFill>
              <a:srgbClr val="2E8102"/>
            </a:solidFill>
          </p:grpSpPr>
          <p:sp>
            <p:nvSpPr>
              <p:cNvPr id="69" name="Oval 11"/>
              <p:cNvSpPr/>
              <p:nvPr/>
            </p:nvSpPr>
            <p:spPr>
              <a:xfrm>
                <a:off x="7520165" y="2648622"/>
                <a:ext cx="1891378" cy="1891378"/>
              </a:xfrm>
              <a:prstGeom prst="ellipse">
                <a:avLst/>
              </a:prstGeom>
              <a:solidFill>
                <a:srgbClr val="1DABD9"/>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200" dirty="0">
                  <a:latin typeface="微软雅黑" panose="020B0503020204020204" pitchFamily="34" charset="-122"/>
                  <a:ea typeface="微软雅黑" panose="020B0503020204020204" pitchFamily="34" charset="-122"/>
                </a:endParaRPr>
              </a:p>
            </p:txBody>
          </p:sp>
          <p:sp>
            <p:nvSpPr>
              <p:cNvPr id="70"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项目四</a:t>
                </a:r>
              </a:p>
            </p:txBody>
          </p:sp>
        </p:grpSp>
        <p:grpSp>
          <p:nvGrpSpPr>
            <p:cNvPr id="71" name="Group 49"/>
            <p:cNvGrpSpPr/>
            <p:nvPr/>
          </p:nvGrpSpPr>
          <p:grpSpPr>
            <a:xfrm>
              <a:off x="14210" y="6768"/>
              <a:ext cx="4403" cy="2893"/>
              <a:chOff x="1441450" y="1619081"/>
              <a:chExt cx="2028515" cy="1332412"/>
            </a:xfrm>
          </p:grpSpPr>
          <p:sp>
            <p:nvSpPr>
              <p:cNvPr id="72"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85000"/>
                        <a:lumOff val="15000"/>
                      </a:schemeClr>
                    </a:solidFill>
                  </a:rPr>
                  <a:t>添加文字</a:t>
                </a:r>
              </a:p>
            </p:txBody>
          </p:sp>
          <p:sp>
            <p:nvSpPr>
              <p:cNvPr id="73" name="Text Placeholder 8"/>
              <p:cNvSpPr txBox="1"/>
              <p:nvPr/>
            </p:nvSpPr>
            <p:spPr>
              <a:xfrm>
                <a:off x="1450665" y="2034296"/>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00" dirty="0">
                    <a:solidFill>
                      <a:schemeClr val="tx1">
                        <a:lumMod val="50000"/>
                        <a:lumOff val="50000"/>
                      </a:schemeClr>
                    </a:solidFill>
                  </a:rPr>
                  <a:t>点击添加文字内容点击添加文字内容点击添加文字内容点击添加文字内容点击添加文字内容</a:t>
                </a:r>
              </a:p>
            </p:txBody>
          </p:sp>
        </p:grpSp>
      </p:gr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4582160" y="297180"/>
            <a:ext cx="3027680" cy="860425"/>
            <a:chOff x="7216" y="468"/>
            <a:chExt cx="4768" cy="1355"/>
          </a:xfrm>
        </p:grpSpPr>
        <p:sp>
          <p:nvSpPr>
            <p:cNvPr id="7" name="矩形 6"/>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9" name="矩形 8"/>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sp>
        <p:nvSpPr>
          <p:cNvPr id="4" name="矩形 3"/>
          <p:cNvSpPr/>
          <p:nvPr/>
        </p:nvSpPr>
        <p:spPr>
          <a:xfrm>
            <a:off x="1053050" y="1858862"/>
            <a:ext cx="2800295" cy="121475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ENTER YOUR TITLE</a:t>
            </a:r>
          </a:p>
          <a:p>
            <a:pPr indent="457200">
              <a:lnSpc>
                <a:spcPts val="2000"/>
              </a:lnSpc>
            </a:pPr>
            <a:r>
              <a:rPr lang="zh-CN" altLang="en-US" sz="1000" spc="10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rPr>
              <a:t>单击此处添加标题内容，标题内容。内容要与标题相符，注意字体大小以及字体类型。请在此处添加具体内容。</a:t>
            </a:r>
            <a:endParaRPr lang="zh-CN" altLang="en-US" sz="1000" spc="100" dirty="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endParaRPr>
          </a:p>
        </p:txBody>
      </p:sp>
      <p:sp>
        <p:nvSpPr>
          <p:cNvPr id="5" name="矩形 4"/>
          <p:cNvSpPr/>
          <p:nvPr/>
        </p:nvSpPr>
        <p:spPr>
          <a:xfrm>
            <a:off x="1053050" y="3262700"/>
            <a:ext cx="2800295" cy="1445260"/>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ENTER YOUR TITLE</a:t>
            </a:r>
          </a:p>
          <a:p>
            <a:pPr algn="r" fontAlgn="auto">
              <a:lnSpc>
                <a:spcPct val="150000"/>
              </a:lnSpc>
              <a:spcBef>
                <a:spcPts val="0"/>
              </a:spcBef>
              <a:spcAft>
                <a:spcPts val="600"/>
              </a:spcAft>
              <a:buClr>
                <a:srgbClr val="006EA0"/>
              </a:buClr>
            </a:pPr>
            <a:r>
              <a:rPr lang="zh-CN" altLang="en-US" sz="1000" spc="10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rPr>
              <a:t>单击此处添加标题内容，标题内容。内容要与标题相符，注意字体大小以及字体类型。请在此处添加具体内容。</a:t>
            </a:r>
            <a:endParaRPr lang="zh-CN" altLang="en-US" sz="1000" spc="100" dirty="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endParaRPr>
          </a:p>
          <a:p>
            <a:pPr algn="r" fontAlgn="auto">
              <a:lnSpc>
                <a:spcPct val="150000"/>
              </a:lnSpc>
              <a:spcBef>
                <a:spcPts val="0"/>
              </a:spcBef>
              <a:spcAft>
                <a:spcPts val="600"/>
              </a:spcAft>
              <a:buClr>
                <a:srgbClr val="006EA0"/>
              </a:buClr>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1053050" y="4666537"/>
            <a:ext cx="2800295" cy="121475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ENTER YOUR TITLE</a:t>
            </a:r>
          </a:p>
          <a:p>
            <a:pPr indent="457200">
              <a:lnSpc>
                <a:spcPts val="2000"/>
              </a:lnSpc>
            </a:pPr>
            <a:r>
              <a:rPr lang="zh-CN" altLang="en-US" sz="1000" spc="10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rPr>
              <a:t>单击此处添加标题内容，标题内容。内容要与标题相符，注意字体大小以及字体类型。请在此处添加具体内容。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8600276" y="1858862"/>
            <a:ext cx="2800295" cy="1137285"/>
          </a:xfrm>
          <a:prstGeom prst="rect">
            <a:avLst/>
          </a:prstGeom>
        </p:spPr>
        <p:txBody>
          <a:bodyPr wrap="square">
            <a:spAutoFit/>
          </a:bodyPr>
          <a:lstStyle/>
          <a:p>
            <a:pPr algn="l"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ENTER YOUR TITLE</a:t>
            </a:r>
          </a:p>
          <a:p>
            <a:pPr algn="l" fontAlgn="auto">
              <a:lnSpc>
                <a:spcPct val="150000"/>
              </a:lnSpc>
              <a:spcBef>
                <a:spcPts val="0"/>
              </a:spcBef>
              <a:spcAft>
                <a:spcPts val="600"/>
              </a:spcAft>
              <a:buClr>
                <a:srgbClr val="006EA0"/>
              </a:buClr>
            </a:pPr>
            <a:r>
              <a:rPr lang="zh-CN" altLang="en-US" sz="1000" spc="10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rPr>
              <a:t>单击此处添加标题内容，标题内容。内容要与标题相符，注意字体大小以及字体类型。请在此处添加具体内容。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8600276" y="3262700"/>
            <a:ext cx="2800295" cy="1137285"/>
          </a:xfrm>
          <a:prstGeom prst="rect">
            <a:avLst/>
          </a:prstGeom>
        </p:spPr>
        <p:txBody>
          <a:bodyPr wrap="square">
            <a:spAutoFit/>
          </a:bodyPr>
          <a:lstStyle/>
          <a:p>
            <a:pPr algn="l"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ENTER YOUR TITLE</a:t>
            </a:r>
          </a:p>
          <a:p>
            <a:pPr algn="l" fontAlgn="auto">
              <a:lnSpc>
                <a:spcPct val="150000"/>
              </a:lnSpc>
              <a:spcBef>
                <a:spcPts val="0"/>
              </a:spcBef>
              <a:spcAft>
                <a:spcPts val="600"/>
              </a:spcAft>
              <a:buClr>
                <a:srgbClr val="006EA0"/>
              </a:buClr>
            </a:pPr>
            <a:r>
              <a:rPr lang="zh-CN" altLang="en-US" sz="1000" spc="10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rPr>
              <a:t>单击此处添加标题内容，标题内容。内容要与标题相符，注意字体大小以及字体类型。请在此处添加具体内容。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8600276" y="4666537"/>
            <a:ext cx="2800295" cy="1137285"/>
          </a:xfrm>
          <a:prstGeom prst="rect">
            <a:avLst/>
          </a:prstGeom>
        </p:spPr>
        <p:txBody>
          <a:bodyPr wrap="square">
            <a:spAutoFit/>
          </a:bodyPr>
          <a:lstStyle/>
          <a:p>
            <a:pPr algn="l"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ENTER YOUR TITLE</a:t>
            </a:r>
          </a:p>
          <a:p>
            <a:pPr algn="l" fontAlgn="auto">
              <a:lnSpc>
                <a:spcPct val="150000"/>
              </a:lnSpc>
              <a:spcBef>
                <a:spcPts val="0"/>
              </a:spcBef>
              <a:spcAft>
                <a:spcPts val="600"/>
              </a:spcAft>
              <a:buClr>
                <a:srgbClr val="006EA0"/>
              </a:buClr>
            </a:pPr>
            <a:r>
              <a:rPr lang="zh-CN" altLang="en-US" sz="1000" spc="10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rPr>
              <a:t>单击此处添加标题内容，标题内容。内容要与标题相符，注意字体大小以及字体类型。请在此处添加具体内容。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KSO_Shape"/>
          <p:cNvSpPr/>
          <p:nvPr/>
        </p:nvSpPr>
        <p:spPr bwMode="auto">
          <a:xfrm>
            <a:off x="4582308" y="2083473"/>
            <a:ext cx="3289004" cy="2691500"/>
          </a:xfrm>
          <a:custGeom>
            <a:avLst/>
            <a:gdLst>
              <a:gd name="T0" fmla="*/ 1683883 w 2349500"/>
              <a:gd name="T1" fmla="*/ 1753553 h 1922463"/>
              <a:gd name="T2" fmla="*/ 1772441 w 2349500"/>
              <a:gd name="T3" fmla="*/ 1700213 h 1922463"/>
              <a:gd name="T4" fmla="*/ 510719 w 2349500"/>
              <a:gd name="T5" fmla="*/ 1680846 h 1922463"/>
              <a:gd name="T6" fmla="*/ 572615 w 2349500"/>
              <a:gd name="T7" fmla="*/ 1763713 h 1922463"/>
              <a:gd name="T8" fmla="*/ 578011 w 2349500"/>
              <a:gd name="T9" fmla="*/ 1660843 h 1922463"/>
              <a:gd name="T10" fmla="*/ 1888297 w 2349500"/>
              <a:gd name="T11" fmla="*/ 1584643 h 1922463"/>
              <a:gd name="T12" fmla="*/ 1894328 w 2349500"/>
              <a:gd name="T13" fmla="*/ 1829118 h 1922463"/>
              <a:gd name="T14" fmla="*/ 1666107 w 2349500"/>
              <a:gd name="T15" fmla="*/ 1916113 h 1922463"/>
              <a:gd name="T16" fmla="*/ 1508670 w 2349500"/>
              <a:gd name="T17" fmla="*/ 1732916 h 1922463"/>
              <a:gd name="T18" fmla="*/ 1627065 w 2349500"/>
              <a:gd name="T19" fmla="*/ 1520826 h 1922463"/>
              <a:gd name="T20" fmla="*/ 698629 w 2349500"/>
              <a:gd name="T21" fmla="*/ 1555116 h 1922463"/>
              <a:gd name="T22" fmla="*/ 751319 w 2349500"/>
              <a:gd name="T23" fmla="*/ 1793558 h 1922463"/>
              <a:gd name="T24" fmla="*/ 545317 w 2349500"/>
              <a:gd name="T25" fmla="*/ 1922463 h 1922463"/>
              <a:gd name="T26" fmla="*/ 354552 w 2349500"/>
              <a:gd name="T27" fmla="*/ 1774191 h 1922463"/>
              <a:gd name="T28" fmla="*/ 429779 w 2349500"/>
              <a:gd name="T29" fmla="*/ 1541781 h 1922463"/>
              <a:gd name="T30" fmla="*/ 1175068 w 2349500"/>
              <a:gd name="T31" fmla="*/ 912523 h 1922463"/>
              <a:gd name="T32" fmla="*/ 1339851 w 2349500"/>
              <a:gd name="T33" fmla="*/ 1122215 h 1922463"/>
              <a:gd name="T34" fmla="*/ 1156018 w 2349500"/>
              <a:gd name="T35" fmla="*/ 1323646 h 1922463"/>
              <a:gd name="T36" fmla="*/ 949643 w 2349500"/>
              <a:gd name="T37" fmla="*/ 1184805 h 1922463"/>
              <a:gd name="T38" fmla="*/ 900113 w 2349500"/>
              <a:gd name="T39" fmla="*/ 1045963 h 1922463"/>
              <a:gd name="T40" fmla="*/ 1106488 w 2349500"/>
              <a:gd name="T41" fmla="*/ 871538 h 1922463"/>
              <a:gd name="T42" fmla="*/ 2075889 w 2349500"/>
              <a:gd name="T43" fmla="*/ 794703 h 1922463"/>
              <a:gd name="T44" fmla="*/ 414543 w 2349500"/>
              <a:gd name="T45" fmla="*/ 720408 h 1922463"/>
              <a:gd name="T46" fmla="*/ 159342 w 2349500"/>
              <a:gd name="T47" fmla="*/ 978853 h 1922463"/>
              <a:gd name="T48" fmla="*/ 288529 w 2349500"/>
              <a:gd name="T49" fmla="*/ 1398271 h 1922463"/>
              <a:gd name="T50" fmla="*/ 702120 w 2349500"/>
              <a:gd name="T51" fmla="*/ 1317943 h 1922463"/>
              <a:gd name="T52" fmla="*/ 1316634 w 2349500"/>
              <a:gd name="T53" fmla="*/ 1620838 h 1922463"/>
              <a:gd name="T54" fmla="*/ 1594372 w 2349500"/>
              <a:gd name="T55" fmla="*/ 1312228 h 1922463"/>
              <a:gd name="T56" fmla="*/ 2003836 w 2349500"/>
              <a:gd name="T57" fmla="*/ 1410018 h 1922463"/>
              <a:gd name="T58" fmla="*/ 1524541 w 2349500"/>
              <a:gd name="T59" fmla="*/ 1177926 h 1922463"/>
              <a:gd name="T60" fmla="*/ 1572896 w 2349500"/>
              <a:gd name="T61" fmla="*/ 371534 h 1922463"/>
              <a:gd name="T62" fmla="*/ 1986696 w 2349500"/>
              <a:gd name="T63" fmla="*/ 573723 h 1922463"/>
              <a:gd name="T64" fmla="*/ 2246023 w 2349500"/>
              <a:gd name="T65" fmla="*/ 744538 h 1922463"/>
              <a:gd name="T66" fmla="*/ 2347913 w 2349500"/>
              <a:gd name="T67" fmla="*/ 1019176 h 1922463"/>
              <a:gd name="T68" fmla="*/ 2308871 w 2349500"/>
              <a:gd name="T69" fmla="*/ 1741171 h 1922463"/>
              <a:gd name="T70" fmla="*/ 1994949 w 2349500"/>
              <a:gd name="T71" fmla="*/ 1755141 h 1922463"/>
              <a:gd name="T72" fmla="*/ 1887028 w 2349500"/>
              <a:gd name="T73" fmla="*/ 1514476 h 1922463"/>
              <a:gd name="T74" fmla="*/ 1598181 w 2349500"/>
              <a:gd name="T75" fmla="*/ 1479868 h 1922463"/>
              <a:gd name="T76" fmla="*/ 1460740 w 2349500"/>
              <a:gd name="T77" fmla="*/ 1723391 h 1922463"/>
              <a:gd name="T78" fmla="*/ 825594 w 2349500"/>
              <a:gd name="T79" fmla="*/ 1737043 h 1922463"/>
              <a:gd name="T80" fmla="*/ 702438 w 2349500"/>
              <a:gd name="T81" fmla="*/ 1492251 h 1922463"/>
              <a:gd name="T82" fmla="*/ 411686 w 2349500"/>
              <a:gd name="T83" fmla="*/ 1499553 h 1922463"/>
              <a:gd name="T84" fmla="*/ 294560 w 2349500"/>
              <a:gd name="T85" fmla="*/ 1743393 h 1922463"/>
              <a:gd name="T86" fmla="*/ 48247 w 2349500"/>
              <a:gd name="T87" fmla="*/ 1749108 h 1922463"/>
              <a:gd name="T88" fmla="*/ 1587 w 2349500"/>
              <a:gd name="T89" fmla="*/ 982663 h 1922463"/>
              <a:gd name="T90" fmla="*/ 125696 w 2349500"/>
              <a:gd name="T91" fmla="*/ 717551 h 1922463"/>
              <a:gd name="T92" fmla="*/ 399307 w 2349500"/>
              <a:gd name="T93" fmla="*/ 562928 h 1922463"/>
              <a:gd name="T94" fmla="*/ 1383348 w 2349500"/>
              <a:gd name="T95" fmla="*/ 360092 h 1922463"/>
              <a:gd name="T96" fmla="*/ 1934846 w 2349500"/>
              <a:gd name="T97" fmla="*/ 454168 h 1922463"/>
              <a:gd name="T98" fmla="*/ 1671638 w 2349500"/>
              <a:gd name="T99" fmla="*/ 468152 h 1922463"/>
              <a:gd name="T100" fmla="*/ 1211898 w 2349500"/>
              <a:gd name="T101" fmla="*/ 354054 h 1922463"/>
              <a:gd name="T102" fmla="*/ 1233488 w 2349500"/>
              <a:gd name="T103" fmla="*/ 499299 h 1922463"/>
              <a:gd name="T104" fmla="*/ 1002348 w 2349500"/>
              <a:gd name="T105" fmla="*/ 407130 h 1922463"/>
              <a:gd name="T106" fmla="*/ 1819593 w 2349500"/>
              <a:gd name="T107" fmla="*/ 146198 h 1922463"/>
              <a:gd name="T108" fmla="*/ 1644016 w 2349500"/>
              <a:gd name="T109" fmla="*/ 342612 h 1922463"/>
              <a:gd name="T110" fmla="*/ 1714183 w 2349500"/>
              <a:gd name="T111" fmla="*/ 113145 h 1922463"/>
              <a:gd name="T112" fmla="*/ 1347471 w 2349500"/>
              <a:gd name="T113" fmla="*/ 271738 h 1922463"/>
              <a:gd name="T114" fmla="*/ 1120776 w 2349500"/>
              <a:gd name="T115" fmla="*/ 215483 h 1922463"/>
              <a:gd name="T116" fmla="*/ 1483996 w 2349500"/>
              <a:gd name="T117" fmla="*/ 1589 h 1922463"/>
              <a:gd name="T118" fmla="*/ 1512253 w 2349500"/>
              <a:gd name="T119" fmla="*/ 262521 h 1922463"/>
              <a:gd name="T120" fmla="*/ 1391603 w 2349500"/>
              <a:gd name="T121" fmla="*/ 62929 h 192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9500" h="1922463">
                <a:moveTo>
                  <a:pt x="1713402" y="1656716"/>
                </a:moveTo>
                <a:lnTo>
                  <a:pt x="1707689" y="1657351"/>
                </a:lnTo>
                <a:lnTo>
                  <a:pt x="1702610" y="1658938"/>
                </a:lnTo>
                <a:lnTo>
                  <a:pt x="1697531" y="1660526"/>
                </a:lnTo>
                <a:lnTo>
                  <a:pt x="1692770" y="1663066"/>
                </a:lnTo>
                <a:lnTo>
                  <a:pt x="1688326" y="1665606"/>
                </a:lnTo>
                <a:lnTo>
                  <a:pt x="1683883" y="1668781"/>
                </a:lnTo>
                <a:lnTo>
                  <a:pt x="1680391" y="1672591"/>
                </a:lnTo>
                <a:lnTo>
                  <a:pt x="1676900" y="1676401"/>
                </a:lnTo>
                <a:lnTo>
                  <a:pt x="1673725" y="1680528"/>
                </a:lnTo>
                <a:lnTo>
                  <a:pt x="1670869" y="1685291"/>
                </a:lnTo>
                <a:lnTo>
                  <a:pt x="1668329" y="1690053"/>
                </a:lnTo>
                <a:lnTo>
                  <a:pt x="1666425" y="1695133"/>
                </a:lnTo>
                <a:lnTo>
                  <a:pt x="1665155" y="1700213"/>
                </a:lnTo>
                <a:lnTo>
                  <a:pt x="1664520" y="1705293"/>
                </a:lnTo>
                <a:lnTo>
                  <a:pt x="1664203" y="1711326"/>
                </a:lnTo>
                <a:lnTo>
                  <a:pt x="1664520" y="1717041"/>
                </a:lnTo>
                <a:lnTo>
                  <a:pt x="1665155" y="1722121"/>
                </a:lnTo>
                <a:lnTo>
                  <a:pt x="1666425" y="1727518"/>
                </a:lnTo>
                <a:lnTo>
                  <a:pt x="1668329" y="1732281"/>
                </a:lnTo>
                <a:lnTo>
                  <a:pt x="1670869" y="1737043"/>
                </a:lnTo>
                <a:lnTo>
                  <a:pt x="1673725" y="1741806"/>
                </a:lnTo>
                <a:lnTo>
                  <a:pt x="1676900" y="1745933"/>
                </a:lnTo>
                <a:lnTo>
                  <a:pt x="1680391" y="1749743"/>
                </a:lnTo>
                <a:lnTo>
                  <a:pt x="1683883" y="1753553"/>
                </a:lnTo>
                <a:lnTo>
                  <a:pt x="1688326" y="1756728"/>
                </a:lnTo>
                <a:lnTo>
                  <a:pt x="1692770" y="1759268"/>
                </a:lnTo>
                <a:lnTo>
                  <a:pt x="1697531" y="1761808"/>
                </a:lnTo>
                <a:lnTo>
                  <a:pt x="1702610" y="1763713"/>
                </a:lnTo>
                <a:lnTo>
                  <a:pt x="1707689" y="1764983"/>
                </a:lnTo>
                <a:lnTo>
                  <a:pt x="1713402" y="1765618"/>
                </a:lnTo>
                <a:lnTo>
                  <a:pt x="1718798" y="1766253"/>
                </a:lnTo>
                <a:lnTo>
                  <a:pt x="1724512" y="1765618"/>
                </a:lnTo>
                <a:lnTo>
                  <a:pt x="1729908" y="1764983"/>
                </a:lnTo>
                <a:lnTo>
                  <a:pt x="1734986" y="1763713"/>
                </a:lnTo>
                <a:lnTo>
                  <a:pt x="1740382" y="1761808"/>
                </a:lnTo>
                <a:lnTo>
                  <a:pt x="1745144" y="1759268"/>
                </a:lnTo>
                <a:lnTo>
                  <a:pt x="1749270" y="1756728"/>
                </a:lnTo>
                <a:lnTo>
                  <a:pt x="1753714" y="1753553"/>
                </a:lnTo>
                <a:lnTo>
                  <a:pt x="1757840" y="1749743"/>
                </a:lnTo>
                <a:lnTo>
                  <a:pt x="1761332" y="1745933"/>
                </a:lnTo>
                <a:lnTo>
                  <a:pt x="1764506" y="1741806"/>
                </a:lnTo>
                <a:lnTo>
                  <a:pt x="1767363" y="1737043"/>
                </a:lnTo>
                <a:lnTo>
                  <a:pt x="1769267" y="1732281"/>
                </a:lnTo>
                <a:lnTo>
                  <a:pt x="1771172" y="1727518"/>
                </a:lnTo>
                <a:lnTo>
                  <a:pt x="1772441" y="1722121"/>
                </a:lnTo>
                <a:lnTo>
                  <a:pt x="1773711" y="1717041"/>
                </a:lnTo>
                <a:lnTo>
                  <a:pt x="1773711" y="1711326"/>
                </a:lnTo>
                <a:lnTo>
                  <a:pt x="1773711" y="1705293"/>
                </a:lnTo>
                <a:lnTo>
                  <a:pt x="1772441" y="1700213"/>
                </a:lnTo>
                <a:lnTo>
                  <a:pt x="1771172" y="1695133"/>
                </a:lnTo>
                <a:lnTo>
                  <a:pt x="1769267" y="1690053"/>
                </a:lnTo>
                <a:lnTo>
                  <a:pt x="1767363" y="1685291"/>
                </a:lnTo>
                <a:lnTo>
                  <a:pt x="1764506" y="1680528"/>
                </a:lnTo>
                <a:lnTo>
                  <a:pt x="1761332" y="1676401"/>
                </a:lnTo>
                <a:lnTo>
                  <a:pt x="1757840" y="1672591"/>
                </a:lnTo>
                <a:lnTo>
                  <a:pt x="1753714" y="1668781"/>
                </a:lnTo>
                <a:lnTo>
                  <a:pt x="1749270" y="1665606"/>
                </a:lnTo>
                <a:lnTo>
                  <a:pt x="1745144" y="1663066"/>
                </a:lnTo>
                <a:lnTo>
                  <a:pt x="1740382" y="1660526"/>
                </a:lnTo>
                <a:lnTo>
                  <a:pt x="1734986" y="1658938"/>
                </a:lnTo>
                <a:lnTo>
                  <a:pt x="1729908" y="1657351"/>
                </a:lnTo>
                <a:lnTo>
                  <a:pt x="1724512" y="1656716"/>
                </a:lnTo>
                <a:lnTo>
                  <a:pt x="1718798" y="1656716"/>
                </a:lnTo>
                <a:lnTo>
                  <a:pt x="1713402" y="1656716"/>
                </a:lnTo>
                <a:close/>
                <a:moveTo>
                  <a:pt x="551031" y="1656716"/>
                </a:moveTo>
                <a:lnTo>
                  <a:pt x="545317" y="1657351"/>
                </a:lnTo>
                <a:lnTo>
                  <a:pt x="540239" y="1658938"/>
                </a:lnTo>
                <a:lnTo>
                  <a:pt x="535160" y="1660843"/>
                </a:lnTo>
                <a:lnTo>
                  <a:pt x="530399" y="1663066"/>
                </a:lnTo>
                <a:lnTo>
                  <a:pt x="525955" y="1665606"/>
                </a:lnTo>
                <a:lnTo>
                  <a:pt x="521511" y="1668781"/>
                </a:lnTo>
                <a:lnTo>
                  <a:pt x="517702" y="1672591"/>
                </a:lnTo>
                <a:lnTo>
                  <a:pt x="513893" y="1676401"/>
                </a:lnTo>
                <a:lnTo>
                  <a:pt x="510719" y="1680846"/>
                </a:lnTo>
                <a:lnTo>
                  <a:pt x="508180" y="1685291"/>
                </a:lnTo>
                <a:lnTo>
                  <a:pt x="505958" y="1690053"/>
                </a:lnTo>
                <a:lnTo>
                  <a:pt x="504054" y="1695133"/>
                </a:lnTo>
                <a:lnTo>
                  <a:pt x="502784" y="1700213"/>
                </a:lnTo>
                <a:lnTo>
                  <a:pt x="501832" y="1705293"/>
                </a:lnTo>
                <a:lnTo>
                  <a:pt x="501832" y="1711326"/>
                </a:lnTo>
                <a:lnTo>
                  <a:pt x="501832" y="1717041"/>
                </a:lnTo>
                <a:lnTo>
                  <a:pt x="502784" y="1722121"/>
                </a:lnTo>
                <a:lnTo>
                  <a:pt x="504054" y="1727518"/>
                </a:lnTo>
                <a:lnTo>
                  <a:pt x="505958" y="1732281"/>
                </a:lnTo>
                <a:lnTo>
                  <a:pt x="508180" y="1737043"/>
                </a:lnTo>
                <a:lnTo>
                  <a:pt x="510719" y="1741806"/>
                </a:lnTo>
                <a:lnTo>
                  <a:pt x="513893" y="1745933"/>
                </a:lnTo>
                <a:lnTo>
                  <a:pt x="517702" y="1749743"/>
                </a:lnTo>
                <a:lnTo>
                  <a:pt x="521511" y="1753553"/>
                </a:lnTo>
                <a:lnTo>
                  <a:pt x="525955" y="1756728"/>
                </a:lnTo>
                <a:lnTo>
                  <a:pt x="530399" y="1759268"/>
                </a:lnTo>
                <a:lnTo>
                  <a:pt x="535160" y="1761808"/>
                </a:lnTo>
                <a:lnTo>
                  <a:pt x="540239" y="1763713"/>
                </a:lnTo>
                <a:lnTo>
                  <a:pt x="545317" y="1764983"/>
                </a:lnTo>
                <a:lnTo>
                  <a:pt x="551031" y="1765618"/>
                </a:lnTo>
                <a:lnTo>
                  <a:pt x="556427" y="1766253"/>
                </a:lnTo>
                <a:lnTo>
                  <a:pt x="562140" y="1765618"/>
                </a:lnTo>
                <a:lnTo>
                  <a:pt x="567536" y="1764983"/>
                </a:lnTo>
                <a:lnTo>
                  <a:pt x="572615" y="1763713"/>
                </a:lnTo>
                <a:lnTo>
                  <a:pt x="578011" y="1761808"/>
                </a:lnTo>
                <a:lnTo>
                  <a:pt x="582772" y="1759268"/>
                </a:lnTo>
                <a:lnTo>
                  <a:pt x="586899" y="1756728"/>
                </a:lnTo>
                <a:lnTo>
                  <a:pt x="591343" y="1753553"/>
                </a:lnTo>
                <a:lnTo>
                  <a:pt x="594834" y="1749743"/>
                </a:lnTo>
                <a:lnTo>
                  <a:pt x="598643" y="1745933"/>
                </a:lnTo>
                <a:lnTo>
                  <a:pt x="601817" y="1741806"/>
                </a:lnTo>
                <a:lnTo>
                  <a:pt x="604357" y="1737043"/>
                </a:lnTo>
                <a:lnTo>
                  <a:pt x="606896" y="1732281"/>
                </a:lnTo>
                <a:lnTo>
                  <a:pt x="608800" y="1727518"/>
                </a:lnTo>
                <a:lnTo>
                  <a:pt x="610070" y="1722121"/>
                </a:lnTo>
                <a:lnTo>
                  <a:pt x="610705" y="1717041"/>
                </a:lnTo>
                <a:lnTo>
                  <a:pt x="611340" y="1711326"/>
                </a:lnTo>
                <a:lnTo>
                  <a:pt x="610705" y="1705293"/>
                </a:lnTo>
                <a:lnTo>
                  <a:pt x="610070" y="1700213"/>
                </a:lnTo>
                <a:lnTo>
                  <a:pt x="608800" y="1695133"/>
                </a:lnTo>
                <a:lnTo>
                  <a:pt x="606896" y="1690053"/>
                </a:lnTo>
                <a:lnTo>
                  <a:pt x="604357" y="1685291"/>
                </a:lnTo>
                <a:lnTo>
                  <a:pt x="601817" y="1680846"/>
                </a:lnTo>
                <a:lnTo>
                  <a:pt x="598643" y="1676401"/>
                </a:lnTo>
                <a:lnTo>
                  <a:pt x="594834" y="1672591"/>
                </a:lnTo>
                <a:lnTo>
                  <a:pt x="591343" y="1668781"/>
                </a:lnTo>
                <a:lnTo>
                  <a:pt x="586899" y="1665606"/>
                </a:lnTo>
                <a:lnTo>
                  <a:pt x="582772" y="1663066"/>
                </a:lnTo>
                <a:lnTo>
                  <a:pt x="578011" y="1660843"/>
                </a:lnTo>
                <a:lnTo>
                  <a:pt x="572615" y="1658938"/>
                </a:lnTo>
                <a:lnTo>
                  <a:pt x="567536" y="1657351"/>
                </a:lnTo>
                <a:lnTo>
                  <a:pt x="562140" y="1656716"/>
                </a:lnTo>
                <a:lnTo>
                  <a:pt x="556427" y="1656716"/>
                </a:lnTo>
                <a:lnTo>
                  <a:pt x="551031" y="1656716"/>
                </a:lnTo>
                <a:close/>
                <a:moveTo>
                  <a:pt x="1718798" y="1499871"/>
                </a:moveTo>
                <a:lnTo>
                  <a:pt x="1729908" y="1500188"/>
                </a:lnTo>
                <a:lnTo>
                  <a:pt x="1740700" y="1501141"/>
                </a:lnTo>
                <a:lnTo>
                  <a:pt x="1750857" y="1502093"/>
                </a:lnTo>
                <a:lnTo>
                  <a:pt x="1761332" y="1504316"/>
                </a:lnTo>
                <a:lnTo>
                  <a:pt x="1771489" y="1506538"/>
                </a:lnTo>
                <a:lnTo>
                  <a:pt x="1781646" y="1509396"/>
                </a:lnTo>
                <a:lnTo>
                  <a:pt x="1791486" y="1512571"/>
                </a:lnTo>
                <a:lnTo>
                  <a:pt x="1801008" y="1516381"/>
                </a:lnTo>
                <a:lnTo>
                  <a:pt x="1810531" y="1520826"/>
                </a:lnTo>
                <a:lnTo>
                  <a:pt x="1819736" y="1525271"/>
                </a:lnTo>
                <a:lnTo>
                  <a:pt x="1828306" y="1530351"/>
                </a:lnTo>
                <a:lnTo>
                  <a:pt x="1837194" y="1536066"/>
                </a:lnTo>
                <a:lnTo>
                  <a:pt x="1845446" y="1541781"/>
                </a:lnTo>
                <a:lnTo>
                  <a:pt x="1853382" y="1548131"/>
                </a:lnTo>
                <a:lnTo>
                  <a:pt x="1861000" y="1554481"/>
                </a:lnTo>
                <a:lnTo>
                  <a:pt x="1868300" y="1561783"/>
                </a:lnTo>
                <a:lnTo>
                  <a:pt x="1875283" y="1569403"/>
                </a:lnTo>
                <a:lnTo>
                  <a:pt x="1881949" y="1576706"/>
                </a:lnTo>
                <a:lnTo>
                  <a:pt x="1888297" y="1584643"/>
                </a:lnTo>
                <a:lnTo>
                  <a:pt x="1894328" y="1593216"/>
                </a:lnTo>
                <a:lnTo>
                  <a:pt x="1899724" y="1601788"/>
                </a:lnTo>
                <a:lnTo>
                  <a:pt x="1904803" y="1610678"/>
                </a:lnTo>
                <a:lnTo>
                  <a:pt x="1909247" y="1619568"/>
                </a:lnTo>
                <a:lnTo>
                  <a:pt x="1913691" y="1628776"/>
                </a:lnTo>
                <a:lnTo>
                  <a:pt x="1917500" y="1638618"/>
                </a:lnTo>
                <a:lnTo>
                  <a:pt x="1920674" y="1648143"/>
                </a:lnTo>
                <a:lnTo>
                  <a:pt x="1923530" y="1658621"/>
                </a:lnTo>
                <a:lnTo>
                  <a:pt x="1926070" y="1668463"/>
                </a:lnTo>
                <a:lnTo>
                  <a:pt x="1927974" y="1679258"/>
                </a:lnTo>
                <a:lnTo>
                  <a:pt x="1929244" y="1689418"/>
                </a:lnTo>
                <a:lnTo>
                  <a:pt x="1929879" y="1700213"/>
                </a:lnTo>
                <a:lnTo>
                  <a:pt x="1930196" y="1711326"/>
                </a:lnTo>
                <a:lnTo>
                  <a:pt x="1929879" y="1722121"/>
                </a:lnTo>
                <a:lnTo>
                  <a:pt x="1929244" y="1732916"/>
                </a:lnTo>
                <a:lnTo>
                  <a:pt x="1927974" y="1743393"/>
                </a:lnTo>
                <a:lnTo>
                  <a:pt x="1926070" y="1753871"/>
                </a:lnTo>
                <a:lnTo>
                  <a:pt x="1923530" y="1764031"/>
                </a:lnTo>
                <a:lnTo>
                  <a:pt x="1920674" y="1774191"/>
                </a:lnTo>
                <a:lnTo>
                  <a:pt x="1917500" y="1784033"/>
                </a:lnTo>
                <a:lnTo>
                  <a:pt x="1913691" y="1793558"/>
                </a:lnTo>
                <a:lnTo>
                  <a:pt x="1909247" y="1802766"/>
                </a:lnTo>
                <a:lnTo>
                  <a:pt x="1904803" y="1811656"/>
                </a:lnTo>
                <a:lnTo>
                  <a:pt x="1899724" y="1820863"/>
                </a:lnTo>
                <a:lnTo>
                  <a:pt x="1894328" y="1829118"/>
                </a:lnTo>
                <a:lnTo>
                  <a:pt x="1888297" y="1837691"/>
                </a:lnTo>
                <a:lnTo>
                  <a:pt x="1881949" y="1845628"/>
                </a:lnTo>
                <a:lnTo>
                  <a:pt x="1875283" y="1853566"/>
                </a:lnTo>
                <a:lnTo>
                  <a:pt x="1868300" y="1860551"/>
                </a:lnTo>
                <a:lnTo>
                  <a:pt x="1861000" y="1867853"/>
                </a:lnTo>
                <a:lnTo>
                  <a:pt x="1853382" y="1874521"/>
                </a:lnTo>
                <a:lnTo>
                  <a:pt x="1845446" y="1880553"/>
                </a:lnTo>
                <a:lnTo>
                  <a:pt x="1837194" y="1886268"/>
                </a:lnTo>
                <a:lnTo>
                  <a:pt x="1828306" y="1891983"/>
                </a:lnTo>
                <a:lnTo>
                  <a:pt x="1819736" y="1897063"/>
                </a:lnTo>
                <a:lnTo>
                  <a:pt x="1810531" y="1901826"/>
                </a:lnTo>
                <a:lnTo>
                  <a:pt x="1801008" y="1905953"/>
                </a:lnTo>
                <a:lnTo>
                  <a:pt x="1791486" y="1909763"/>
                </a:lnTo>
                <a:lnTo>
                  <a:pt x="1781646" y="1912938"/>
                </a:lnTo>
                <a:lnTo>
                  <a:pt x="1771489" y="1916113"/>
                </a:lnTo>
                <a:lnTo>
                  <a:pt x="1761332" y="1918653"/>
                </a:lnTo>
                <a:lnTo>
                  <a:pt x="1750857" y="1920241"/>
                </a:lnTo>
                <a:lnTo>
                  <a:pt x="1740700" y="1921828"/>
                </a:lnTo>
                <a:lnTo>
                  <a:pt x="1729908" y="1922463"/>
                </a:lnTo>
                <a:lnTo>
                  <a:pt x="1718798" y="1922463"/>
                </a:lnTo>
                <a:lnTo>
                  <a:pt x="1708006" y="1922463"/>
                </a:lnTo>
                <a:lnTo>
                  <a:pt x="1697531" y="1921828"/>
                </a:lnTo>
                <a:lnTo>
                  <a:pt x="1686739" y="1920241"/>
                </a:lnTo>
                <a:lnTo>
                  <a:pt x="1676265" y="1918653"/>
                </a:lnTo>
                <a:lnTo>
                  <a:pt x="1666107" y="1916113"/>
                </a:lnTo>
                <a:lnTo>
                  <a:pt x="1656268" y="1912938"/>
                </a:lnTo>
                <a:lnTo>
                  <a:pt x="1646110" y="1909763"/>
                </a:lnTo>
                <a:lnTo>
                  <a:pt x="1636588" y="1905953"/>
                </a:lnTo>
                <a:lnTo>
                  <a:pt x="1627065" y="1901826"/>
                </a:lnTo>
                <a:lnTo>
                  <a:pt x="1618178" y="1897063"/>
                </a:lnTo>
                <a:lnTo>
                  <a:pt x="1609290" y="1891983"/>
                </a:lnTo>
                <a:lnTo>
                  <a:pt x="1601038" y="1886268"/>
                </a:lnTo>
                <a:lnTo>
                  <a:pt x="1592785" y="1880553"/>
                </a:lnTo>
                <a:lnTo>
                  <a:pt x="1584532" y="1874521"/>
                </a:lnTo>
                <a:lnTo>
                  <a:pt x="1576914" y="1867853"/>
                </a:lnTo>
                <a:lnTo>
                  <a:pt x="1569614" y="1860551"/>
                </a:lnTo>
                <a:lnTo>
                  <a:pt x="1562630" y="1853566"/>
                </a:lnTo>
                <a:lnTo>
                  <a:pt x="1555965" y="1845628"/>
                </a:lnTo>
                <a:lnTo>
                  <a:pt x="1549616" y="1837691"/>
                </a:lnTo>
                <a:lnTo>
                  <a:pt x="1543903" y="1829118"/>
                </a:lnTo>
                <a:lnTo>
                  <a:pt x="1538507" y="1820863"/>
                </a:lnTo>
                <a:lnTo>
                  <a:pt x="1533111" y="1811656"/>
                </a:lnTo>
                <a:lnTo>
                  <a:pt x="1528350" y="1802766"/>
                </a:lnTo>
                <a:lnTo>
                  <a:pt x="1524223" y="1793558"/>
                </a:lnTo>
                <a:lnTo>
                  <a:pt x="1520414" y="1784033"/>
                </a:lnTo>
                <a:lnTo>
                  <a:pt x="1516923" y="1774191"/>
                </a:lnTo>
                <a:lnTo>
                  <a:pt x="1514066" y="1764031"/>
                </a:lnTo>
                <a:lnTo>
                  <a:pt x="1511844" y="1753871"/>
                </a:lnTo>
                <a:lnTo>
                  <a:pt x="1510257" y="1743393"/>
                </a:lnTo>
                <a:lnTo>
                  <a:pt x="1508670" y="1732916"/>
                </a:lnTo>
                <a:lnTo>
                  <a:pt x="1507718" y="1722121"/>
                </a:lnTo>
                <a:lnTo>
                  <a:pt x="1507400" y="1711326"/>
                </a:lnTo>
                <a:lnTo>
                  <a:pt x="1507718" y="1700213"/>
                </a:lnTo>
                <a:lnTo>
                  <a:pt x="1508670" y="1689418"/>
                </a:lnTo>
                <a:lnTo>
                  <a:pt x="1510257" y="1679258"/>
                </a:lnTo>
                <a:lnTo>
                  <a:pt x="1511844" y="1668463"/>
                </a:lnTo>
                <a:lnTo>
                  <a:pt x="1514066" y="1658621"/>
                </a:lnTo>
                <a:lnTo>
                  <a:pt x="1516923" y="1648143"/>
                </a:lnTo>
                <a:lnTo>
                  <a:pt x="1520414" y="1638618"/>
                </a:lnTo>
                <a:lnTo>
                  <a:pt x="1524223" y="1628776"/>
                </a:lnTo>
                <a:lnTo>
                  <a:pt x="1528350" y="1619568"/>
                </a:lnTo>
                <a:lnTo>
                  <a:pt x="1533111" y="1610678"/>
                </a:lnTo>
                <a:lnTo>
                  <a:pt x="1538507" y="1601788"/>
                </a:lnTo>
                <a:lnTo>
                  <a:pt x="1543903" y="1593216"/>
                </a:lnTo>
                <a:lnTo>
                  <a:pt x="1549616" y="1584643"/>
                </a:lnTo>
                <a:lnTo>
                  <a:pt x="1555965" y="1576706"/>
                </a:lnTo>
                <a:lnTo>
                  <a:pt x="1562630" y="1569403"/>
                </a:lnTo>
                <a:lnTo>
                  <a:pt x="1569614" y="1561783"/>
                </a:lnTo>
                <a:lnTo>
                  <a:pt x="1576914" y="1554481"/>
                </a:lnTo>
                <a:lnTo>
                  <a:pt x="1584532" y="1548131"/>
                </a:lnTo>
                <a:lnTo>
                  <a:pt x="1592785" y="1541781"/>
                </a:lnTo>
                <a:lnTo>
                  <a:pt x="1601038" y="1536066"/>
                </a:lnTo>
                <a:lnTo>
                  <a:pt x="1609290" y="1530351"/>
                </a:lnTo>
                <a:lnTo>
                  <a:pt x="1618178" y="1525271"/>
                </a:lnTo>
                <a:lnTo>
                  <a:pt x="1627065" y="1520826"/>
                </a:lnTo>
                <a:lnTo>
                  <a:pt x="1636588" y="1516381"/>
                </a:lnTo>
                <a:lnTo>
                  <a:pt x="1646110" y="1512571"/>
                </a:lnTo>
                <a:lnTo>
                  <a:pt x="1656268" y="1509396"/>
                </a:lnTo>
                <a:lnTo>
                  <a:pt x="1666107" y="1506538"/>
                </a:lnTo>
                <a:lnTo>
                  <a:pt x="1676265" y="1504316"/>
                </a:lnTo>
                <a:lnTo>
                  <a:pt x="1686739" y="1502093"/>
                </a:lnTo>
                <a:lnTo>
                  <a:pt x="1697531" y="1501141"/>
                </a:lnTo>
                <a:lnTo>
                  <a:pt x="1708006" y="1500188"/>
                </a:lnTo>
                <a:lnTo>
                  <a:pt x="1718798" y="1499871"/>
                </a:lnTo>
                <a:close/>
                <a:moveTo>
                  <a:pt x="556427" y="1499871"/>
                </a:moveTo>
                <a:lnTo>
                  <a:pt x="567219" y="1500188"/>
                </a:lnTo>
                <a:lnTo>
                  <a:pt x="578011" y="1501141"/>
                </a:lnTo>
                <a:lnTo>
                  <a:pt x="588486" y="1502093"/>
                </a:lnTo>
                <a:lnTo>
                  <a:pt x="598960" y="1504316"/>
                </a:lnTo>
                <a:lnTo>
                  <a:pt x="609118" y="1506538"/>
                </a:lnTo>
                <a:lnTo>
                  <a:pt x="619275" y="1509396"/>
                </a:lnTo>
                <a:lnTo>
                  <a:pt x="629115" y="1512571"/>
                </a:lnTo>
                <a:lnTo>
                  <a:pt x="638637" y="1516381"/>
                </a:lnTo>
                <a:lnTo>
                  <a:pt x="648160" y="1520826"/>
                </a:lnTo>
                <a:lnTo>
                  <a:pt x="657365" y="1525271"/>
                </a:lnTo>
                <a:lnTo>
                  <a:pt x="665935" y="1530351"/>
                </a:lnTo>
                <a:lnTo>
                  <a:pt x="674188" y="1536066"/>
                </a:lnTo>
                <a:lnTo>
                  <a:pt x="682758" y="1541781"/>
                </a:lnTo>
                <a:lnTo>
                  <a:pt x="691011" y="1548131"/>
                </a:lnTo>
                <a:lnTo>
                  <a:pt x="698629" y="1555116"/>
                </a:lnTo>
                <a:lnTo>
                  <a:pt x="705612" y="1561783"/>
                </a:lnTo>
                <a:lnTo>
                  <a:pt x="712912" y="1569403"/>
                </a:lnTo>
                <a:lnTo>
                  <a:pt x="719578" y="1576706"/>
                </a:lnTo>
                <a:lnTo>
                  <a:pt x="725926" y="1584643"/>
                </a:lnTo>
                <a:lnTo>
                  <a:pt x="731322" y="1593216"/>
                </a:lnTo>
                <a:lnTo>
                  <a:pt x="737036" y="1601788"/>
                </a:lnTo>
                <a:lnTo>
                  <a:pt x="742114" y="1610678"/>
                </a:lnTo>
                <a:lnTo>
                  <a:pt x="746876" y="1619568"/>
                </a:lnTo>
                <a:lnTo>
                  <a:pt x="751319" y="1628776"/>
                </a:lnTo>
                <a:lnTo>
                  <a:pt x="754811" y="1638618"/>
                </a:lnTo>
                <a:lnTo>
                  <a:pt x="758302" y="1648143"/>
                </a:lnTo>
                <a:lnTo>
                  <a:pt x="761159" y="1658621"/>
                </a:lnTo>
                <a:lnTo>
                  <a:pt x="763698" y="1668463"/>
                </a:lnTo>
                <a:lnTo>
                  <a:pt x="765286" y="1679258"/>
                </a:lnTo>
                <a:lnTo>
                  <a:pt x="766873" y="1689418"/>
                </a:lnTo>
                <a:lnTo>
                  <a:pt x="767507" y="1700213"/>
                </a:lnTo>
                <a:lnTo>
                  <a:pt x="767825" y="1711326"/>
                </a:lnTo>
                <a:lnTo>
                  <a:pt x="767507" y="1722121"/>
                </a:lnTo>
                <a:lnTo>
                  <a:pt x="766873" y="1732916"/>
                </a:lnTo>
                <a:lnTo>
                  <a:pt x="765286" y="1743393"/>
                </a:lnTo>
                <a:lnTo>
                  <a:pt x="763698" y="1753871"/>
                </a:lnTo>
                <a:lnTo>
                  <a:pt x="761159" y="1764031"/>
                </a:lnTo>
                <a:lnTo>
                  <a:pt x="758302" y="1774191"/>
                </a:lnTo>
                <a:lnTo>
                  <a:pt x="754811" y="1784033"/>
                </a:lnTo>
                <a:lnTo>
                  <a:pt x="751319" y="1793558"/>
                </a:lnTo>
                <a:lnTo>
                  <a:pt x="746876" y="1802766"/>
                </a:lnTo>
                <a:lnTo>
                  <a:pt x="742114" y="1811656"/>
                </a:lnTo>
                <a:lnTo>
                  <a:pt x="737036" y="1820863"/>
                </a:lnTo>
                <a:lnTo>
                  <a:pt x="731322" y="1829118"/>
                </a:lnTo>
                <a:lnTo>
                  <a:pt x="725926" y="1837691"/>
                </a:lnTo>
                <a:lnTo>
                  <a:pt x="719578" y="1845628"/>
                </a:lnTo>
                <a:lnTo>
                  <a:pt x="712912" y="1853566"/>
                </a:lnTo>
                <a:lnTo>
                  <a:pt x="705612" y="1860551"/>
                </a:lnTo>
                <a:lnTo>
                  <a:pt x="698629" y="1867853"/>
                </a:lnTo>
                <a:lnTo>
                  <a:pt x="691011" y="1874521"/>
                </a:lnTo>
                <a:lnTo>
                  <a:pt x="682758" y="1880553"/>
                </a:lnTo>
                <a:lnTo>
                  <a:pt x="674188" y="1886268"/>
                </a:lnTo>
                <a:lnTo>
                  <a:pt x="665935" y="1891983"/>
                </a:lnTo>
                <a:lnTo>
                  <a:pt x="657365" y="1897063"/>
                </a:lnTo>
                <a:lnTo>
                  <a:pt x="648160" y="1901826"/>
                </a:lnTo>
                <a:lnTo>
                  <a:pt x="638637" y="1905953"/>
                </a:lnTo>
                <a:lnTo>
                  <a:pt x="629115" y="1909763"/>
                </a:lnTo>
                <a:lnTo>
                  <a:pt x="619275" y="1912938"/>
                </a:lnTo>
                <a:lnTo>
                  <a:pt x="609118" y="1916113"/>
                </a:lnTo>
                <a:lnTo>
                  <a:pt x="598960" y="1918653"/>
                </a:lnTo>
                <a:lnTo>
                  <a:pt x="588486" y="1920241"/>
                </a:lnTo>
                <a:lnTo>
                  <a:pt x="578011" y="1921828"/>
                </a:lnTo>
                <a:lnTo>
                  <a:pt x="567219" y="1922463"/>
                </a:lnTo>
                <a:lnTo>
                  <a:pt x="556427" y="1922463"/>
                </a:lnTo>
                <a:lnTo>
                  <a:pt x="545317" y="1922463"/>
                </a:lnTo>
                <a:lnTo>
                  <a:pt x="534525" y="1921828"/>
                </a:lnTo>
                <a:lnTo>
                  <a:pt x="524368" y="1920241"/>
                </a:lnTo>
                <a:lnTo>
                  <a:pt x="513893" y="1918653"/>
                </a:lnTo>
                <a:lnTo>
                  <a:pt x="503736" y="1916113"/>
                </a:lnTo>
                <a:lnTo>
                  <a:pt x="493896" y="1912938"/>
                </a:lnTo>
                <a:lnTo>
                  <a:pt x="483739" y="1909763"/>
                </a:lnTo>
                <a:lnTo>
                  <a:pt x="474217" y="1905953"/>
                </a:lnTo>
                <a:lnTo>
                  <a:pt x="464694" y="1901826"/>
                </a:lnTo>
                <a:lnTo>
                  <a:pt x="455807" y="1897063"/>
                </a:lnTo>
                <a:lnTo>
                  <a:pt x="446919" y="1891983"/>
                </a:lnTo>
                <a:lnTo>
                  <a:pt x="438349" y="1886268"/>
                </a:lnTo>
                <a:lnTo>
                  <a:pt x="429779" y="1880553"/>
                </a:lnTo>
                <a:lnTo>
                  <a:pt x="421843" y="1874521"/>
                </a:lnTo>
                <a:lnTo>
                  <a:pt x="414543" y="1867853"/>
                </a:lnTo>
                <a:lnTo>
                  <a:pt x="406925" y="1860551"/>
                </a:lnTo>
                <a:lnTo>
                  <a:pt x="400259" y="1853566"/>
                </a:lnTo>
                <a:lnTo>
                  <a:pt x="393276" y="1845628"/>
                </a:lnTo>
                <a:lnTo>
                  <a:pt x="386928" y="1837691"/>
                </a:lnTo>
                <a:lnTo>
                  <a:pt x="381214" y="1829118"/>
                </a:lnTo>
                <a:lnTo>
                  <a:pt x="375501" y="1820863"/>
                </a:lnTo>
                <a:lnTo>
                  <a:pt x="370422" y="1811656"/>
                </a:lnTo>
                <a:lnTo>
                  <a:pt x="365978" y="1802766"/>
                </a:lnTo>
                <a:lnTo>
                  <a:pt x="361535" y="1793558"/>
                </a:lnTo>
                <a:lnTo>
                  <a:pt x="357726" y="1784033"/>
                </a:lnTo>
                <a:lnTo>
                  <a:pt x="354552" y="1774191"/>
                </a:lnTo>
                <a:lnTo>
                  <a:pt x="351695" y="1764031"/>
                </a:lnTo>
                <a:lnTo>
                  <a:pt x="349473" y="1753871"/>
                </a:lnTo>
                <a:lnTo>
                  <a:pt x="347251" y="1743393"/>
                </a:lnTo>
                <a:lnTo>
                  <a:pt x="346299" y="1732916"/>
                </a:lnTo>
                <a:lnTo>
                  <a:pt x="345347" y="1722121"/>
                </a:lnTo>
                <a:lnTo>
                  <a:pt x="345029" y="1711326"/>
                </a:lnTo>
                <a:lnTo>
                  <a:pt x="345347" y="1700213"/>
                </a:lnTo>
                <a:lnTo>
                  <a:pt x="346299" y="1689418"/>
                </a:lnTo>
                <a:lnTo>
                  <a:pt x="347251" y="1679258"/>
                </a:lnTo>
                <a:lnTo>
                  <a:pt x="349473" y="1668463"/>
                </a:lnTo>
                <a:lnTo>
                  <a:pt x="351695" y="1658621"/>
                </a:lnTo>
                <a:lnTo>
                  <a:pt x="354552" y="1648143"/>
                </a:lnTo>
                <a:lnTo>
                  <a:pt x="357726" y="1638618"/>
                </a:lnTo>
                <a:lnTo>
                  <a:pt x="361535" y="1628776"/>
                </a:lnTo>
                <a:lnTo>
                  <a:pt x="365978" y="1619568"/>
                </a:lnTo>
                <a:lnTo>
                  <a:pt x="370422" y="1610678"/>
                </a:lnTo>
                <a:lnTo>
                  <a:pt x="375501" y="1601788"/>
                </a:lnTo>
                <a:lnTo>
                  <a:pt x="381214" y="1593216"/>
                </a:lnTo>
                <a:lnTo>
                  <a:pt x="386928" y="1584643"/>
                </a:lnTo>
                <a:lnTo>
                  <a:pt x="393276" y="1576706"/>
                </a:lnTo>
                <a:lnTo>
                  <a:pt x="400259" y="1569403"/>
                </a:lnTo>
                <a:lnTo>
                  <a:pt x="406925" y="1561783"/>
                </a:lnTo>
                <a:lnTo>
                  <a:pt x="414543" y="1555116"/>
                </a:lnTo>
                <a:lnTo>
                  <a:pt x="421843" y="1548131"/>
                </a:lnTo>
                <a:lnTo>
                  <a:pt x="429779" y="1541781"/>
                </a:lnTo>
                <a:lnTo>
                  <a:pt x="438349" y="1536066"/>
                </a:lnTo>
                <a:lnTo>
                  <a:pt x="446919" y="1530351"/>
                </a:lnTo>
                <a:lnTo>
                  <a:pt x="455807" y="1525271"/>
                </a:lnTo>
                <a:lnTo>
                  <a:pt x="464694" y="1520826"/>
                </a:lnTo>
                <a:lnTo>
                  <a:pt x="474217" y="1516381"/>
                </a:lnTo>
                <a:lnTo>
                  <a:pt x="483739" y="1512571"/>
                </a:lnTo>
                <a:lnTo>
                  <a:pt x="493896" y="1509396"/>
                </a:lnTo>
                <a:lnTo>
                  <a:pt x="503736" y="1506538"/>
                </a:lnTo>
                <a:lnTo>
                  <a:pt x="513893" y="1504316"/>
                </a:lnTo>
                <a:lnTo>
                  <a:pt x="524368" y="1502093"/>
                </a:lnTo>
                <a:lnTo>
                  <a:pt x="534525" y="1501141"/>
                </a:lnTo>
                <a:lnTo>
                  <a:pt x="545317" y="1500188"/>
                </a:lnTo>
                <a:lnTo>
                  <a:pt x="556427" y="1499871"/>
                </a:lnTo>
                <a:close/>
                <a:moveTo>
                  <a:pt x="1106488" y="871538"/>
                </a:moveTo>
                <a:lnTo>
                  <a:pt x="1114426" y="871856"/>
                </a:lnTo>
                <a:lnTo>
                  <a:pt x="1122363" y="873127"/>
                </a:lnTo>
                <a:lnTo>
                  <a:pt x="1129983" y="874715"/>
                </a:lnTo>
                <a:lnTo>
                  <a:pt x="1136968" y="877575"/>
                </a:lnTo>
                <a:lnTo>
                  <a:pt x="1143636" y="880752"/>
                </a:lnTo>
                <a:lnTo>
                  <a:pt x="1149986" y="884564"/>
                </a:lnTo>
                <a:lnTo>
                  <a:pt x="1156018" y="889330"/>
                </a:lnTo>
                <a:lnTo>
                  <a:pt x="1161733" y="894096"/>
                </a:lnTo>
                <a:lnTo>
                  <a:pt x="1166813" y="899815"/>
                </a:lnTo>
                <a:lnTo>
                  <a:pt x="1171576" y="906169"/>
                </a:lnTo>
                <a:lnTo>
                  <a:pt x="1175068" y="912523"/>
                </a:lnTo>
                <a:lnTo>
                  <a:pt x="1178561" y="919195"/>
                </a:lnTo>
                <a:lnTo>
                  <a:pt x="1181101" y="926503"/>
                </a:lnTo>
                <a:lnTo>
                  <a:pt x="1183006" y="933810"/>
                </a:lnTo>
                <a:lnTo>
                  <a:pt x="1184276" y="941753"/>
                </a:lnTo>
                <a:lnTo>
                  <a:pt x="1184593" y="949696"/>
                </a:lnTo>
                <a:lnTo>
                  <a:pt x="1184593" y="1028171"/>
                </a:lnTo>
                <a:lnTo>
                  <a:pt x="1263333" y="1028171"/>
                </a:lnTo>
                <a:lnTo>
                  <a:pt x="1271271" y="1028489"/>
                </a:lnTo>
                <a:lnTo>
                  <a:pt x="1278573" y="1029760"/>
                </a:lnTo>
                <a:lnTo>
                  <a:pt x="1286193" y="1031666"/>
                </a:lnTo>
                <a:lnTo>
                  <a:pt x="1293496" y="1034526"/>
                </a:lnTo>
                <a:lnTo>
                  <a:pt x="1300481" y="1037703"/>
                </a:lnTo>
                <a:lnTo>
                  <a:pt x="1306831" y="1041515"/>
                </a:lnTo>
                <a:lnTo>
                  <a:pt x="1312863" y="1045963"/>
                </a:lnTo>
                <a:lnTo>
                  <a:pt x="1318261" y="1051047"/>
                </a:lnTo>
                <a:lnTo>
                  <a:pt x="1323658" y="1056766"/>
                </a:lnTo>
                <a:lnTo>
                  <a:pt x="1327786" y="1062485"/>
                </a:lnTo>
                <a:lnTo>
                  <a:pt x="1331913" y="1068839"/>
                </a:lnTo>
                <a:lnTo>
                  <a:pt x="1335088" y="1076146"/>
                </a:lnTo>
                <a:lnTo>
                  <a:pt x="1337946" y="1083136"/>
                </a:lnTo>
                <a:lnTo>
                  <a:pt x="1339851" y="1090761"/>
                </a:lnTo>
                <a:lnTo>
                  <a:pt x="1341121" y="1098386"/>
                </a:lnTo>
                <a:lnTo>
                  <a:pt x="1341438" y="1106647"/>
                </a:lnTo>
                <a:lnTo>
                  <a:pt x="1341121" y="1114590"/>
                </a:lnTo>
                <a:lnTo>
                  <a:pt x="1339851" y="1122215"/>
                </a:lnTo>
                <a:lnTo>
                  <a:pt x="1337946" y="1129840"/>
                </a:lnTo>
                <a:lnTo>
                  <a:pt x="1335088" y="1136830"/>
                </a:lnTo>
                <a:lnTo>
                  <a:pt x="1331913" y="1144137"/>
                </a:lnTo>
                <a:lnTo>
                  <a:pt x="1327786" y="1150492"/>
                </a:lnTo>
                <a:lnTo>
                  <a:pt x="1323658" y="1156210"/>
                </a:lnTo>
                <a:lnTo>
                  <a:pt x="1318261" y="1161929"/>
                </a:lnTo>
                <a:lnTo>
                  <a:pt x="1312863" y="1167013"/>
                </a:lnTo>
                <a:lnTo>
                  <a:pt x="1306831" y="1171461"/>
                </a:lnTo>
                <a:lnTo>
                  <a:pt x="1300481" y="1175273"/>
                </a:lnTo>
                <a:lnTo>
                  <a:pt x="1293496" y="1178450"/>
                </a:lnTo>
                <a:lnTo>
                  <a:pt x="1286193" y="1181310"/>
                </a:lnTo>
                <a:lnTo>
                  <a:pt x="1278573" y="1183216"/>
                </a:lnTo>
                <a:lnTo>
                  <a:pt x="1271271" y="1184487"/>
                </a:lnTo>
                <a:lnTo>
                  <a:pt x="1263333" y="1184805"/>
                </a:lnTo>
                <a:lnTo>
                  <a:pt x="1184593" y="1184805"/>
                </a:lnTo>
                <a:lnTo>
                  <a:pt x="1184593" y="1263280"/>
                </a:lnTo>
                <a:lnTo>
                  <a:pt x="1184276" y="1271223"/>
                </a:lnTo>
                <a:lnTo>
                  <a:pt x="1183006" y="1279166"/>
                </a:lnTo>
                <a:lnTo>
                  <a:pt x="1181101" y="1286473"/>
                </a:lnTo>
                <a:lnTo>
                  <a:pt x="1178561" y="1293781"/>
                </a:lnTo>
                <a:lnTo>
                  <a:pt x="1175068" y="1300453"/>
                </a:lnTo>
                <a:lnTo>
                  <a:pt x="1171576" y="1306807"/>
                </a:lnTo>
                <a:lnTo>
                  <a:pt x="1166813" y="1313161"/>
                </a:lnTo>
                <a:lnTo>
                  <a:pt x="1161733" y="1318880"/>
                </a:lnTo>
                <a:lnTo>
                  <a:pt x="1156018" y="1323646"/>
                </a:lnTo>
                <a:lnTo>
                  <a:pt x="1149986" y="1328412"/>
                </a:lnTo>
                <a:lnTo>
                  <a:pt x="1143636" y="1332224"/>
                </a:lnTo>
                <a:lnTo>
                  <a:pt x="1136968" y="1335401"/>
                </a:lnTo>
                <a:lnTo>
                  <a:pt x="1129983" y="1338261"/>
                </a:lnTo>
                <a:lnTo>
                  <a:pt x="1122363" y="1339849"/>
                </a:lnTo>
                <a:lnTo>
                  <a:pt x="1114426" y="1341120"/>
                </a:lnTo>
                <a:lnTo>
                  <a:pt x="1106488" y="1341438"/>
                </a:lnTo>
                <a:lnTo>
                  <a:pt x="1098551" y="1341120"/>
                </a:lnTo>
                <a:lnTo>
                  <a:pt x="1090613" y="1339849"/>
                </a:lnTo>
                <a:lnTo>
                  <a:pt x="1082993" y="1338261"/>
                </a:lnTo>
                <a:lnTo>
                  <a:pt x="1076008" y="1335401"/>
                </a:lnTo>
                <a:lnTo>
                  <a:pt x="1069023" y="1332224"/>
                </a:lnTo>
                <a:lnTo>
                  <a:pt x="1062673" y="1328412"/>
                </a:lnTo>
                <a:lnTo>
                  <a:pt x="1056323" y="1323646"/>
                </a:lnTo>
                <a:lnTo>
                  <a:pt x="1050926" y="1318880"/>
                </a:lnTo>
                <a:lnTo>
                  <a:pt x="1046163" y="1313161"/>
                </a:lnTo>
                <a:lnTo>
                  <a:pt x="1041401" y="1306807"/>
                </a:lnTo>
                <a:lnTo>
                  <a:pt x="1037273" y="1300453"/>
                </a:lnTo>
                <a:lnTo>
                  <a:pt x="1034098" y="1293781"/>
                </a:lnTo>
                <a:lnTo>
                  <a:pt x="1031876" y="1286473"/>
                </a:lnTo>
                <a:lnTo>
                  <a:pt x="1029971" y="1279166"/>
                </a:lnTo>
                <a:lnTo>
                  <a:pt x="1028701" y="1271223"/>
                </a:lnTo>
                <a:lnTo>
                  <a:pt x="1028383" y="1263280"/>
                </a:lnTo>
                <a:lnTo>
                  <a:pt x="1028383" y="1184805"/>
                </a:lnTo>
                <a:lnTo>
                  <a:pt x="949643" y="1184805"/>
                </a:lnTo>
                <a:lnTo>
                  <a:pt x="941706" y="1184487"/>
                </a:lnTo>
                <a:lnTo>
                  <a:pt x="934086" y="1183216"/>
                </a:lnTo>
                <a:lnTo>
                  <a:pt x="926783" y="1181310"/>
                </a:lnTo>
                <a:lnTo>
                  <a:pt x="919481" y="1178450"/>
                </a:lnTo>
                <a:lnTo>
                  <a:pt x="912496" y="1175273"/>
                </a:lnTo>
                <a:lnTo>
                  <a:pt x="906146" y="1171461"/>
                </a:lnTo>
                <a:lnTo>
                  <a:pt x="900113" y="1167013"/>
                </a:lnTo>
                <a:lnTo>
                  <a:pt x="894398" y="1161929"/>
                </a:lnTo>
                <a:lnTo>
                  <a:pt x="889318" y="1156210"/>
                </a:lnTo>
                <a:lnTo>
                  <a:pt x="885191" y="1150492"/>
                </a:lnTo>
                <a:lnTo>
                  <a:pt x="881063" y="1144137"/>
                </a:lnTo>
                <a:lnTo>
                  <a:pt x="877888" y="1136830"/>
                </a:lnTo>
                <a:lnTo>
                  <a:pt x="875031" y="1129840"/>
                </a:lnTo>
                <a:lnTo>
                  <a:pt x="873126" y="1122215"/>
                </a:lnTo>
                <a:lnTo>
                  <a:pt x="871856" y="1114590"/>
                </a:lnTo>
                <a:lnTo>
                  <a:pt x="871538" y="1106647"/>
                </a:lnTo>
                <a:lnTo>
                  <a:pt x="871856" y="1098386"/>
                </a:lnTo>
                <a:lnTo>
                  <a:pt x="873126" y="1090761"/>
                </a:lnTo>
                <a:lnTo>
                  <a:pt x="875031" y="1083136"/>
                </a:lnTo>
                <a:lnTo>
                  <a:pt x="877888" y="1076146"/>
                </a:lnTo>
                <a:lnTo>
                  <a:pt x="881063" y="1068839"/>
                </a:lnTo>
                <a:lnTo>
                  <a:pt x="885191" y="1062485"/>
                </a:lnTo>
                <a:lnTo>
                  <a:pt x="889318" y="1056766"/>
                </a:lnTo>
                <a:lnTo>
                  <a:pt x="894398" y="1051047"/>
                </a:lnTo>
                <a:lnTo>
                  <a:pt x="900113" y="1045963"/>
                </a:lnTo>
                <a:lnTo>
                  <a:pt x="906146" y="1041515"/>
                </a:lnTo>
                <a:lnTo>
                  <a:pt x="912496" y="1037703"/>
                </a:lnTo>
                <a:lnTo>
                  <a:pt x="919481" y="1034526"/>
                </a:lnTo>
                <a:lnTo>
                  <a:pt x="926783" y="1031666"/>
                </a:lnTo>
                <a:lnTo>
                  <a:pt x="934086" y="1029760"/>
                </a:lnTo>
                <a:lnTo>
                  <a:pt x="941706" y="1028489"/>
                </a:lnTo>
                <a:lnTo>
                  <a:pt x="949643" y="1028171"/>
                </a:lnTo>
                <a:lnTo>
                  <a:pt x="1028383" y="1028171"/>
                </a:lnTo>
                <a:lnTo>
                  <a:pt x="1028383" y="949696"/>
                </a:lnTo>
                <a:lnTo>
                  <a:pt x="1028701" y="941753"/>
                </a:lnTo>
                <a:lnTo>
                  <a:pt x="1029971" y="933810"/>
                </a:lnTo>
                <a:lnTo>
                  <a:pt x="1031876" y="926503"/>
                </a:lnTo>
                <a:lnTo>
                  <a:pt x="1034098" y="919195"/>
                </a:lnTo>
                <a:lnTo>
                  <a:pt x="1037273" y="912523"/>
                </a:lnTo>
                <a:lnTo>
                  <a:pt x="1041401" y="906169"/>
                </a:lnTo>
                <a:lnTo>
                  <a:pt x="1046163" y="899815"/>
                </a:lnTo>
                <a:lnTo>
                  <a:pt x="1050926" y="894096"/>
                </a:lnTo>
                <a:lnTo>
                  <a:pt x="1056323" y="889330"/>
                </a:lnTo>
                <a:lnTo>
                  <a:pt x="1062673" y="884564"/>
                </a:lnTo>
                <a:lnTo>
                  <a:pt x="1069023" y="880752"/>
                </a:lnTo>
                <a:lnTo>
                  <a:pt x="1076008" y="877575"/>
                </a:lnTo>
                <a:lnTo>
                  <a:pt x="1082993" y="874715"/>
                </a:lnTo>
                <a:lnTo>
                  <a:pt x="1090613" y="873127"/>
                </a:lnTo>
                <a:lnTo>
                  <a:pt x="1098551" y="871856"/>
                </a:lnTo>
                <a:lnTo>
                  <a:pt x="1106488" y="871538"/>
                </a:lnTo>
                <a:close/>
                <a:moveTo>
                  <a:pt x="1631509" y="701358"/>
                </a:moveTo>
                <a:lnTo>
                  <a:pt x="1631509" y="1027748"/>
                </a:lnTo>
                <a:lnTo>
                  <a:pt x="2191428" y="1027748"/>
                </a:lnTo>
                <a:lnTo>
                  <a:pt x="2191428" y="1019176"/>
                </a:lnTo>
                <a:lnTo>
                  <a:pt x="2191428" y="1010921"/>
                </a:lnTo>
                <a:lnTo>
                  <a:pt x="2191110" y="1002983"/>
                </a:lnTo>
                <a:lnTo>
                  <a:pt x="2190158" y="994728"/>
                </a:lnTo>
                <a:lnTo>
                  <a:pt x="2189523" y="986791"/>
                </a:lnTo>
                <a:lnTo>
                  <a:pt x="2188254" y="978853"/>
                </a:lnTo>
                <a:lnTo>
                  <a:pt x="2186667" y="970916"/>
                </a:lnTo>
                <a:lnTo>
                  <a:pt x="2185080" y="962978"/>
                </a:lnTo>
                <a:lnTo>
                  <a:pt x="2183492" y="955041"/>
                </a:lnTo>
                <a:lnTo>
                  <a:pt x="2180953" y="947421"/>
                </a:lnTo>
                <a:lnTo>
                  <a:pt x="2179049" y="939801"/>
                </a:lnTo>
                <a:lnTo>
                  <a:pt x="2173653" y="924878"/>
                </a:lnTo>
                <a:lnTo>
                  <a:pt x="2167622" y="910273"/>
                </a:lnTo>
                <a:lnTo>
                  <a:pt x="2160321" y="895351"/>
                </a:lnTo>
                <a:lnTo>
                  <a:pt x="2152386" y="881698"/>
                </a:lnTo>
                <a:lnTo>
                  <a:pt x="2143816" y="867728"/>
                </a:lnTo>
                <a:lnTo>
                  <a:pt x="2134293" y="854711"/>
                </a:lnTo>
                <a:lnTo>
                  <a:pt x="2123819" y="841376"/>
                </a:lnTo>
                <a:lnTo>
                  <a:pt x="2113344" y="829311"/>
                </a:lnTo>
                <a:lnTo>
                  <a:pt x="2101282" y="817246"/>
                </a:lnTo>
                <a:lnTo>
                  <a:pt x="2088903" y="805498"/>
                </a:lnTo>
                <a:lnTo>
                  <a:pt x="2075889" y="794703"/>
                </a:lnTo>
                <a:lnTo>
                  <a:pt x="2062558" y="783908"/>
                </a:lnTo>
                <a:lnTo>
                  <a:pt x="2048274" y="774066"/>
                </a:lnTo>
                <a:lnTo>
                  <a:pt x="2033038" y="764541"/>
                </a:lnTo>
                <a:lnTo>
                  <a:pt x="2017485" y="755651"/>
                </a:lnTo>
                <a:lnTo>
                  <a:pt x="2001614" y="747396"/>
                </a:lnTo>
                <a:lnTo>
                  <a:pt x="1985109" y="739776"/>
                </a:lnTo>
                <a:lnTo>
                  <a:pt x="1968286" y="732791"/>
                </a:lnTo>
                <a:lnTo>
                  <a:pt x="1950828" y="726441"/>
                </a:lnTo>
                <a:lnTo>
                  <a:pt x="1933053" y="720408"/>
                </a:lnTo>
                <a:lnTo>
                  <a:pt x="1914960" y="715646"/>
                </a:lnTo>
                <a:lnTo>
                  <a:pt x="1896233" y="711201"/>
                </a:lnTo>
                <a:lnTo>
                  <a:pt x="1877188" y="707708"/>
                </a:lnTo>
                <a:lnTo>
                  <a:pt x="1857826" y="704851"/>
                </a:lnTo>
                <a:lnTo>
                  <a:pt x="1837828" y="702946"/>
                </a:lnTo>
                <a:lnTo>
                  <a:pt x="1818149" y="701676"/>
                </a:lnTo>
                <a:lnTo>
                  <a:pt x="1797834" y="701358"/>
                </a:lnTo>
                <a:lnTo>
                  <a:pt x="1631509" y="701358"/>
                </a:lnTo>
                <a:close/>
                <a:moveTo>
                  <a:pt x="549761" y="701358"/>
                </a:moveTo>
                <a:lnTo>
                  <a:pt x="529447" y="701676"/>
                </a:lnTo>
                <a:lnTo>
                  <a:pt x="509767" y="702946"/>
                </a:lnTo>
                <a:lnTo>
                  <a:pt x="489770" y="704851"/>
                </a:lnTo>
                <a:lnTo>
                  <a:pt x="470408" y="707708"/>
                </a:lnTo>
                <a:lnTo>
                  <a:pt x="451363" y="711201"/>
                </a:lnTo>
                <a:lnTo>
                  <a:pt x="432635" y="715646"/>
                </a:lnTo>
                <a:lnTo>
                  <a:pt x="414543" y="720408"/>
                </a:lnTo>
                <a:lnTo>
                  <a:pt x="396450" y="726441"/>
                </a:lnTo>
                <a:lnTo>
                  <a:pt x="378992" y="732791"/>
                </a:lnTo>
                <a:lnTo>
                  <a:pt x="362487" y="739776"/>
                </a:lnTo>
                <a:lnTo>
                  <a:pt x="345664" y="747396"/>
                </a:lnTo>
                <a:lnTo>
                  <a:pt x="329793" y="755651"/>
                </a:lnTo>
                <a:lnTo>
                  <a:pt x="314557" y="764541"/>
                </a:lnTo>
                <a:lnTo>
                  <a:pt x="299321" y="774066"/>
                </a:lnTo>
                <a:lnTo>
                  <a:pt x="285038" y="783908"/>
                </a:lnTo>
                <a:lnTo>
                  <a:pt x="271706" y="794703"/>
                </a:lnTo>
                <a:lnTo>
                  <a:pt x="258375" y="805498"/>
                </a:lnTo>
                <a:lnTo>
                  <a:pt x="246313" y="817246"/>
                </a:lnTo>
                <a:lnTo>
                  <a:pt x="234569" y="829311"/>
                </a:lnTo>
                <a:lnTo>
                  <a:pt x="223459" y="841376"/>
                </a:lnTo>
                <a:lnTo>
                  <a:pt x="213302" y="854711"/>
                </a:lnTo>
                <a:lnTo>
                  <a:pt x="203780" y="867728"/>
                </a:lnTo>
                <a:lnTo>
                  <a:pt x="195210" y="881698"/>
                </a:lnTo>
                <a:lnTo>
                  <a:pt x="187274" y="895351"/>
                </a:lnTo>
                <a:lnTo>
                  <a:pt x="180291" y="910273"/>
                </a:lnTo>
                <a:lnTo>
                  <a:pt x="173943" y="924878"/>
                </a:lnTo>
                <a:lnTo>
                  <a:pt x="168864" y="939801"/>
                </a:lnTo>
                <a:lnTo>
                  <a:pt x="166642" y="947421"/>
                </a:lnTo>
                <a:lnTo>
                  <a:pt x="164103" y="955041"/>
                </a:lnTo>
                <a:lnTo>
                  <a:pt x="162516" y="962978"/>
                </a:lnTo>
                <a:lnTo>
                  <a:pt x="160929" y="970916"/>
                </a:lnTo>
                <a:lnTo>
                  <a:pt x="159342" y="978853"/>
                </a:lnTo>
                <a:lnTo>
                  <a:pt x="158072" y="986791"/>
                </a:lnTo>
                <a:lnTo>
                  <a:pt x="157437" y="994728"/>
                </a:lnTo>
                <a:lnTo>
                  <a:pt x="157120" y="1002983"/>
                </a:lnTo>
                <a:lnTo>
                  <a:pt x="156485" y="1010921"/>
                </a:lnTo>
                <a:lnTo>
                  <a:pt x="156168" y="1019176"/>
                </a:lnTo>
                <a:lnTo>
                  <a:pt x="156168" y="1475741"/>
                </a:lnTo>
                <a:lnTo>
                  <a:pt x="156161" y="1475902"/>
                </a:lnTo>
                <a:lnTo>
                  <a:pt x="156168" y="1476058"/>
                </a:lnTo>
                <a:lnTo>
                  <a:pt x="156168" y="1620838"/>
                </a:lnTo>
                <a:lnTo>
                  <a:pt x="160611" y="1620838"/>
                </a:lnTo>
                <a:lnTo>
                  <a:pt x="164420" y="1603376"/>
                </a:lnTo>
                <a:lnTo>
                  <a:pt x="169182" y="1586231"/>
                </a:lnTo>
                <a:lnTo>
                  <a:pt x="174895" y="1569721"/>
                </a:lnTo>
                <a:lnTo>
                  <a:pt x="180926" y="1552893"/>
                </a:lnTo>
                <a:lnTo>
                  <a:pt x="187592" y="1537018"/>
                </a:lnTo>
                <a:lnTo>
                  <a:pt x="195210" y="1521143"/>
                </a:lnTo>
                <a:lnTo>
                  <a:pt x="202828" y="1505903"/>
                </a:lnTo>
                <a:lnTo>
                  <a:pt x="211715" y="1490981"/>
                </a:lnTo>
                <a:lnTo>
                  <a:pt x="221238" y="1476376"/>
                </a:lnTo>
                <a:lnTo>
                  <a:pt x="231077" y="1462088"/>
                </a:lnTo>
                <a:lnTo>
                  <a:pt x="241552" y="1448118"/>
                </a:lnTo>
                <a:lnTo>
                  <a:pt x="252662" y="1435101"/>
                </a:lnTo>
                <a:lnTo>
                  <a:pt x="264088" y="1422401"/>
                </a:lnTo>
                <a:lnTo>
                  <a:pt x="276468" y="1410018"/>
                </a:lnTo>
                <a:lnTo>
                  <a:pt x="288529" y="1398271"/>
                </a:lnTo>
                <a:lnTo>
                  <a:pt x="301861" y="1386841"/>
                </a:lnTo>
                <a:lnTo>
                  <a:pt x="315192" y="1376046"/>
                </a:lnTo>
                <a:lnTo>
                  <a:pt x="329476" y="1366203"/>
                </a:lnTo>
                <a:lnTo>
                  <a:pt x="343759" y="1356678"/>
                </a:lnTo>
                <a:lnTo>
                  <a:pt x="358361" y="1347471"/>
                </a:lnTo>
                <a:lnTo>
                  <a:pt x="373914" y="1339216"/>
                </a:lnTo>
                <a:lnTo>
                  <a:pt x="389467" y="1331596"/>
                </a:lnTo>
                <a:lnTo>
                  <a:pt x="405338" y="1324293"/>
                </a:lnTo>
                <a:lnTo>
                  <a:pt x="421526" y="1317943"/>
                </a:lnTo>
                <a:lnTo>
                  <a:pt x="438349" y="1312228"/>
                </a:lnTo>
                <a:lnTo>
                  <a:pt x="454854" y="1307466"/>
                </a:lnTo>
                <a:lnTo>
                  <a:pt x="472312" y="1303021"/>
                </a:lnTo>
                <a:lnTo>
                  <a:pt x="489770" y="1299528"/>
                </a:lnTo>
                <a:lnTo>
                  <a:pt x="507228" y="1296671"/>
                </a:lnTo>
                <a:lnTo>
                  <a:pt x="525638" y="1294766"/>
                </a:lnTo>
                <a:lnTo>
                  <a:pt x="543413" y="1293496"/>
                </a:lnTo>
                <a:lnTo>
                  <a:pt x="562140" y="1293178"/>
                </a:lnTo>
                <a:lnTo>
                  <a:pt x="580233" y="1293496"/>
                </a:lnTo>
                <a:lnTo>
                  <a:pt x="598643" y="1294766"/>
                </a:lnTo>
                <a:lnTo>
                  <a:pt x="616418" y="1296671"/>
                </a:lnTo>
                <a:lnTo>
                  <a:pt x="634193" y="1299528"/>
                </a:lnTo>
                <a:lnTo>
                  <a:pt x="651651" y="1303021"/>
                </a:lnTo>
                <a:lnTo>
                  <a:pt x="668792" y="1307466"/>
                </a:lnTo>
                <a:lnTo>
                  <a:pt x="685932" y="1312228"/>
                </a:lnTo>
                <a:lnTo>
                  <a:pt x="702120" y="1317943"/>
                </a:lnTo>
                <a:lnTo>
                  <a:pt x="718308" y="1324293"/>
                </a:lnTo>
                <a:lnTo>
                  <a:pt x="734496" y="1331596"/>
                </a:lnTo>
                <a:lnTo>
                  <a:pt x="750050" y="1339216"/>
                </a:lnTo>
                <a:lnTo>
                  <a:pt x="765286" y="1347471"/>
                </a:lnTo>
                <a:lnTo>
                  <a:pt x="780204" y="1356678"/>
                </a:lnTo>
                <a:lnTo>
                  <a:pt x="794488" y="1366203"/>
                </a:lnTo>
                <a:lnTo>
                  <a:pt x="808454" y="1376046"/>
                </a:lnTo>
                <a:lnTo>
                  <a:pt x="821785" y="1386841"/>
                </a:lnTo>
                <a:lnTo>
                  <a:pt x="835117" y="1398271"/>
                </a:lnTo>
                <a:lnTo>
                  <a:pt x="847813" y="1410018"/>
                </a:lnTo>
                <a:lnTo>
                  <a:pt x="859558" y="1422401"/>
                </a:lnTo>
                <a:lnTo>
                  <a:pt x="870984" y="1435101"/>
                </a:lnTo>
                <a:lnTo>
                  <a:pt x="882094" y="1448118"/>
                </a:lnTo>
                <a:lnTo>
                  <a:pt x="892886" y="1462088"/>
                </a:lnTo>
                <a:lnTo>
                  <a:pt x="902726" y="1476376"/>
                </a:lnTo>
                <a:lnTo>
                  <a:pt x="911931" y="1490981"/>
                </a:lnTo>
                <a:lnTo>
                  <a:pt x="920501" y="1505903"/>
                </a:lnTo>
                <a:lnTo>
                  <a:pt x="929072" y="1521143"/>
                </a:lnTo>
                <a:lnTo>
                  <a:pt x="936055" y="1537018"/>
                </a:lnTo>
                <a:lnTo>
                  <a:pt x="943355" y="1552893"/>
                </a:lnTo>
                <a:lnTo>
                  <a:pt x="949069" y="1569721"/>
                </a:lnTo>
                <a:lnTo>
                  <a:pt x="954782" y="1586231"/>
                </a:lnTo>
                <a:lnTo>
                  <a:pt x="959543" y="1603376"/>
                </a:lnTo>
                <a:lnTo>
                  <a:pt x="963352" y="1620838"/>
                </a:lnTo>
                <a:lnTo>
                  <a:pt x="1316634" y="1620838"/>
                </a:lnTo>
                <a:lnTo>
                  <a:pt x="1320443" y="1603376"/>
                </a:lnTo>
                <a:lnTo>
                  <a:pt x="1325205" y="1586231"/>
                </a:lnTo>
                <a:lnTo>
                  <a:pt x="1330918" y="1569721"/>
                </a:lnTo>
                <a:lnTo>
                  <a:pt x="1336949" y="1552893"/>
                </a:lnTo>
                <a:lnTo>
                  <a:pt x="1343615" y="1537018"/>
                </a:lnTo>
                <a:lnTo>
                  <a:pt x="1351233" y="1521143"/>
                </a:lnTo>
                <a:lnTo>
                  <a:pt x="1359168" y="1505903"/>
                </a:lnTo>
                <a:lnTo>
                  <a:pt x="1367738" y="1490981"/>
                </a:lnTo>
                <a:lnTo>
                  <a:pt x="1377260" y="1476376"/>
                </a:lnTo>
                <a:lnTo>
                  <a:pt x="1387100" y="1462088"/>
                </a:lnTo>
                <a:lnTo>
                  <a:pt x="1397575" y="1448118"/>
                </a:lnTo>
                <a:lnTo>
                  <a:pt x="1408685" y="1435101"/>
                </a:lnTo>
                <a:lnTo>
                  <a:pt x="1420111" y="1422401"/>
                </a:lnTo>
                <a:lnTo>
                  <a:pt x="1432491" y="1410018"/>
                </a:lnTo>
                <a:lnTo>
                  <a:pt x="1444870" y="1398271"/>
                </a:lnTo>
                <a:lnTo>
                  <a:pt x="1457884" y="1386841"/>
                </a:lnTo>
                <a:lnTo>
                  <a:pt x="1471215" y="1376046"/>
                </a:lnTo>
                <a:lnTo>
                  <a:pt x="1485499" y="1366203"/>
                </a:lnTo>
                <a:lnTo>
                  <a:pt x="1499782" y="1356678"/>
                </a:lnTo>
                <a:lnTo>
                  <a:pt x="1514701" y="1347471"/>
                </a:lnTo>
                <a:lnTo>
                  <a:pt x="1529937" y="1339216"/>
                </a:lnTo>
                <a:lnTo>
                  <a:pt x="1545490" y="1331596"/>
                </a:lnTo>
                <a:lnTo>
                  <a:pt x="1561361" y="1324293"/>
                </a:lnTo>
                <a:lnTo>
                  <a:pt x="1577549" y="1317943"/>
                </a:lnTo>
                <a:lnTo>
                  <a:pt x="1594372" y="1312228"/>
                </a:lnTo>
                <a:lnTo>
                  <a:pt x="1610877" y="1307466"/>
                </a:lnTo>
                <a:lnTo>
                  <a:pt x="1628335" y="1303021"/>
                </a:lnTo>
                <a:lnTo>
                  <a:pt x="1645793" y="1299528"/>
                </a:lnTo>
                <a:lnTo>
                  <a:pt x="1663251" y="1296671"/>
                </a:lnTo>
                <a:lnTo>
                  <a:pt x="1681661" y="1294766"/>
                </a:lnTo>
                <a:lnTo>
                  <a:pt x="1699436" y="1293496"/>
                </a:lnTo>
                <a:lnTo>
                  <a:pt x="1718163" y="1293178"/>
                </a:lnTo>
                <a:lnTo>
                  <a:pt x="1736256" y="1293496"/>
                </a:lnTo>
                <a:lnTo>
                  <a:pt x="1754666" y="1294766"/>
                </a:lnTo>
                <a:lnTo>
                  <a:pt x="1772441" y="1296671"/>
                </a:lnTo>
                <a:lnTo>
                  <a:pt x="1790216" y="1299528"/>
                </a:lnTo>
                <a:lnTo>
                  <a:pt x="1807674" y="1303021"/>
                </a:lnTo>
                <a:lnTo>
                  <a:pt x="1824815" y="1307466"/>
                </a:lnTo>
                <a:lnTo>
                  <a:pt x="1841955" y="1312228"/>
                </a:lnTo>
                <a:lnTo>
                  <a:pt x="1858143" y="1317943"/>
                </a:lnTo>
                <a:lnTo>
                  <a:pt x="1874331" y="1324293"/>
                </a:lnTo>
                <a:lnTo>
                  <a:pt x="1890519" y="1331596"/>
                </a:lnTo>
                <a:lnTo>
                  <a:pt x="1906073" y="1339216"/>
                </a:lnTo>
                <a:lnTo>
                  <a:pt x="1921308" y="1347471"/>
                </a:lnTo>
                <a:lnTo>
                  <a:pt x="1936227" y="1356678"/>
                </a:lnTo>
                <a:lnTo>
                  <a:pt x="1950511" y="1366203"/>
                </a:lnTo>
                <a:lnTo>
                  <a:pt x="1964477" y="1376046"/>
                </a:lnTo>
                <a:lnTo>
                  <a:pt x="1977808" y="1386841"/>
                </a:lnTo>
                <a:lnTo>
                  <a:pt x="1991140" y="1398271"/>
                </a:lnTo>
                <a:lnTo>
                  <a:pt x="2003836" y="1410018"/>
                </a:lnTo>
                <a:lnTo>
                  <a:pt x="2015580" y="1422401"/>
                </a:lnTo>
                <a:lnTo>
                  <a:pt x="2027007" y="1435101"/>
                </a:lnTo>
                <a:lnTo>
                  <a:pt x="2038117" y="1448118"/>
                </a:lnTo>
                <a:lnTo>
                  <a:pt x="2048909" y="1462088"/>
                </a:lnTo>
                <a:lnTo>
                  <a:pt x="2058749" y="1476376"/>
                </a:lnTo>
                <a:lnTo>
                  <a:pt x="2067954" y="1490981"/>
                </a:lnTo>
                <a:lnTo>
                  <a:pt x="2076841" y="1505903"/>
                </a:lnTo>
                <a:lnTo>
                  <a:pt x="2084777" y="1521143"/>
                </a:lnTo>
                <a:lnTo>
                  <a:pt x="2092077" y="1537018"/>
                </a:lnTo>
                <a:lnTo>
                  <a:pt x="2099060" y="1552893"/>
                </a:lnTo>
                <a:lnTo>
                  <a:pt x="2105409" y="1569721"/>
                </a:lnTo>
                <a:lnTo>
                  <a:pt x="2110487" y="1586231"/>
                </a:lnTo>
                <a:lnTo>
                  <a:pt x="2115249" y="1603376"/>
                </a:lnTo>
                <a:lnTo>
                  <a:pt x="2119057" y="1620838"/>
                </a:lnTo>
                <a:lnTo>
                  <a:pt x="2191428" y="1620838"/>
                </a:lnTo>
                <a:lnTo>
                  <a:pt x="2191428" y="1289368"/>
                </a:lnTo>
                <a:lnTo>
                  <a:pt x="2191435" y="1289209"/>
                </a:lnTo>
                <a:lnTo>
                  <a:pt x="2191428" y="1289051"/>
                </a:lnTo>
                <a:lnTo>
                  <a:pt x="2191428" y="1183958"/>
                </a:lnTo>
                <a:lnTo>
                  <a:pt x="1555330" y="1183958"/>
                </a:lnTo>
                <a:lnTo>
                  <a:pt x="1550569" y="1183958"/>
                </a:lnTo>
                <a:lnTo>
                  <a:pt x="1546442" y="1183641"/>
                </a:lnTo>
                <a:lnTo>
                  <a:pt x="1537555" y="1182053"/>
                </a:lnTo>
                <a:lnTo>
                  <a:pt x="1530889" y="1180148"/>
                </a:lnTo>
                <a:lnTo>
                  <a:pt x="1524541" y="1177926"/>
                </a:lnTo>
                <a:lnTo>
                  <a:pt x="1518510" y="1175386"/>
                </a:lnTo>
                <a:lnTo>
                  <a:pt x="1512479" y="1172211"/>
                </a:lnTo>
                <a:lnTo>
                  <a:pt x="1507083" y="1168401"/>
                </a:lnTo>
                <a:lnTo>
                  <a:pt x="1502004" y="1164591"/>
                </a:lnTo>
                <a:lnTo>
                  <a:pt x="1497243" y="1159828"/>
                </a:lnTo>
                <a:lnTo>
                  <a:pt x="1492799" y="1155066"/>
                </a:lnTo>
                <a:lnTo>
                  <a:pt x="1488673" y="1149986"/>
                </a:lnTo>
                <a:lnTo>
                  <a:pt x="1485181" y="1144271"/>
                </a:lnTo>
                <a:lnTo>
                  <a:pt x="1482325" y="1138238"/>
                </a:lnTo>
                <a:lnTo>
                  <a:pt x="1479785" y="1131888"/>
                </a:lnTo>
                <a:lnTo>
                  <a:pt x="1477563" y="1125538"/>
                </a:lnTo>
                <a:lnTo>
                  <a:pt x="1475976" y="1118871"/>
                </a:lnTo>
                <a:lnTo>
                  <a:pt x="1475341" y="1112203"/>
                </a:lnTo>
                <a:lnTo>
                  <a:pt x="1475024" y="1104901"/>
                </a:lnTo>
                <a:lnTo>
                  <a:pt x="1475024" y="701358"/>
                </a:lnTo>
                <a:lnTo>
                  <a:pt x="549761" y="701358"/>
                </a:lnTo>
                <a:close/>
                <a:moveTo>
                  <a:pt x="1413828" y="353736"/>
                </a:moveTo>
                <a:lnTo>
                  <a:pt x="1523366" y="353736"/>
                </a:lnTo>
                <a:lnTo>
                  <a:pt x="1531303" y="354054"/>
                </a:lnTo>
                <a:lnTo>
                  <a:pt x="1539241" y="355325"/>
                </a:lnTo>
                <a:lnTo>
                  <a:pt x="1546226" y="357232"/>
                </a:lnTo>
                <a:lnTo>
                  <a:pt x="1553846" y="360092"/>
                </a:lnTo>
                <a:lnTo>
                  <a:pt x="1560513" y="363271"/>
                </a:lnTo>
                <a:lnTo>
                  <a:pt x="1566863" y="367085"/>
                </a:lnTo>
                <a:lnTo>
                  <a:pt x="1572896" y="371534"/>
                </a:lnTo>
                <a:lnTo>
                  <a:pt x="1578611" y="376619"/>
                </a:lnTo>
                <a:lnTo>
                  <a:pt x="1583691" y="382340"/>
                </a:lnTo>
                <a:lnTo>
                  <a:pt x="1588136" y="388061"/>
                </a:lnTo>
                <a:lnTo>
                  <a:pt x="1591946" y="395053"/>
                </a:lnTo>
                <a:lnTo>
                  <a:pt x="1595438" y="401727"/>
                </a:lnTo>
                <a:lnTo>
                  <a:pt x="1597978" y="408719"/>
                </a:lnTo>
                <a:lnTo>
                  <a:pt x="1599883" y="416347"/>
                </a:lnTo>
                <a:lnTo>
                  <a:pt x="1601153" y="424293"/>
                </a:lnTo>
                <a:lnTo>
                  <a:pt x="1601471" y="432238"/>
                </a:lnTo>
                <a:lnTo>
                  <a:pt x="1601471" y="544513"/>
                </a:lnTo>
                <a:lnTo>
                  <a:pt x="1797834" y="544513"/>
                </a:lnTo>
                <a:lnTo>
                  <a:pt x="1812118" y="545148"/>
                </a:lnTo>
                <a:lnTo>
                  <a:pt x="1826084" y="545466"/>
                </a:lnTo>
                <a:lnTo>
                  <a:pt x="1840368" y="546101"/>
                </a:lnTo>
                <a:lnTo>
                  <a:pt x="1854017" y="547053"/>
                </a:lnTo>
                <a:lnTo>
                  <a:pt x="1867665" y="548641"/>
                </a:lnTo>
                <a:lnTo>
                  <a:pt x="1881632" y="550228"/>
                </a:lnTo>
                <a:lnTo>
                  <a:pt x="1894963" y="552133"/>
                </a:lnTo>
                <a:lnTo>
                  <a:pt x="1908612" y="554038"/>
                </a:lnTo>
                <a:lnTo>
                  <a:pt x="1921943" y="556896"/>
                </a:lnTo>
                <a:lnTo>
                  <a:pt x="1934957" y="559753"/>
                </a:lnTo>
                <a:lnTo>
                  <a:pt x="1948289" y="562928"/>
                </a:lnTo>
                <a:lnTo>
                  <a:pt x="1961303" y="566103"/>
                </a:lnTo>
                <a:lnTo>
                  <a:pt x="1973999" y="569596"/>
                </a:lnTo>
                <a:lnTo>
                  <a:pt x="1986696" y="573723"/>
                </a:lnTo>
                <a:lnTo>
                  <a:pt x="1999392" y="577533"/>
                </a:lnTo>
                <a:lnTo>
                  <a:pt x="2011771" y="581978"/>
                </a:lnTo>
                <a:lnTo>
                  <a:pt x="2023833" y="586741"/>
                </a:lnTo>
                <a:lnTo>
                  <a:pt x="2036212" y="591503"/>
                </a:lnTo>
                <a:lnTo>
                  <a:pt x="2048274" y="596583"/>
                </a:lnTo>
                <a:lnTo>
                  <a:pt x="2059701" y="602298"/>
                </a:lnTo>
                <a:lnTo>
                  <a:pt x="2071445" y="607696"/>
                </a:lnTo>
                <a:lnTo>
                  <a:pt x="2082555" y="613411"/>
                </a:lnTo>
                <a:lnTo>
                  <a:pt x="2094299" y="619761"/>
                </a:lnTo>
                <a:lnTo>
                  <a:pt x="2105409" y="626111"/>
                </a:lnTo>
                <a:lnTo>
                  <a:pt x="2115883" y="632461"/>
                </a:lnTo>
                <a:lnTo>
                  <a:pt x="2126675" y="639128"/>
                </a:lnTo>
                <a:lnTo>
                  <a:pt x="2137467" y="645796"/>
                </a:lnTo>
                <a:lnTo>
                  <a:pt x="2147307" y="653098"/>
                </a:lnTo>
                <a:lnTo>
                  <a:pt x="2157782" y="660401"/>
                </a:lnTo>
                <a:lnTo>
                  <a:pt x="2167622" y="668021"/>
                </a:lnTo>
                <a:lnTo>
                  <a:pt x="2177144" y="675958"/>
                </a:lnTo>
                <a:lnTo>
                  <a:pt x="2186667" y="683896"/>
                </a:lnTo>
                <a:lnTo>
                  <a:pt x="2195872" y="691833"/>
                </a:lnTo>
                <a:lnTo>
                  <a:pt x="2204759" y="700088"/>
                </a:lnTo>
                <a:lnTo>
                  <a:pt x="2213647" y="708978"/>
                </a:lnTo>
                <a:lnTo>
                  <a:pt x="2222217" y="717551"/>
                </a:lnTo>
                <a:lnTo>
                  <a:pt x="2230152" y="726441"/>
                </a:lnTo>
                <a:lnTo>
                  <a:pt x="2238723" y="735648"/>
                </a:lnTo>
                <a:lnTo>
                  <a:pt x="2246023" y="744538"/>
                </a:lnTo>
                <a:lnTo>
                  <a:pt x="2253641" y="754063"/>
                </a:lnTo>
                <a:lnTo>
                  <a:pt x="2261259" y="763588"/>
                </a:lnTo>
                <a:lnTo>
                  <a:pt x="2268242" y="773113"/>
                </a:lnTo>
                <a:lnTo>
                  <a:pt x="2275225" y="783273"/>
                </a:lnTo>
                <a:lnTo>
                  <a:pt x="2281573" y="793116"/>
                </a:lnTo>
                <a:lnTo>
                  <a:pt x="2287922" y="803276"/>
                </a:lnTo>
                <a:lnTo>
                  <a:pt x="2293635" y="813753"/>
                </a:lnTo>
                <a:lnTo>
                  <a:pt x="2299349" y="823913"/>
                </a:lnTo>
                <a:lnTo>
                  <a:pt x="2304427" y="834708"/>
                </a:lnTo>
                <a:lnTo>
                  <a:pt x="2309506" y="845503"/>
                </a:lnTo>
                <a:lnTo>
                  <a:pt x="2314267" y="856298"/>
                </a:lnTo>
                <a:lnTo>
                  <a:pt x="2319028" y="867411"/>
                </a:lnTo>
                <a:lnTo>
                  <a:pt x="2323155" y="878523"/>
                </a:lnTo>
                <a:lnTo>
                  <a:pt x="2326964" y="889636"/>
                </a:lnTo>
                <a:lnTo>
                  <a:pt x="2330455" y="900748"/>
                </a:lnTo>
                <a:lnTo>
                  <a:pt x="2333629" y="912178"/>
                </a:lnTo>
                <a:lnTo>
                  <a:pt x="2336486" y="923608"/>
                </a:lnTo>
                <a:lnTo>
                  <a:pt x="2339343" y="935038"/>
                </a:lnTo>
                <a:lnTo>
                  <a:pt x="2341565" y="947103"/>
                </a:lnTo>
                <a:lnTo>
                  <a:pt x="2343152" y="958851"/>
                </a:lnTo>
                <a:lnTo>
                  <a:pt x="2344739" y="970916"/>
                </a:lnTo>
                <a:lnTo>
                  <a:pt x="2346009" y="982663"/>
                </a:lnTo>
                <a:lnTo>
                  <a:pt x="2347278" y="994728"/>
                </a:lnTo>
                <a:lnTo>
                  <a:pt x="2347596" y="1007111"/>
                </a:lnTo>
                <a:lnTo>
                  <a:pt x="2347913" y="1019176"/>
                </a:lnTo>
                <a:lnTo>
                  <a:pt x="2347913" y="1089978"/>
                </a:lnTo>
                <a:lnTo>
                  <a:pt x="2349183" y="1097916"/>
                </a:lnTo>
                <a:lnTo>
                  <a:pt x="2349500" y="1105853"/>
                </a:lnTo>
                <a:lnTo>
                  <a:pt x="2349183" y="1113791"/>
                </a:lnTo>
                <a:lnTo>
                  <a:pt x="2347913" y="1121728"/>
                </a:lnTo>
                <a:lnTo>
                  <a:pt x="2347913" y="1289051"/>
                </a:lnTo>
                <a:lnTo>
                  <a:pt x="2347907" y="1289209"/>
                </a:lnTo>
                <a:lnTo>
                  <a:pt x="2347913" y="1289368"/>
                </a:lnTo>
                <a:lnTo>
                  <a:pt x="2347913" y="1652906"/>
                </a:lnTo>
                <a:lnTo>
                  <a:pt x="2347596" y="1659256"/>
                </a:lnTo>
                <a:lnTo>
                  <a:pt x="2347278" y="1665606"/>
                </a:lnTo>
                <a:lnTo>
                  <a:pt x="2346326" y="1671956"/>
                </a:lnTo>
                <a:lnTo>
                  <a:pt x="2345374" y="1677988"/>
                </a:lnTo>
                <a:lnTo>
                  <a:pt x="2343787" y="1684021"/>
                </a:lnTo>
                <a:lnTo>
                  <a:pt x="2341565" y="1690053"/>
                </a:lnTo>
                <a:lnTo>
                  <a:pt x="2339660" y="1695768"/>
                </a:lnTo>
                <a:lnTo>
                  <a:pt x="2337438" y="1701483"/>
                </a:lnTo>
                <a:lnTo>
                  <a:pt x="2334582" y="1706881"/>
                </a:lnTo>
                <a:lnTo>
                  <a:pt x="2331725" y="1712278"/>
                </a:lnTo>
                <a:lnTo>
                  <a:pt x="2328551" y="1717358"/>
                </a:lnTo>
                <a:lnTo>
                  <a:pt x="2325059" y="1722438"/>
                </a:lnTo>
                <a:lnTo>
                  <a:pt x="2321568" y="1727518"/>
                </a:lnTo>
                <a:lnTo>
                  <a:pt x="2317441" y="1731963"/>
                </a:lnTo>
                <a:lnTo>
                  <a:pt x="2312998" y="1736726"/>
                </a:lnTo>
                <a:lnTo>
                  <a:pt x="2308871" y="1741171"/>
                </a:lnTo>
                <a:lnTo>
                  <a:pt x="2304110" y="1744981"/>
                </a:lnTo>
                <a:lnTo>
                  <a:pt x="2299349" y="1749108"/>
                </a:lnTo>
                <a:lnTo>
                  <a:pt x="2293953" y="1752601"/>
                </a:lnTo>
                <a:lnTo>
                  <a:pt x="2288874" y="1756093"/>
                </a:lnTo>
                <a:lnTo>
                  <a:pt x="2283795" y="1759268"/>
                </a:lnTo>
                <a:lnTo>
                  <a:pt x="2278399" y="1762443"/>
                </a:lnTo>
                <a:lnTo>
                  <a:pt x="2272369" y="1765301"/>
                </a:lnTo>
                <a:lnTo>
                  <a:pt x="2266338" y="1767841"/>
                </a:lnTo>
                <a:lnTo>
                  <a:pt x="2260307" y="1770063"/>
                </a:lnTo>
                <a:lnTo>
                  <a:pt x="2253959" y="1771651"/>
                </a:lnTo>
                <a:lnTo>
                  <a:pt x="2247610" y="1773556"/>
                </a:lnTo>
                <a:lnTo>
                  <a:pt x="2241262" y="1774826"/>
                </a:lnTo>
                <a:lnTo>
                  <a:pt x="2234914" y="1776096"/>
                </a:lnTo>
                <a:lnTo>
                  <a:pt x="2228248" y="1776731"/>
                </a:lnTo>
                <a:lnTo>
                  <a:pt x="2221582" y="1777366"/>
                </a:lnTo>
                <a:lnTo>
                  <a:pt x="2214917" y="1777683"/>
                </a:lnTo>
                <a:lnTo>
                  <a:pt x="2049861" y="1777683"/>
                </a:lnTo>
                <a:lnTo>
                  <a:pt x="2041926" y="1777366"/>
                </a:lnTo>
                <a:lnTo>
                  <a:pt x="2034308" y="1776096"/>
                </a:lnTo>
                <a:lnTo>
                  <a:pt x="2026690" y="1774191"/>
                </a:lnTo>
                <a:lnTo>
                  <a:pt x="2019707" y="1771333"/>
                </a:lnTo>
                <a:lnTo>
                  <a:pt x="2012724" y="1768158"/>
                </a:lnTo>
                <a:lnTo>
                  <a:pt x="2006375" y="1764031"/>
                </a:lnTo>
                <a:lnTo>
                  <a:pt x="2000662" y="1759903"/>
                </a:lnTo>
                <a:lnTo>
                  <a:pt x="1994949" y="1755141"/>
                </a:lnTo>
                <a:lnTo>
                  <a:pt x="1989870" y="1749426"/>
                </a:lnTo>
                <a:lnTo>
                  <a:pt x="1985426" y="1743393"/>
                </a:lnTo>
                <a:lnTo>
                  <a:pt x="1981617" y="1737043"/>
                </a:lnTo>
                <a:lnTo>
                  <a:pt x="1977808" y="1730376"/>
                </a:lnTo>
                <a:lnTo>
                  <a:pt x="1975586" y="1723391"/>
                </a:lnTo>
                <a:lnTo>
                  <a:pt x="1973682" y="1715771"/>
                </a:lnTo>
                <a:lnTo>
                  <a:pt x="1972095" y="1708151"/>
                </a:lnTo>
                <a:lnTo>
                  <a:pt x="1971460" y="1700213"/>
                </a:lnTo>
                <a:lnTo>
                  <a:pt x="1971143" y="1687196"/>
                </a:lnTo>
                <a:lnTo>
                  <a:pt x="1969873" y="1674496"/>
                </a:lnTo>
                <a:lnTo>
                  <a:pt x="1968286" y="1662113"/>
                </a:lnTo>
                <a:lnTo>
                  <a:pt x="1966064" y="1649731"/>
                </a:lnTo>
                <a:lnTo>
                  <a:pt x="1962890" y="1637666"/>
                </a:lnTo>
                <a:lnTo>
                  <a:pt x="1959398" y="1625601"/>
                </a:lnTo>
                <a:lnTo>
                  <a:pt x="1955272" y="1614171"/>
                </a:lnTo>
                <a:lnTo>
                  <a:pt x="1950511" y="1602741"/>
                </a:lnTo>
                <a:lnTo>
                  <a:pt x="1945432" y="1591628"/>
                </a:lnTo>
                <a:lnTo>
                  <a:pt x="1939718" y="1580833"/>
                </a:lnTo>
                <a:lnTo>
                  <a:pt x="1933370" y="1570356"/>
                </a:lnTo>
                <a:lnTo>
                  <a:pt x="1927022" y="1560196"/>
                </a:lnTo>
                <a:lnTo>
                  <a:pt x="1920039" y="1550353"/>
                </a:lnTo>
                <a:lnTo>
                  <a:pt x="1912421" y="1540828"/>
                </a:lnTo>
                <a:lnTo>
                  <a:pt x="1904168" y="1531621"/>
                </a:lnTo>
                <a:lnTo>
                  <a:pt x="1895915" y="1522731"/>
                </a:lnTo>
                <a:lnTo>
                  <a:pt x="1887028" y="1514476"/>
                </a:lnTo>
                <a:lnTo>
                  <a:pt x="1877823" y="1506856"/>
                </a:lnTo>
                <a:lnTo>
                  <a:pt x="1868300" y="1499553"/>
                </a:lnTo>
                <a:lnTo>
                  <a:pt x="1858460" y="1492251"/>
                </a:lnTo>
                <a:lnTo>
                  <a:pt x="1848303" y="1485901"/>
                </a:lnTo>
                <a:lnTo>
                  <a:pt x="1837511" y="1479868"/>
                </a:lnTo>
                <a:lnTo>
                  <a:pt x="1826719" y="1474471"/>
                </a:lnTo>
                <a:lnTo>
                  <a:pt x="1815610" y="1469391"/>
                </a:lnTo>
                <a:lnTo>
                  <a:pt x="1804183" y="1464946"/>
                </a:lnTo>
                <a:lnTo>
                  <a:pt x="1792756" y="1460818"/>
                </a:lnTo>
                <a:lnTo>
                  <a:pt x="1780694" y="1457326"/>
                </a:lnTo>
                <a:lnTo>
                  <a:pt x="1768315" y="1454468"/>
                </a:lnTo>
                <a:lnTo>
                  <a:pt x="1756253" y="1452246"/>
                </a:lnTo>
                <a:lnTo>
                  <a:pt x="1743557" y="1450658"/>
                </a:lnTo>
                <a:lnTo>
                  <a:pt x="1730860" y="1449706"/>
                </a:lnTo>
                <a:lnTo>
                  <a:pt x="1718163" y="1449388"/>
                </a:lnTo>
                <a:lnTo>
                  <a:pt x="1704832" y="1449706"/>
                </a:lnTo>
                <a:lnTo>
                  <a:pt x="1692135" y="1450658"/>
                </a:lnTo>
                <a:lnTo>
                  <a:pt x="1680074" y="1452246"/>
                </a:lnTo>
                <a:lnTo>
                  <a:pt x="1667695" y="1454468"/>
                </a:lnTo>
                <a:lnTo>
                  <a:pt x="1655315" y="1457326"/>
                </a:lnTo>
                <a:lnTo>
                  <a:pt x="1643571" y="1460818"/>
                </a:lnTo>
                <a:lnTo>
                  <a:pt x="1631509" y="1464946"/>
                </a:lnTo>
                <a:lnTo>
                  <a:pt x="1620400" y="1469391"/>
                </a:lnTo>
                <a:lnTo>
                  <a:pt x="1609290" y="1474471"/>
                </a:lnTo>
                <a:lnTo>
                  <a:pt x="1598181" y="1479868"/>
                </a:lnTo>
                <a:lnTo>
                  <a:pt x="1587706" y="1485901"/>
                </a:lnTo>
                <a:lnTo>
                  <a:pt x="1577549" y="1492251"/>
                </a:lnTo>
                <a:lnTo>
                  <a:pt x="1567709" y="1499553"/>
                </a:lnTo>
                <a:lnTo>
                  <a:pt x="1558187" y="1506856"/>
                </a:lnTo>
                <a:lnTo>
                  <a:pt x="1548664" y="1514476"/>
                </a:lnTo>
                <a:lnTo>
                  <a:pt x="1540094" y="1522731"/>
                </a:lnTo>
                <a:lnTo>
                  <a:pt x="1531524" y="1531621"/>
                </a:lnTo>
                <a:lnTo>
                  <a:pt x="1523588" y="1540828"/>
                </a:lnTo>
                <a:lnTo>
                  <a:pt x="1516288" y="1550353"/>
                </a:lnTo>
                <a:lnTo>
                  <a:pt x="1508987" y="1560196"/>
                </a:lnTo>
                <a:lnTo>
                  <a:pt x="1502322" y="1570356"/>
                </a:lnTo>
                <a:lnTo>
                  <a:pt x="1495973" y="1580833"/>
                </a:lnTo>
                <a:lnTo>
                  <a:pt x="1490260" y="1591628"/>
                </a:lnTo>
                <a:lnTo>
                  <a:pt x="1485181" y="1602741"/>
                </a:lnTo>
                <a:lnTo>
                  <a:pt x="1480420" y="1614171"/>
                </a:lnTo>
                <a:lnTo>
                  <a:pt x="1476611" y="1625601"/>
                </a:lnTo>
                <a:lnTo>
                  <a:pt x="1472802" y="1637666"/>
                </a:lnTo>
                <a:lnTo>
                  <a:pt x="1470263" y="1649731"/>
                </a:lnTo>
                <a:lnTo>
                  <a:pt x="1467724" y="1662113"/>
                </a:lnTo>
                <a:lnTo>
                  <a:pt x="1465819" y="1674496"/>
                </a:lnTo>
                <a:lnTo>
                  <a:pt x="1464549" y="1687196"/>
                </a:lnTo>
                <a:lnTo>
                  <a:pt x="1464232" y="1700213"/>
                </a:lnTo>
                <a:lnTo>
                  <a:pt x="1463915" y="1708151"/>
                </a:lnTo>
                <a:lnTo>
                  <a:pt x="1462645" y="1715771"/>
                </a:lnTo>
                <a:lnTo>
                  <a:pt x="1460740" y="1723391"/>
                </a:lnTo>
                <a:lnTo>
                  <a:pt x="1457884" y="1730376"/>
                </a:lnTo>
                <a:lnTo>
                  <a:pt x="1454710" y="1737043"/>
                </a:lnTo>
                <a:lnTo>
                  <a:pt x="1450583" y="1743393"/>
                </a:lnTo>
                <a:lnTo>
                  <a:pt x="1445822" y="1749426"/>
                </a:lnTo>
                <a:lnTo>
                  <a:pt x="1440743" y="1755141"/>
                </a:lnTo>
                <a:lnTo>
                  <a:pt x="1435347" y="1759903"/>
                </a:lnTo>
                <a:lnTo>
                  <a:pt x="1429316" y="1764031"/>
                </a:lnTo>
                <a:lnTo>
                  <a:pt x="1422968" y="1768158"/>
                </a:lnTo>
                <a:lnTo>
                  <a:pt x="1416302" y="1771333"/>
                </a:lnTo>
                <a:lnTo>
                  <a:pt x="1409002" y="1774191"/>
                </a:lnTo>
                <a:lnTo>
                  <a:pt x="1401384" y="1776096"/>
                </a:lnTo>
                <a:lnTo>
                  <a:pt x="1394083" y="1777366"/>
                </a:lnTo>
                <a:lnTo>
                  <a:pt x="1386148" y="1777683"/>
                </a:lnTo>
                <a:lnTo>
                  <a:pt x="894156" y="1777683"/>
                </a:lnTo>
                <a:lnTo>
                  <a:pt x="886221" y="1777366"/>
                </a:lnTo>
                <a:lnTo>
                  <a:pt x="878285" y="1776096"/>
                </a:lnTo>
                <a:lnTo>
                  <a:pt x="870667" y="1774191"/>
                </a:lnTo>
                <a:lnTo>
                  <a:pt x="863684" y="1771333"/>
                </a:lnTo>
                <a:lnTo>
                  <a:pt x="856701" y="1768158"/>
                </a:lnTo>
                <a:lnTo>
                  <a:pt x="850353" y="1764031"/>
                </a:lnTo>
                <a:lnTo>
                  <a:pt x="844639" y="1759903"/>
                </a:lnTo>
                <a:lnTo>
                  <a:pt x="838926" y="1755141"/>
                </a:lnTo>
                <a:lnTo>
                  <a:pt x="833847" y="1749426"/>
                </a:lnTo>
                <a:lnTo>
                  <a:pt x="829403" y="1743393"/>
                </a:lnTo>
                <a:lnTo>
                  <a:pt x="825594" y="1737043"/>
                </a:lnTo>
                <a:lnTo>
                  <a:pt x="822420" y="1730376"/>
                </a:lnTo>
                <a:lnTo>
                  <a:pt x="819563" y="1723391"/>
                </a:lnTo>
                <a:lnTo>
                  <a:pt x="817659" y="1715771"/>
                </a:lnTo>
                <a:lnTo>
                  <a:pt x="816389" y="1708151"/>
                </a:lnTo>
                <a:lnTo>
                  <a:pt x="815437" y="1700213"/>
                </a:lnTo>
                <a:lnTo>
                  <a:pt x="815120" y="1687196"/>
                </a:lnTo>
                <a:lnTo>
                  <a:pt x="813850" y="1674496"/>
                </a:lnTo>
                <a:lnTo>
                  <a:pt x="812263" y="1662113"/>
                </a:lnTo>
                <a:lnTo>
                  <a:pt x="810041" y="1649731"/>
                </a:lnTo>
                <a:lnTo>
                  <a:pt x="806867" y="1637666"/>
                </a:lnTo>
                <a:lnTo>
                  <a:pt x="803375" y="1625601"/>
                </a:lnTo>
                <a:lnTo>
                  <a:pt x="799249" y="1614171"/>
                </a:lnTo>
                <a:lnTo>
                  <a:pt x="794488" y="1602741"/>
                </a:lnTo>
                <a:lnTo>
                  <a:pt x="789409" y="1591628"/>
                </a:lnTo>
                <a:lnTo>
                  <a:pt x="783696" y="1580833"/>
                </a:lnTo>
                <a:lnTo>
                  <a:pt x="777982" y="1570356"/>
                </a:lnTo>
                <a:lnTo>
                  <a:pt x="770999" y="1560196"/>
                </a:lnTo>
                <a:lnTo>
                  <a:pt x="764016" y="1550353"/>
                </a:lnTo>
                <a:lnTo>
                  <a:pt x="756398" y="1540828"/>
                </a:lnTo>
                <a:lnTo>
                  <a:pt x="748463" y="1531621"/>
                </a:lnTo>
                <a:lnTo>
                  <a:pt x="739892" y="1522731"/>
                </a:lnTo>
                <a:lnTo>
                  <a:pt x="731005" y="1514476"/>
                </a:lnTo>
                <a:lnTo>
                  <a:pt x="721800" y="1506856"/>
                </a:lnTo>
                <a:lnTo>
                  <a:pt x="712277" y="1499553"/>
                </a:lnTo>
                <a:lnTo>
                  <a:pt x="702438" y="1492251"/>
                </a:lnTo>
                <a:lnTo>
                  <a:pt x="692280" y="1485901"/>
                </a:lnTo>
                <a:lnTo>
                  <a:pt x="681488" y="1479868"/>
                </a:lnTo>
                <a:lnTo>
                  <a:pt x="670696" y="1474471"/>
                </a:lnTo>
                <a:lnTo>
                  <a:pt x="659587" y="1469391"/>
                </a:lnTo>
                <a:lnTo>
                  <a:pt x="648160" y="1464946"/>
                </a:lnTo>
                <a:lnTo>
                  <a:pt x="636733" y="1460818"/>
                </a:lnTo>
                <a:lnTo>
                  <a:pt x="624671" y="1457326"/>
                </a:lnTo>
                <a:lnTo>
                  <a:pt x="612292" y="1454468"/>
                </a:lnTo>
                <a:lnTo>
                  <a:pt x="600230" y="1452246"/>
                </a:lnTo>
                <a:lnTo>
                  <a:pt x="587534" y="1450658"/>
                </a:lnTo>
                <a:lnTo>
                  <a:pt x="574837" y="1449706"/>
                </a:lnTo>
                <a:lnTo>
                  <a:pt x="562140" y="1449388"/>
                </a:lnTo>
                <a:lnTo>
                  <a:pt x="548809" y="1449706"/>
                </a:lnTo>
                <a:lnTo>
                  <a:pt x="536112" y="1450658"/>
                </a:lnTo>
                <a:lnTo>
                  <a:pt x="524051" y="1452246"/>
                </a:lnTo>
                <a:lnTo>
                  <a:pt x="511354" y="1454468"/>
                </a:lnTo>
                <a:lnTo>
                  <a:pt x="499292" y="1457326"/>
                </a:lnTo>
                <a:lnTo>
                  <a:pt x="487548" y="1460818"/>
                </a:lnTo>
                <a:lnTo>
                  <a:pt x="475486" y="1464946"/>
                </a:lnTo>
                <a:lnTo>
                  <a:pt x="464377" y="1469391"/>
                </a:lnTo>
                <a:lnTo>
                  <a:pt x="452950" y="1474471"/>
                </a:lnTo>
                <a:lnTo>
                  <a:pt x="442158" y="1479868"/>
                </a:lnTo>
                <a:lnTo>
                  <a:pt x="431366" y="1485901"/>
                </a:lnTo>
                <a:lnTo>
                  <a:pt x="421526" y="1492251"/>
                </a:lnTo>
                <a:lnTo>
                  <a:pt x="411686" y="1499553"/>
                </a:lnTo>
                <a:lnTo>
                  <a:pt x="402164" y="1506856"/>
                </a:lnTo>
                <a:lnTo>
                  <a:pt x="392641" y="1514476"/>
                </a:lnTo>
                <a:lnTo>
                  <a:pt x="383754" y="1522731"/>
                </a:lnTo>
                <a:lnTo>
                  <a:pt x="375501" y="1531621"/>
                </a:lnTo>
                <a:lnTo>
                  <a:pt x="367566" y="1540828"/>
                </a:lnTo>
                <a:lnTo>
                  <a:pt x="359948" y="1550353"/>
                </a:lnTo>
                <a:lnTo>
                  <a:pt x="352964" y="1560196"/>
                </a:lnTo>
                <a:lnTo>
                  <a:pt x="346299" y="1570356"/>
                </a:lnTo>
                <a:lnTo>
                  <a:pt x="340268" y="1580833"/>
                </a:lnTo>
                <a:lnTo>
                  <a:pt x="334237" y="1591628"/>
                </a:lnTo>
                <a:lnTo>
                  <a:pt x="329158" y="1602741"/>
                </a:lnTo>
                <a:lnTo>
                  <a:pt x="324715" y="1614171"/>
                </a:lnTo>
                <a:lnTo>
                  <a:pt x="320271" y="1625601"/>
                </a:lnTo>
                <a:lnTo>
                  <a:pt x="316779" y="1637666"/>
                </a:lnTo>
                <a:lnTo>
                  <a:pt x="313923" y="1649731"/>
                </a:lnTo>
                <a:lnTo>
                  <a:pt x="311701" y="1662113"/>
                </a:lnTo>
                <a:lnTo>
                  <a:pt x="309796" y="1674496"/>
                </a:lnTo>
                <a:lnTo>
                  <a:pt x="308844" y="1687196"/>
                </a:lnTo>
                <a:lnTo>
                  <a:pt x="308209" y="1700213"/>
                </a:lnTo>
                <a:lnTo>
                  <a:pt x="307574" y="1708151"/>
                </a:lnTo>
                <a:lnTo>
                  <a:pt x="306622" y="1715771"/>
                </a:lnTo>
                <a:lnTo>
                  <a:pt x="304400" y="1723391"/>
                </a:lnTo>
                <a:lnTo>
                  <a:pt x="301861" y="1730376"/>
                </a:lnTo>
                <a:lnTo>
                  <a:pt x="298687" y="1737043"/>
                </a:lnTo>
                <a:lnTo>
                  <a:pt x="294560" y="1743393"/>
                </a:lnTo>
                <a:lnTo>
                  <a:pt x="289799" y="1749426"/>
                </a:lnTo>
                <a:lnTo>
                  <a:pt x="285038" y="1755141"/>
                </a:lnTo>
                <a:lnTo>
                  <a:pt x="279642" y="1759903"/>
                </a:lnTo>
                <a:lnTo>
                  <a:pt x="273611" y="1764031"/>
                </a:lnTo>
                <a:lnTo>
                  <a:pt x="266945" y="1768158"/>
                </a:lnTo>
                <a:lnTo>
                  <a:pt x="259962" y="1771333"/>
                </a:lnTo>
                <a:lnTo>
                  <a:pt x="252979" y="1774191"/>
                </a:lnTo>
                <a:lnTo>
                  <a:pt x="245678" y="1776096"/>
                </a:lnTo>
                <a:lnTo>
                  <a:pt x="237743" y="1777366"/>
                </a:lnTo>
                <a:lnTo>
                  <a:pt x="229808" y="1777683"/>
                </a:lnTo>
                <a:lnTo>
                  <a:pt x="132679" y="1777683"/>
                </a:lnTo>
                <a:lnTo>
                  <a:pt x="126013" y="1777366"/>
                </a:lnTo>
                <a:lnTo>
                  <a:pt x="119348" y="1776731"/>
                </a:lnTo>
                <a:lnTo>
                  <a:pt x="112682" y="1776096"/>
                </a:lnTo>
                <a:lnTo>
                  <a:pt x="106334" y="1774826"/>
                </a:lnTo>
                <a:lnTo>
                  <a:pt x="99985" y="1773556"/>
                </a:lnTo>
                <a:lnTo>
                  <a:pt x="93637" y="1771651"/>
                </a:lnTo>
                <a:lnTo>
                  <a:pt x="87289" y="1770063"/>
                </a:lnTo>
                <a:lnTo>
                  <a:pt x="81258" y="1767841"/>
                </a:lnTo>
                <a:lnTo>
                  <a:pt x="75227" y="1765301"/>
                </a:lnTo>
                <a:lnTo>
                  <a:pt x="69196" y="1762443"/>
                </a:lnTo>
                <a:lnTo>
                  <a:pt x="63800" y="1759268"/>
                </a:lnTo>
                <a:lnTo>
                  <a:pt x="58722" y="1756093"/>
                </a:lnTo>
                <a:lnTo>
                  <a:pt x="53325" y="1752601"/>
                </a:lnTo>
                <a:lnTo>
                  <a:pt x="48247" y="1749108"/>
                </a:lnTo>
                <a:lnTo>
                  <a:pt x="43486" y="1744981"/>
                </a:lnTo>
                <a:lnTo>
                  <a:pt x="38724" y="1741171"/>
                </a:lnTo>
                <a:lnTo>
                  <a:pt x="34281" y="1736726"/>
                </a:lnTo>
                <a:lnTo>
                  <a:pt x="30154" y="1731963"/>
                </a:lnTo>
                <a:lnTo>
                  <a:pt x="26028" y="1727518"/>
                </a:lnTo>
                <a:lnTo>
                  <a:pt x="22536" y="1722438"/>
                </a:lnTo>
                <a:lnTo>
                  <a:pt x="19045" y="1717358"/>
                </a:lnTo>
                <a:lnTo>
                  <a:pt x="15871" y="1712278"/>
                </a:lnTo>
                <a:lnTo>
                  <a:pt x="13014" y="1706881"/>
                </a:lnTo>
                <a:lnTo>
                  <a:pt x="10157" y="1701483"/>
                </a:lnTo>
                <a:lnTo>
                  <a:pt x="7935" y="1695768"/>
                </a:lnTo>
                <a:lnTo>
                  <a:pt x="5713" y="1690053"/>
                </a:lnTo>
                <a:lnTo>
                  <a:pt x="3809" y="1684021"/>
                </a:lnTo>
                <a:lnTo>
                  <a:pt x="2222" y="1677988"/>
                </a:lnTo>
                <a:lnTo>
                  <a:pt x="1587" y="1671956"/>
                </a:lnTo>
                <a:lnTo>
                  <a:pt x="317" y="1665606"/>
                </a:lnTo>
                <a:lnTo>
                  <a:pt x="0" y="1659256"/>
                </a:lnTo>
                <a:lnTo>
                  <a:pt x="0" y="1652906"/>
                </a:lnTo>
                <a:lnTo>
                  <a:pt x="0" y="1476058"/>
                </a:lnTo>
                <a:lnTo>
                  <a:pt x="6" y="1475902"/>
                </a:lnTo>
                <a:lnTo>
                  <a:pt x="0" y="1475741"/>
                </a:lnTo>
                <a:lnTo>
                  <a:pt x="0" y="1019176"/>
                </a:lnTo>
                <a:lnTo>
                  <a:pt x="0" y="1007111"/>
                </a:lnTo>
                <a:lnTo>
                  <a:pt x="317" y="994728"/>
                </a:lnTo>
                <a:lnTo>
                  <a:pt x="1587" y="982663"/>
                </a:lnTo>
                <a:lnTo>
                  <a:pt x="2539" y="970916"/>
                </a:lnTo>
                <a:lnTo>
                  <a:pt x="4126" y="958851"/>
                </a:lnTo>
                <a:lnTo>
                  <a:pt x="6348" y="947103"/>
                </a:lnTo>
                <a:lnTo>
                  <a:pt x="8253" y="935038"/>
                </a:lnTo>
                <a:lnTo>
                  <a:pt x="11109" y="923608"/>
                </a:lnTo>
                <a:lnTo>
                  <a:pt x="13649" y="912178"/>
                </a:lnTo>
                <a:lnTo>
                  <a:pt x="16823" y="900748"/>
                </a:lnTo>
                <a:lnTo>
                  <a:pt x="20632" y="889636"/>
                </a:lnTo>
                <a:lnTo>
                  <a:pt x="24441" y="878523"/>
                </a:lnTo>
                <a:lnTo>
                  <a:pt x="28885" y="867411"/>
                </a:lnTo>
                <a:lnTo>
                  <a:pt x="33328" y="856298"/>
                </a:lnTo>
                <a:lnTo>
                  <a:pt x="38090" y="845503"/>
                </a:lnTo>
                <a:lnTo>
                  <a:pt x="43168" y="834708"/>
                </a:lnTo>
                <a:lnTo>
                  <a:pt x="48247" y="823913"/>
                </a:lnTo>
                <a:lnTo>
                  <a:pt x="54278" y="813753"/>
                </a:lnTo>
                <a:lnTo>
                  <a:pt x="60309" y="803276"/>
                </a:lnTo>
                <a:lnTo>
                  <a:pt x="66022" y="793116"/>
                </a:lnTo>
                <a:lnTo>
                  <a:pt x="73005" y="783273"/>
                </a:lnTo>
                <a:lnTo>
                  <a:pt x="79671" y="773113"/>
                </a:lnTo>
                <a:lnTo>
                  <a:pt x="86337" y="763588"/>
                </a:lnTo>
                <a:lnTo>
                  <a:pt x="93954" y="754063"/>
                </a:lnTo>
                <a:lnTo>
                  <a:pt x="101572" y="744538"/>
                </a:lnTo>
                <a:lnTo>
                  <a:pt x="108873" y="735648"/>
                </a:lnTo>
                <a:lnTo>
                  <a:pt x="117443" y="726441"/>
                </a:lnTo>
                <a:lnTo>
                  <a:pt x="125696" y="717551"/>
                </a:lnTo>
                <a:lnTo>
                  <a:pt x="133949" y="708978"/>
                </a:lnTo>
                <a:lnTo>
                  <a:pt x="142836" y="700088"/>
                </a:lnTo>
                <a:lnTo>
                  <a:pt x="151724" y="691833"/>
                </a:lnTo>
                <a:lnTo>
                  <a:pt x="160929" y="683896"/>
                </a:lnTo>
                <a:lnTo>
                  <a:pt x="170451" y="675958"/>
                </a:lnTo>
                <a:lnTo>
                  <a:pt x="179974" y="668021"/>
                </a:lnTo>
                <a:lnTo>
                  <a:pt x="189814" y="660401"/>
                </a:lnTo>
                <a:lnTo>
                  <a:pt x="200288" y="653098"/>
                </a:lnTo>
                <a:lnTo>
                  <a:pt x="210445" y="645796"/>
                </a:lnTo>
                <a:lnTo>
                  <a:pt x="220920" y="639128"/>
                </a:lnTo>
                <a:lnTo>
                  <a:pt x="231395" y="632461"/>
                </a:lnTo>
                <a:lnTo>
                  <a:pt x="242187" y="626111"/>
                </a:lnTo>
                <a:lnTo>
                  <a:pt x="253296" y="619761"/>
                </a:lnTo>
                <a:lnTo>
                  <a:pt x="264723" y="613411"/>
                </a:lnTo>
                <a:lnTo>
                  <a:pt x="275833" y="607696"/>
                </a:lnTo>
                <a:lnTo>
                  <a:pt x="287895" y="602298"/>
                </a:lnTo>
                <a:lnTo>
                  <a:pt x="299321" y="596583"/>
                </a:lnTo>
                <a:lnTo>
                  <a:pt x="311383" y="591503"/>
                </a:lnTo>
                <a:lnTo>
                  <a:pt x="323445" y="586741"/>
                </a:lnTo>
                <a:lnTo>
                  <a:pt x="335824" y="581978"/>
                </a:lnTo>
                <a:lnTo>
                  <a:pt x="348203" y="577533"/>
                </a:lnTo>
                <a:lnTo>
                  <a:pt x="360900" y="573723"/>
                </a:lnTo>
                <a:lnTo>
                  <a:pt x="373596" y="569596"/>
                </a:lnTo>
                <a:lnTo>
                  <a:pt x="386293" y="566103"/>
                </a:lnTo>
                <a:lnTo>
                  <a:pt x="399307" y="562928"/>
                </a:lnTo>
                <a:lnTo>
                  <a:pt x="412321" y="559753"/>
                </a:lnTo>
                <a:lnTo>
                  <a:pt x="425652" y="556896"/>
                </a:lnTo>
                <a:lnTo>
                  <a:pt x="438984" y="554038"/>
                </a:lnTo>
                <a:lnTo>
                  <a:pt x="452633" y="552133"/>
                </a:lnTo>
                <a:lnTo>
                  <a:pt x="465964" y="550228"/>
                </a:lnTo>
                <a:lnTo>
                  <a:pt x="479930" y="548641"/>
                </a:lnTo>
                <a:lnTo>
                  <a:pt x="493262" y="547053"/>
                </a:lnTo>
                <a:lnTo>
                  <a:pt x="507228" y="546101"/>
                </a:lnTo>
                <a:lnTo>
                  <a:pt x="521511" y="545466"/>
                </a:lnTo>
                <a:lnTo>
                  <a:pt x="535478" y="545148"/>
                </a:lnTo>
                <a:lnTo>
                  <a:pt x="549761" y="544513"/>
                </a:lnTo>
                <a:lnTo>
                  <a:pt x="1335088" y="544513"/>
                </a:lnTo>
                <a:lnTo>
                  <a:pt x="1335088" y="432238"/>
                </a:lnTo>
                <a:lnTo>
                  <a:pt x="1335723" y="424293"/>
                </a:lnTo>
                <a:lnTo>
                  <a:pt x="1336676" y="416347"/>
                </a:lnTo>
                <a:lnTo>
                  <a:pt x="1338898" y="408719"/>
                </a:lnTo>
                <a:lnTo>
                  <a:pt x="1341438" y="401727"/>
                </a:lnTo>
                <a:lnTo>
                  <a:pt x="1344613" y="395053"/>
                </a:lnTo>
                <a:lnTo>
                  <a:pt x="1348741" y="388061"/>
                </a:lnTo>
                <a:lnTo>
                  <a:pt x="1353186" y="382340"/>
                </a:lnTo>
                <a:lnTo>
                  <a:pt x="1358266" y="376619"/>
                </a:lnTo>
                <a:lnTo>
                  <a:pt x="1363663" y="371534"/>
                </a:lnTo>
                <a:lnTo>
                  <a:pt x="1369696" y="367085"/>
                </a:lnTo>
                <a:lnTo>
                  <a:pt x="1376363" y="363271"/>
                </a:lnTo>
                <a:lnTo>
                  <a:pt x="1383348" y="360092"/>
                </a:lnTo>
                <a:lnTo>
                  <a:pt x="1390333" y="357232"/>
                </a:lnTo>
                <a:lnTo>
                  <a:pt x="1397953" y="355325"/>
                </a:lnTo>
                <a:lnTo>
                  <a:pt x="1405573" y="354054"/>
                </a:lnTo>
                <a:lnTo>
                  <a:pt x="1413828" y="353736"/>
                </a:lnTo>
                <a:close/>
                <a:moveTo>
                  <a:pt x="1740853" y="352465"/>
                </a:moveTo>
                <a:lnTo>
                  <a:pt x="1859916" y="352465"/>
                </a:lnTo>
                <a:lnTo>
                  <a:pt x="1867853" y="352783"/>
                </a:lnTo>
                <a:lnTo>
                  <a:pt x="1875791" y="354054"/>
                </a:lnTo>
                <a:lnTo>
                  <a:pt x="1883093" y="355643"/>
                </a:lnTo>
                <a:lnTo>
                  <a:pt x="1890396" y="358503"/>
                </a:lnTo>
                <a:lnTo>
                  <a:pt x="1897063" y="361682"/>
                </a:lnTo>
                <a:lnTo>
                  <a:pt x="1903731" y="365495"/>
                </a:lnTo>
                <a:lnTo>
                  <a:pt x="1909763" y="370263"/>
                </a:lnTo>
                <a:lnTo>
                  <a:pt x="1915478" y="375030"/>
                </a:lnTo>
                <a:lnTo>
                  <a:pt x="1920241" y="380751"/>
                </a:lnTo>
                <a:lnTo>
                  <a:pt x="1925003" y="387107"/>
                </a:lnTo>
                <a:lnTo>
                  <a:pt x="1928813" y="393464"/>
                </a:lnTo>
                <a:lnTo>
                  <a:pt x="1931988" y="400138"/>
                </a:lnTo>
                <a:lnTo>
                  <a:pt x="1934846" y="407130"/>
                </a:lnTo>
                <a:lnTo>
                  <a:pt x="1936751" y="414758"/>
                </a:lnTo>
                <a:lnTo>
                  <a:pt x="1938021" y="422703"/>
                </a:lnTo>
                <a:lnTo>
                  <a:pt x="1938338" y="430649"/>
                </a:lnTo>
                <a:lnTo>
                  <a:pt x="1938021" y="438595"/>
                </a:lnTo>
                <a:lnTo>
                  <a:pt x="1936751" y="446540"/>
                </a:lnTo>
                <a:lnTo>
                  <a:pt x="1934846" y="454168"/>
                </a:lnTo>
                <a:lnTo>
                  <a:pt x="1931988" y="461160"/>
                </a:lnTo>
                <a:lnTo>
                  <a:pt x="1928813" y="468152"/>
                </a:lnTo>
                <a:lnTo>
                  <a:pt x="1925003" y="474508"/>
                </a:lnTo>
                <a:lnTo>
                  <a:pt x="1920241" y="480229"/>
                </a:lnTo>
                <a:lnTo>
                  <a:pt x="1915478" y="485950"/>
                </a:lnTo>
                <a:lnTo>
                  <a:pt x="1909763" y="491035"/>
                </a:lnTo>
                <a:lnTo>
                  <a:pt x="1903731" y="495802"/>
                </a:lnTo>
                <a:lnTo>
                  <a:pt x="1897063" y="499299"/>
                </a:lnTo>
                <a:lnTo>
                  <a:pt x="1890396" y="503112"/>
                </a:lnTo>
                <a:lnTo>
                  <a:pt x="1883093" y="505337"/>
                </a:lnTo>
                <a:lnTo>
                  <a:pt x="1875791" y="507244"/>
                </a:lnTo>
                <a:lnTo>
                  <a:pt x="1867853" y="508515"/>
                </a:lnTo>
                <a:lnTo>
                  <a:pt x="1859916" y="508833"/>
                </a:lnTo>
                <a:lnTo>
                  <a:pt x="1740853" y="508833"/>
                </a:lnTo>
                <a:lnTo>
                  <a:pt x="1732916" y="508515"/>
                </a:lnTo>
                <a:lnTo>
                  <a:pt x="1724978" y="507244"/>
                </a:lnTo>
                <a:lnTo>
                  <a:pt x="1717358" y="505337"/>
                </a:lnTo>
                <a:lnTo>
                  <a:pt x="1710056" y="503112"/>
                </a:lnTo>
                <a:lnTo>
                  <a:pt x="1703388" y="499299"/>
                </a:lnTo>
                <a:lnTo>
                  <a:pt x="1696721" y="495802"/>
                </a:lnTo>
                <a:lnTo>
                  <a:pt x="1690688" y="491035"/>
                </a:lnTo>
                <a:lnTo>
                  <a:pt x="1685291" y="485950"/>
                </a:lnTo>
                <a:lnTo>
                  <a:pt x="1680528" y="480229"/>
                </a:lnTo>
                <a:lnTo>
                  <a:pt x="1675766" y="474508"/>
                </a:lnTo>
                <a:lnTo>
                  <a:pt x="1671638" y="468152"/>
                </a:lnTo>
                <a:lnTo>
                  <a:pt x="1668463" y="461160"/>
                </a:lnTo>
                <a:lnTo>
                  <a:pt x="1665606" y="454168"/>
                </a:lnTo>
                <a:lnTo>
                  <a:pt x="1663701" y="446540"/>
                </a:lnTo>
                <a:lnTo>
                  <a:pt x="1663066" y="438595"/>
                </a:lnTo>
                <a:lnTo>
                  <a:pt x="1662113" y="430649"/>
                </a:lnTo>
                <a:lnTo>
                  <a:pt x="1663066" y="422703"/>
                </a:lnTo>
                <a:lnTo>
                  <a:pt x="1663701" y="414758"/>
                </a:lnTo>
                <a:lnTo>
                  <a:pt x="1665606" y="407130"/>
                </a:lnTo>
                <a:lnTo>
                  <a:pt x="1668463" y="400138"/>
                </a:lnTo>
                <a:lnTo>
                  <a:pt x="1671638" y="393464"/>
                </a:lnTo>
                <a:lnTo>
                  <a:pt x="1675766" y="387107"/>
                </a:lnTo>
                <a:lnTo>
                  <a:pt x="1680528" y="380751"/>
                </a:lnTo>
                <a:lnTo>
                  <a:pt x="1685291" y="375030"/>
                </a:lnTo>
                <a:lnTo>
                  <a:pt x="1690688" y="370263"/>
                </a:lnTo>
                <a:lnTo>
                  <a:pt x="1696721" y="365495"/>
                </a:lnTo>
                <a:lnTo>
                  <a:pt x="1703388" y="361682"/>
                </a:lnTo>
                <a:lnTo>
                  <a:pt x="1710056" y="358503"/>
                </a:lnTo>
                <a:lnTo>
                  <a:pt x="1717358" y="355643"/>
                </a:lnTo>
                <a:lnTo>
                  <a:pt x="1724978" y="354054"/>
                </a:lnTo>
                <a:lnTo>
                  <a:pt x="1732916" y="352783"/>
                </a:lnTo>
                <a:lnTo>
                  <a:pt x="1740853" y="352465"/>
                </a:lnTo>
                <a:close/>
                <a:moveTo>
                  <a:pt x="1076961" y="352465"/>
                </a:moveTo>
                <a:lnTo>
                  <a:pt x="1196341" y="352465"/>
                </a:lnTo>
                <a:lnTo>
                  <a:pt x="1204278" y="352783"/>
                </a:lnTo>
                <a:lnTo>
                  <a:pt x="1211898" y="354054"/>
                </a:lnTo>
                <a:lnTo>
                  <a:pt x="1219201" y="355643"/>
                </a:lnTo>
                <a:lnTo>
                  <a:pt x="1226503" y="358503"/>
                </a:lnTo>
                <a:lnTo>
                  <a:pt x="1233488" y="361682"/>
                </a:lnTo>
                <a:lnTo>
                  <a:pt x="1239838" y="365495"/>
                </a:lnTo>
                <a:lnTo>
                  <a:pt x="1245871" y="370263"/>
                </a:lnTo>
                <a:lnTo>
                  <a:pt x="1251586" y="375030"/>
                </a:lnTo>
                <a:lnTo>
                  <a:pt x="1256666" y="380751"/>
                </a:lnTo>
                <a:lnTo>
                  <a:pt x="1261111" y="387107"/>
                </a:lnTo>
                <a:lnTo>
                  <a:pt x="1264921" y="393464"/>
                </a:lnTo>
                <a:lnTo>
                  <a:pt x="1268096" y="400138"/>
                </a:lnTo>
                <a:lnTo>
                  <a:pt x="1270953" y="407130"/>
                </a:lnTo>
                <a:lnTo>
                  <a:pt x="1272858" y="414758"/>
                </a:lnTo>
                <a:lnTo>
                  <a:pt x="1274128" y="422703"/>
                </a:lnTo>
                <a:lnTo>
                  <a:pt x="1274446" y="430649"/>
                </a:lnTo>
                <a:lnTo>
                  <a:pt x="1274128" y="438595"/>
                </a:lnTo>
                <a:lnTo>
                  <a:pt x="1272858" y="446540"/>
                </a:lnTo>
                <a:lnTo>
                  <a:pt x="1270953" y="454168"/>
                </a:lnTo>
                <a:lnTo>
                  <a:pt x="1268096" y="461160"/>
                </a:lnTo>
                <a:lnTo>
                  <a:pt x="1264921" y="468152"/>
                </a:lnTo>
                <a:lnTo>
                  <a:pt x="1261111" y="474508"/>
                </a:lnTo>
                <a:lnTo>
                  <a:pt x="1256666" y="480229"/>
                </a:lnTo>
                <a:lnTo>
                  <a:pt x="1251586" y="485950"/>
                </a:lnTo>
                <a:lnTo>
                  <a:pt x="1245871" y="491035"/>
                </a:lnTo>
                <a:lnTo>
                  <a:pt x="1239838" y="495802"/>
                </a:lnTo>
                <a:lnTo>
                  <a:pt x="1233488" y="499299"/>
                </a:lnTo>
                <a:lnTo>
                  <a:pt x="1226503" y="503112"/>
                </a:lnTo>
                <a:lnTo>
                  <a:pt x="1219201" y="505337"/>
                </a:lnTo>
                <a:lnTo>
                  <a:pt x="1211898" y="507244"/>
                </a:lnTo>
                <a:lnTo>
                  <a:pt x="1204278" y="508515"/>
                </a:lnTo>
                <a:lnTo>
                  <a:pt x="1196341" y="508833"/>
                </a:lnTo>
                <a:lnTo>
                  <a:pt x="1076961" y="508833"/>
                </a:lnTo>
                <a:lnTo>
                  <a:pt x="1069023" y="508515"/>
                </a:lnTo>
                <a:lnTo>
                  <a:pt x="1061086" y="507244"/>
                </a:lnTo>
                <a:lnTo>
                  <a:pt x="1053466" y="505337"/>
                </a:lnTo>
                <a:lnTo>
                  <a:pt x="1046163" y="503112"/>
                </a:lnTo>
                <a:lnTo>
                  <a:pt x="1039496" y="499299"/>
                </a:lnTo>
                <a:lnTo>
                  <a:pt x="1033146" y="495802"/>
                </a:lnTo>
                <a:lnTo>
                  <a:pt x="1027113" y="491035"/>
                </a:lnTo>
                <a:lnTo>
                  <a:pt x="1021716" y="485950"/>
                </a:lnTo>
                <a:lnTo>
                  <a:pt x="1016636" y="480229"/>
                </a:lnTo>
                <a:lnTo>
                  <a:pt x="1012191" y="474508"/>
                </a:lnTo>
                <a:lnTo>
                  <a:pt x="1008063" y="468152"/>
                </a:lnTo>
                <a:lnTo>
                  <a:pt x="1004571" y="461160"/>
                </a:lnTo>
                <a:lnTo>
                  <a:pt x="1002348" y="454168"/>
                </a:lnTo>
                <a:lnTo>
                  <a:pt x="1000126" y="446540"/>
                </a:lnTo>
                <a:lnTo>
                  <a:pt x="999173" y="438595"/>
                </a:lnTo>
                <a:lnTo>
                  <a:pt x="998538" y="430649"/>
                </a:lnTo>
                <a:lnTo>
                  <a:pt x="999173" y="422703"/>
                </a:lnTo>
                <a:lnTo>
                  <a:pt x="1000126" y="414758"/>
                </a:lnTo>
                <a:lnTo>
                  <a:pt x="1002348" y="407130"/>
                </a:lnTo>
                <a:lnTo>
                  <a:pt x="1004571" y="400138"/>
                </a:lnTo>
                <a:lnTo>
                  <a:pt x="1008063" y="393464"/>
                </a:lnTo>
                <a:lnTo>
                  <a:pt x="1012191" y="387107"/>
                </a:lnTo>
                <a:lnTo>
                  <a:pt x="1016636" y="380751"/>
                </a:lnTo>
                <a:lnTo>
                  <a:pt x="1021716" y="375030"/>
                </a:lnTo>
                <a:lnTo>
                  <a:pt x="1027113" y="370263"/>
                </a:lnTo>
                <a:lnTo>
                  <a:pt x="1033146" y="365495"/>
                </a:lnTo>
                <a:lnTo>
                  <a:pt x="1039496" y="361682"/>
                </a:lnTo>
                <a:lnTo>
                  <a:pt x="1046163" y="358503"/>
                </a:lnTo>
                <a:lnTo>
                  <a:pt x="1053466" y="355643"/>
                </a:lnTo>
                <a:lnTo>
                  <a:pt x="1061086" y="354054"/>
                </a:lnTo>
                <a:lnTo>
                  <a:pt x="1069023" y="352783"/>
                </a:lnTo>
                <a:lnTo>
                  <a:pt x="1076961" y="352465"/>
                </a:lnTo>
                <a:close/>
                <a:moveTo>
                  <a:pt x="1750696" y="104563"/>
                </a:moveTo>
                <a:lnTo>
                  <a:pt x="1758316" y="104881"/>
                </a:lnTo>
                <a:lnTo>
                  <a:pt x="1765301" y="105835"/>
                </a:lnTo>
                <a:lnTo>
                  <a:pt x="1772921" y="107742"/>
                </a:lnTo>
                <a:lnTo>
                  <a:pt x="1779906" y="109966"/>
                </a:lnTo>
                <a:lnTo>
                  <a:pt x="1786891" y="113145"/>
                </a:lnTo>
                <a:lnTo>
                  <a:pt x="1793558" y="117276"/>
                </a:lnTo>
                <a:lnTo>
                  <a:pt x="1799908" y="122044"/>
                </a:lnTo>
                <a:lnTo>
                  <a:pt x="1805941" y="127447"/>
                </a:lnTo>
                <a:lnTo>
                  <a:pt x="1811338" y="133485"/>
                </a:lnTo>
                <a:lnTo>
                  <a:pt x="1816101" y="139524"/>
                </a:lnTo>
                <a:lnTo>
                  <a:pt x="1819593" y="146198"/>
                </a:lnTo>
                <a:lnTo>
                  <a:pt x="1823403" y="153508"/>
                </a:lnTo>
                <a:lnTo>
                  <a:pt x="1825626" y="160500"/>
                </a:lnTo>
                <a:lnTo>
                  <a:pt x="1827213" y="167810"/>
                </a:lnTo>
                <a:lnTo>
                  <a:pt x="1828483" y="175120"/>
                </a:lnTo>
                <a:lnTo>
                  <a:pt x="1828801" y="182748"/>
                </a:lnTo>
                <a:lnTo>
                  <a:pt x="1828483" y="190375"/>
                </a:lnTo>
                <a:lnTo>
                  <a:pt x="1827213" y="198003"/>
                </a:lnTo>
                <a:lnTo>
                  <a:pt x="1825626" y="204995"/>
                </a:lnTo>
                <a:lnTo>
                  <a:pt x="1823403" y="212305"/>
                </a:lnTo>
                <a:lnTo>
                  <a:pt x="1820228" y="219297"/>
                </a:lnTo>
                <a:lnTo>
                  <a:pt x="1816101" y="225972"/>
                </a:lnTo>
                <a:lnTo>
                  <a:pt x="1811338" y="232328"/>
                </a:lnTo>
                <a:lnTo>
                  <a:pt x="1805941" y="238367"/>
                </a:lnTo>
                <a:lnTo>
                  <a:pt x="1721803" y="322589"/>
                </a:lnTo>
                <a:lnTo>
                  <a:pt x="1715771" y="328310"/>
                </a:lnTo>
                <a:lnTo>
                  <a:pt x="1709421" y="333078"/>
                </a:lnTo>
                <a:lnTo>
                  <a:pt x="1702753" y="336891"/>
                </a:lnTo>
                <a:lnTo>
                  <a:pt x="1695451" y="340070"/>
                </a:lnTo>
                <a:lnTo>
                  <a:pt x="1688466" y="342612"/>
                </a:lnTo>
                <a:lnTo>
                  <a:pt x="1681163" y="344519"/>
                </a:lnTo>
                <a:lnTo>
                  <a:pt x="1673543" y="345155"/>
                </a:lnTo>
                <a:lnTo>
                  <a:pt x="1666241" y="345790"/>
                </a:lnTo>
                <a:lnTo>
                  <a:pt x="1658621" y="345155"/>
                </a:lnTo>
                <a:lnTo>
                  <a:pt x="1651318" y="344519"/>
                </a:lnTo>
                <a:lnTo>
                  <a:pt x="1644016" y="342612"/>
                </a:lnTo>
                <a:lnTo>
                  <a:pt x="1636713" y="340070"/>
                </a:lnTo>
                <a:lnTo>
                  <a:pt x="1629728" y="336891"/>
                </a:lnTo>
                <a:lnTo>
                  <a:pt x="1623378" y="333078"/>
                </a:lnTo>
                <a:lnTo>
                  <a:pt x="1617028" y="328310"/>
                </a:lnTo>
                <a:lnTo>
                  <a:pt x="1610996" y="322589"/>
                </a:lnTo>
                <a:lnTo>
                  <a:pt x="1605281" y="316551"/>
                </a:lnTo>
                <a:lnTo>
                  <a:pt x="1600518" y="310194"/>
                </a:lnTo>
                <a:lnTo>
                  <a:pt x="1596708" y="303838"/>
                </a:lnTo>
                <a:lnTo>
                  <a:pt x="1593533" y="296846"/>
                </a:lnTo>
                <a:lnTo>
                  <a:pt x="1591311" y="289536"/>
                </a:lnTo>
                <a:lnTo>
                  <a:pt x="1589088" y="282544"/>
                </a:lnTo>
                <a:lnTo>
                  <a:pt x="1588453" y="274916"/>
                </a:lnTo>
                <a:lnTo>
                  <a:pt x="1588136" y="267288"/>
                </a:lnTo>
                <a:lnTo>
                  <a:pt x="1588453" y="259978"/>
                </a:lnTo>
                <a:lnTo>
                  <a:pt x="1589088" y="252351"/>
                </a:lnTo>
                <a:lnTo>
                  <a:pt x="1591311" y="245041"/>
                </a:lnTo>
                <a:lnTo>
                  <a:pt x="1593533" y="238049"/>
                </a:lnTo>
                <a:lnTo>
                  <a:pt x="1596708" y="230739"/>
                </a:lnTo>
                <a:lnTo>
                  <a:pt x="1600518" y="224065"/>
                </a:lnTo>
                <a:lnTo>
                  <a:pt x="1605281" y="217708"/>
                </a:lnTo>
                <a:lnTo>
                  <a:pt x="1610996" y="211670"/>
                </a:lnTo>
                <a:lnTo>
                  <a:pt x="1695133" y="127447"/>
                </a:lnTo>
                <a:lnTo>
                  <a:pt x="1701166" y="122044"/>
                </a:lnTo>
                <a:lnTo>
                  <a:pt x="1707516" y="117276"/>
                </a:lnTo>
                <a:lnTo>
                  <a:pt x="1714183" y="113145"/>
                </a:lnTo>
                <a:lnTo>
                  <a:pt x="1720851" y="109966"/>
                </a:lnTo>
                <a:lnTo>
                  <a:pt x="1728471" y="107742"/>
                </a:lnTo>
                <a:lnTo>
                  <a:pt x="1735456" y="105835"/>
                </a:lnTo>
                <a:lnTo>
                  <a:pt x="1743076" y="104881"/>
                </a:lnTo>
                <a:lnTo>
                  <a:pt x="1750696" y="104563"/>
                </a:lnTo>
                <a:close/>
                <a:moveTo>
                  <a:pt x="1186498" y="93758"/>
                </a:moveTo>
                <a:lnTo>
                  <a:pt x="1193801" y="94075"/>
                </a:lnTo>
                <a:lnTo>
                  <a:pt x="1201103" y="95029"/>
                </a:lnTo>
                <a:lnTo>
                  <a:pt x="1208723" y="96936"/>
                </a:lnTo>
                <a:lnTo>
                  <a:pt x="1215708" y="99478"/>
                </a:lnTo>
                <a:lnTo>
                  <a:pt x="1222376" y="102656"/>
                </a:lnTo>
                <a:lnTo>
                  <a:pt x="1229361" y="106470"/>
                </a:lnTo>
                <a:lnTo>
                  <a:pt x="1235711" y="111238"/>
                </a:lnTo>
                <a:lnTo>
                  <a:pt x="1241426" y="116959"/>
                </a:lnTo>
                <a:lnTo>
                  <a:pt x="1326198" y="201181"/>
                </a:lnTo>
                <a:lnTo>
                  <a:pt x="1331278" y="206902"/>
                </a:lnTo>
                <a:lnTo>
                  <a:pt x="1336041" y="213259"/>
                </a:lnTo>
                <a:lnTo>
                  <a:pt x="1339851" y="220251"/>
                </a:lnTo>
                <a:lnTo>
                  <a:pt x="1343026" y="227243"/>
                </a:lnTo>
                <a:lnTo>
                  <a:pt x="1345566" y="234553"/>
                </a:lnTo>
                <a:lnTo>
                  <a:pt x="1347471" y="241545"/>
                </a:lnTo>
                <a:lnTo>
                  <a:pt x="1348741" y="249173"/>
                </a:lnTo>
                <a:lnTo>
                  <a:pt x="1348741" y="256800"/>
                </a:lnTo>
                <a:lnTo>
                  <a:pt x="1348741" y="264110"/>
                </a:lnTo>
                <a:lnTo>
                  <a:pt x="1347471" y="271738"/>
                </a:lnTo>
                <a:lnTo>
                  <a:pt x="1345566" y="279048"/>
                </a:lnTo>
                <a:lnTo>
                  <a:pt x="1343026" y="286040"/>
                </a:lnTo>
                <a:lnTo>
                  <a:pt x="1339851" y="293350"/>
                </a:lnTo>
                <a:lnTo>
                  <a:pt x="1336041" y="300024"/>
                </a:lnTo>
                <a:lnTo>
                  <a:pt x="1331278" y="306063"/>
                </a:lnTo>
                <a:lnTo>
                  <a:pt x="1326198" y="311784"/>
                </a:lnTo>
                <a:lnTo>
                  <a:pt x="1320166" y="317504"/>
                </a:lnTo>
                <a:lnTo>
                  <a:pt x="1313816" y="322272"/>
                </a:lnTo>
                <a:lnTo>
                  <a:pt x="1307148" y="326085"/>
                </a:lnTo>
                <a:lnTo>
                  <a:pt x="1299846" y="329264"/>
                </a:lnTo>
                <a:lnTo>
                  <a:pt x="1292861" y="331806"/>
                </a:lnTo>
                <a:lnTo>
                  <a:pt x="1285558" y="333713"/>
                </a:lnTo>
                <a:lnTo>
                  <a:pt x="1277938" y="334667"/>
                </a:lnTo>
                <a:lnTo>
                  <a:pt x="1270636" y="334985"/>
                </a:lnTo>
                <a:lnTo>
                  <a:pt x="1263016" y="334667"/>
                </a:lnTo>
                <a:lnTo>
                  <a:pt x="1255396" y="333713"/>
                </a:lnTo>
                <a:lnTo>
                  <a:pt x="1248411" y="331806"/>
                </a:lnTo>
                <a:lnTo>
                  <a:pt x="1241108" y="329264"/>
                </a:lnTo>
                <a:lnTo>
                  <a:pt x="1234123" y="326085"/>
                </a:lnTo>
                <a:lnTo>
                  <a:pt x="1227773" y="322272"/>
                </a:lnTo>
                <a:lnTo>
                  <a:pt x="1221423" y="317504"/>
                </a:lnTo>
                <a:lnTo>
                  <a:pt x="1215391" y="311784"/>
                </a:lnTo>
                <a:lnTo>
                  <a:pt x="1130936" y="227561"/>
                </a:lnTo>
                <a:lnTo>
                  <a:pt x="1125221" y="221840"/>
                </a:lnTo>
                <a:lnTo>
                  <a:pt x="1120776" y="215483"/>
                </a:lnTo>
                <a:lnTo>
                  <a:pt x="1116966" y="208491"/>
                </a:lnTo>
                <a:lnTo>
                  <a:pt x="1113791" y="201499"/>
                </a:lnTo>
                <a:lnTo>
                  <a:pt x="1110933" y="194189"/>
                </a:lnTo>
                <a:lnTo>
                  <a:pt x="1109346" y="187197"/>
                </a:lnTo>
                <a:lnTo>
                  <a:pt x="1108076" y="179570"/>
                </a:lnTo>
                <a:lnTo>
                  <a:pt x="1107758" y="171942"/>
                </a:lnTo>
                <a:lnTo>
                  <a:pt x="1108076" y="164632"/>
                </a:lnTo>
                <a:lnTo>
                  <a:pt x="1109346" y="157004"/>
                </a:lnTo>
                <a:lnTo>
                  <a:pt x="1110933" y="149694"/>
                </a:lnTo>
                <a:lnTo>
                  <a:pt x="1113791" y="142702"/>
                </a:lnTo>
                <a:lnTo>
                  <a:pt x="1116966" y="135392"/>
                </a:lnTo>
                <a:lnTo>
                  <a:pt x="1120776" y="129036"/>
                </a:lnTo>
                <a:lnTo>
                  <a:pt x="1125221" y="122679"/>
                </a:lnTo>
                <a:lnTo>
                  <a:pt x="1130936" y="116959"/>
                </a:lnTo>
                <a:lnTo>
                  <a:pt x="1136651" y="111238"/>
                </a:lnTo>
                <a:lnTo>
                  <a:pt x="1143001" y="106470"/>
                </a:lnTo>
                <a:lnTo>
                  <a:pt x="1149986" y="102656"/>
                </a:lnTo>
                <a:lnTo>
                  <a:pt x="1156653" y="99478"/>
                </a:lnTo>
                <a:lnTo>
                  <a:pt x="1163638" y="96936"/>
                </a:lnTo>
                <a:lnTo>
                  <a:pt x="1171258" y="95029"/>
                </a:lnTo>
                <a:lnTo>
                  <a:pt x="1178878" y="94075"/>
                </a:lnTo>
                <a:lnTo>
                  <a:pt x="1186498" y="93758"/>
                </a:lnTo>
                <a:close/>
                <a:moveTo>
                  <a:pt x="1468438" y="0"/>
                </a:moveTo>
                <a:lnTo>
                  <a:pt x="1476376" y="318"/>
                </a:lnTo>
                <a:lnTo>
                  <a:pt x="1483996" y="1589"/>
                </a:lnTo>
                <a:lnTo>
                  <a:pt x="1491616" y="3496"/>
                </a:lnTo>
                <a:lnTo>
                  <a:pt x="1498601" y="6039"/>
                </a:lnTo>
                <a:lnTo>
                  <a:pt x="1505903" y="9535"/>
                </a:lnTo>
                <a:lnTo>
                  <a:pt x="1512253" y="13666"/>
                </a:lnTo>
                <a:lnTo>
                  <a:pt x="1518286" y="17798"/>
                </a:lnTo>
                <a:lnTo>
                  <a:pt x="1523683" y="23201"/>
                </a:lnTo>
                <a:lnTo>
                  <a:pt x="1528763" y="28604"/>
                </a:lnTo>
                <a:lnTo>
                  <a:pt x="1533208" y="34643"/>
                </a:lnTo>
                <a:lnTo>
                  <a:pt x="1537336" y="40999"/>
                </a:lnTo>
                <a:lnTo>
                  <a:pt x="1540828" y="47991"/>
                </a:lnTo>
                <a:lnTo>
                  <a:pt x="1543051" y="55301"/>
                </a:lnTo>
                <a:lnTo>
                  <a:pt x="1545273" y="62929"/>
                </a:lnTo>
                <a:lnTo>
                  <a:pt x="1546226" y="70239"/>
                </a:lnTo>
                <a:lnTo>
                  <a:pt x="1546861" y="78184"/>
                </a:lnTo>
                <a:lnTo>
                  <a:pt x="1546861" y="198003"/>
                </a:lnTo>
                <a:lnTo>
                  <a:pt x="1546226" y="205949"/>
                </a:lnTo>
                <a:lnTo>
                  <a:pt x="1545273" y="213259"/>
                </a:lnTo>
                <a:lnTo>
                  <a:pt x="1543051" y="220886"/>
                </a:lnTo>
                <a:lnTo>
                  <a:pt x="1540828" y="228196"/>
                </a:lnTo>
                <a:lnTo>
                  <a:pt x="1537336" y="235188"/>
                </a:lnTo>
                <a:lnTo>
                  <a:pt x="1533208" y="241545"/>
                </a:lnTo>
                <a:lnTo>
                  <a:pt x="1528763" y="247583"/>
                </a:lnTo>
                <a:lnTo>
                  <a:pt x="1523683" y="252986"/>
                </a:lnTo>
                <a:lnTo>
                  <a:pt x="1518286" y="258389"/>
                </a:lnTo>
                <a:lnTo>
                  <a:pt x="1512253" y="262521"/>
                </a:lnTo>
                <a:lnTo>
                  <a:pt x="1505903" y="266653"/>
                </a:lnTo>
                <a:lnTo>
                  <a:pt x="1498601" y="269831"/>
                </a:lnTo>
                <a:lnTo>
                  <a:pt x="1491616" y="272691"/>
                </a:lnTo>
                <a:lnTo>
                  <a:pt x="1483996" y="274598"/>
                </a:lnTo>
                <a:lnTo>
                  <a:pt x="1476376" y="275870"/>
                </a:lnTo>
                <a:lnTo>
                  <a:pt x="1468438" y="276187"/>
                </a:lnTo>
                <a:lnTo>
                  <a:pt x="1460183" y="275870"/>
                </a:lnTo>
                <a:lnTo>
                  <a:pt x="1452563" y="274598"/>
                </a:lnTo>
                <a:lnTo>
                  <a:pt x="1445261" y="272691"/>
                </a:lnTo>
                <a:lnTo>
                  <a:pt x="1437958" y="269831"/>
                </a:lnTo>
                <a:lnTo>
                  <a:pt x="1431291" y="266653"/>
                </a:lnTo>
                <a:lnTo>
                  <a:pt x="1424623" y="262521"/>
                </a:lnTo>
                <a:lnTo>
                  <a:pt x="1418591" y="258389"/>
                </a:lnTo>
                <a:lnTo>
                  <a:pt x="1412876" y="252986"/>
                </a:lnTo>
                <a:lnTo>
                  <a:pt x="1407796" y="247583"/>
                </a:lnTo>
                <a:lnTo>
                  <a:pt x="1403351" y="241545"/>
                </a:lnTo>
                <a:lnTo>
                  <a:pt x="1399541" y="235188"/>
                </a:lnTo>
                <a:lnTo>
                  <a:pt x="1396366" y="228196"/>
                </a:lnTo>
                <a:lnTo>
                  <a:pt x="1393508" y="220886"/>
                </a:lnTo>
                <a:lnTo>
                  <a:pt x="1391603" y="213259"/>
                </a:lnTo>
                <a:lnTo>
                  <a:pt x="1390333" y="205949"/>
                </a:lnTo>
                <a:lnTo>
                  <a:pt x="1390016" y="198003"/>
                </a:lnTo>
                <a:lnTo>
                  <a:pt x="1390016" y="78184"/>
                </a:lnTo>
                <a:lnTo>
                  <a:pt x="1390333" y="70239"/>
                </a:lnTo>
                <a:lnTo>
                  <a:pt x="1391603" y="62929"/>
                </a:lnTo>
                <a:lnTo>
                  <a:pt x="1393508" y="55301"/>
                </a:lnTo>
                <a:lnTo>
                  <a:pt x="1396366" y="47991"/>
                </a:lnTo>
                <a:lnTo>
                  <a:pt x="1399541" y="40999"/>
                </a:lnTo>
                <a:lnTo>
                  <a:pt x="1403351" y="34643"/>
                </a:lnTo>
                <a:lnTo>
                  <a:pt x="1407796" y="28604"/>
                </a:lnTo>
                <a:lnTo>
                  <a:pt x="1412876" y="23201"/>
                </a:lnTo>
                <a:lnTo>
                  <a:pt x="1418591" y="17798"/>
                </a:lnTo>
                <a:lnTo>
                  <a:pt x="1424623" y="13666"/>
                </a:lnTo>
                <a:lnTo>
                  <a:pt x="1431291" y="9535"/>
                </a:lnTo>
                <a:lnTo>
                  <a:pt x="1437958" y="6039"/>
                </a:lnTo>
                <a:lnTo>
                  <a:pt x="1445261" y="3496"/>
                </a:lnTo>
                <a:lnTo>
                  <a:pt x="1452563" y="1589"/>
                </a:lnTo>
                <a:lnTo>
                  <a:pt x="1460183" y="318"/>
                </a:lnTo>
                <a:lnTo>
                  <a:pt x="1468438" y="0"/>
                </a:lnTo>
                <a:close/>
              </a:path>
            </a:pathLst>
          </a:custGeom>
          <a:solidFill>
            <a:srgbClr val="009EE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组合 5"/>
          <p:cNvGrpSpPr/>
          <p:nvPr/>
        </p:nvGrpSpPr>
        <p:grpSpPr>
          <a:xfrm>
            <a:off x="3431774" y="2157307"/>
            <a:ext cx="8330396" cy="2332058"/>
            <a:chOff x="3431774" y="2157307"/>
            <a:chExt cx="8330396" cy="2332058"/>
          </a:xfrm>
          <a:solidFill>
            <a:srgbClr val="1DABD9"/>
          </a:solidFill>
        </p:grpSpPr>
        <p:sp>
          <p:nvSpPr>
            <p:cNvPr id="10" name="Freeform 86"/>
            <p:cNvSpPr>
              <a:spLocks noChangeArrowheads="1"/>
            </p:cNvSpPr>
            <p:nvPr/>
          </p:nvSpPr>
          <p:spPr bwMode="auto">
            <a:xfrm>
              <a:off x="3431774" y="2157307"/>
              <a:ext cx="2331907" cy="2332058"/>
            </a:xfrm>
            <a:prstGeom prst="rect">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96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11" name="Freeform 86"/>
            <p:cNvSpPr>
              <a:spLocks noChangeArrowheads="1"/>
            </p:cNvSpPr>
            <p:nvPr/>
          </p:nvSpPr>
          <p:spPr bwMode="auto">
            <a:xfrm>
              <a:off x="9430263" y="2157307"/>
              <a:ext cx="2331907" cy="2332058"/>
            </a:xfrm>
            <a:prstGeom prst="rect">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96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grpSp>
      <p:grpSp>
        <p:nvGrpSpPr>
          <p:cNvPr id="12" name="组合 11"/>
          <p:cNvGrpSpPr/>
          <p:nvPr/>
        </p:nvGrpSpPr>
        <p:grpSpPr>
          <a:xfrm>
            <a:off x="429830" y="2157307"/>
            <a:ext cx="8334985" cy="2332058"/>
            <a:chOff x="429830" y="2157307"/>
            <a:chExt cx="8334985" cy="2332058"/>
          </a:xfrm>
          <a:solidFill>
            <a:srgbClr val="1DABD9"/>
          </a:solidFill>
        </p:grpSpPr>
        <p:sp>
          <p:nvSpPr>
            <p:cNvPr id="13" name="Freeform 86"/>
            <p:cNvSpPr>
              <a:spLocks noChangeArrowheads="1"/>
            </p:cNvSpPr>
            <p:nvPr/>
          </p:nvSpPr>
          <p:spPr bwMode="auto">
            <a:xfrm>
              <a:off x="429830" y="2157307"/>
              <a:ext cx="2331907" cy="2332058"/>
            </a:xfrm>
            <a:prstGeom prst="rect">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96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14" name="Freeform 86"/>
            <p:cNvSpPr>
              <a:spLocks noChangeArrowheads="1"/>
            </p:cNvSpPr>
            <p:nvPr/>
          </p:nvSpPr>
          <p:spPr bwMode="auto">
            <a:xfrm>
              <a:off x="6432908" y="2157307"/>
              <a:ext cx="2331907" cy="2332058"/>
            </a:xfrm>
            <a:prstGeom prst="rect">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96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grpSp>
      <p:sp>
        <p:nvSpPr>
          <p:cNvPr id="15" name="Rectangle 30"/>
          <p:cNvSpPr/>
          <p:nvPr/>
        </p:nvSpPr>
        <p:spPr bwMode="auto">
          <a:xfrm>
            <a:off x="719934" y="3557892"/>
            <a:ext cx="175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LEOPARD</a:t>
            </a:r>
          </a:p>
        </p:txBody>
      </p:sp>
      <p:sp>
        <p:nvSpPr>
          <p:cNvPr id="16" name="Shape 2641"/>
          <p:cNvSpPr/>
          <p:nvPr/>
        </p:nvSpPr>
        <p:spPr>
          <a:xfrm>
            <a:off x="1188277" y="2831753"/>
            <a:ext cx="815013" cy="518643"/>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38090" tIns="38090" rIns="38090" bIns="38090" anchor="ct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ea"/>
              <a:sym typeface="+mn-lt"/>
            </a:endParaRPr>
          </a:p>
        </p:txBody>
      </p:sp>
      <p:sp>
        <p:nvSpPr>
          <p:cNvPr id="17" name="文本框 2"/>
          <p:cNvSpPr txBox="1"/>
          <p:nvPr/>
        </p:nvSpPr>
        <p:spPr>
          <a:xfrm>
            <a:off x="429830" y="4613951"/>
            <a:ext cx="2331907" cy="1476375"/>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此处添加详细文本描述，建议与标题相关并符合整体语言风格，语言描述尽量简洁生动。尽量将每页幻灯片的字数控制在</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字以内</a:t>
            </a:r>
            <a:endParaRPr kumimoji="0" lang="en-US" altLang="en-US" sz="1200" b="0" i="0" u="none" strike="noStrike" kern="1200" cap="none" spc="0" normalizeH="0" baseline="0" noProof="1">
              <a:ln>
                <a:noFill/>
              </a:ln>
              <a:solidFill>
                <a:srgbClr val="2770B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8" name="Rectangle 31"/>
          <p:cNvSpPr/>
          <p:nvPr/>
        </p:nvSpPr>
        <p:spPr bwMode="auto">
          <a:xfrm>
            <a:off x="3717288" y="3557892"/>
            <a:ext cx="175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LEOPARD</a:t>
            </a:r>
          </a:p>
        </p:txBody>
      </p:sp>
      <p:sp>
        <p:nvSpPr>
          <p:cNvPr id="19" name="Shape 2666"/>
          <p:cNvSpPr/>
          <p:nvPr/>
        </p:nvSpPr>
        <p:spPr>
          <a:xfrm>
            <a:off x="4190221" y="2882058"/>
            <a:ext cx="815013" cy="444553"/>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bg1"/>
          </a:solidFill>
          <a:ln w="12700">
            <a:miter lim="400000"/>
          </a:ln>
        </p:spPr>
        <p:txBody>
          <a:bodyPr lIns="38090" tIns="38090" rIns="38090" bIns="38090" anchor="ct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ea"/>
              <a:sym typeface="+mn-lt"/>
            </a:endParaRPr>
          </a:p>
        </p:txBody>
      </p:sp>
      <p:sp>
        <p:nvSpPr>
          <p:cNvPr id="20" name="文本框 2"/>
          <p:cNvSpPr txBox="1"/>
          <p:nvPr/>
        </p:nvSpPr>
        <p:spPr>
          <a:xfrm>
            <a:off x="3427183" y="4613951"/>
            <a:ext cx="2331907" cy="1476375"/>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此处添加详细文本描述，建议与标题相关并符合整体语言风格，语言描述尽量简洁生动。尽量将每页幻灯片的字数控制在</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字以内</a:t>
            </a:r>
            <a:endParaRPr kumimoji="0" lang="en-US" altLang="en-US" sz="1200" b="0" i="0" u="none" strike="noStrike" kern="1200" cap="none" spc="0" normalizeH="0" baseline="0" noProof="1">
              <a:ln>
                <a:noFill/>
              </a:ln>
              <a:solidFill>
                <a:srgbClr val="2770B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1" name="Rectangle 17"/>
          <p:cNvSpPr/>
          <p:nvPr/>
        </p:nvSpPr>
        <p:spPr bwMode="auto">
          <a:xfrm>
            <a:off x="6723014" y="3557892"/>
            <a:ext cx="175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LEOPARD</a:t>
            </a:r>
          </a:p>
        </p:txBody>
      </p:sp>
      <p:sp>
        <p:nvSpPr>
          <p:cNvPr id="22" name="Shape 2781"/>
          <p:cNvSpPr/>
          <p:nvPr/>
        </p:nvSpPr>
        <p:spPr>
          <a:xfrm>
            <a:off x="7191356" y="2518213"/>
            <a:ext cx="815011" cy="815010"/>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bg1"/>
          </a:solidFill>
          <a:ln w="12700">
            <a:miter lim="400000"/>
          </a:ln>
        </p:spPr>
        <p:txBody>
          <a:bodyPr lIns="38090" tIns="38090" rIns="38090" bIns="38090" anchor="ct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ea"/>
              <a:sym typeface="+mn-lt"/>
            </a:endParaRPr>
          </a:p>
        </p:txBody>
      </p:sp>
      <p:sp>
        <p:nvSpPr>
          <p:cNvPr id="23" name="文本框 2"/>
          <p:cNvSpPr txBox="1"/>
          <p:nvPr/>
        </p:nvSpPr>
        <p:spPr>
          <a:xfrm>
            <a:off x="6429127" y="4613951"/>
            <a:ext cx="2331907" cy="1476375"/>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此处添加详细文本描述，建议与标题相关并符合整体语言风格，语言描述尽量简洁生动。尽量将每页幻灯片的字数控制在</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字以内</a:t>
            </a:r>
            <a:endParaRPr kumimoji="0" lang="en-US" altLang="en-US" sz="1200" b="0" i="0" u="none" strike="noStrike" kern="1200" cap="none" spc="0" normalizeH="0" baseline="0" noProof="1">
              <a:ln>
                <a:noFill/>
              </a:ln>
              <a:solidFill>
                <a:srgbClr val="2770B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4" name="Rectangle 25"/>
          <p:cNvSpPr/>
          <p:nvPr/>
        </p:nvSpPr>
        <p:spPr bwMode="auto">
          <a:xfrm>
            <a:off x="9720368" y="3557892"/>
            <a:ext cx="175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LEOPARD</a:t>
            </a:r>
          </a:p>
        </p:txBody>
      </p:sp>
      <p:sp>
        <p:nvSpPr>
          <p:cNvPr id="25" name="Shape 2774"/>
          <p:cNvSpPr/>
          <p:nvPr/>
        </p:nvSpPr>
        <p:spPr>
          <a:xfrm>
            <a:off x="10253086" y="2647360"/>
            <a:ext cx="686261" cy="686260"/>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38090" tIns="38090" rIns="38090" bIns="38090" anchor="ct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mn-ea"/>
              <a:sym typeface="+mn-lt"/>
            </a:endParaRPr>
          </a:p>
        </p:txBody>
      </p:sp>
      <p:sp>
        <p:nvSpPr>
          <p:cNvPr id="26" name="文本框 2"/>
          <p:cNvSpPr txBox="1"/>
          <p:nvPr/>
        </p:nvSpPr>
        <p:spPr>
          <a:xfrm>
            <a:off x="9430262" y="4613951"/>
            <a:ext cx="2331907" cy="1476375"/>
          </a:xfrm>
          <a:prstGeom prst="rect">
            <a:avLst/>
          </a:prstGeom>
          <a:noFill/>
          <a:ln w="9525">
            <a:noFill/>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此处添加详细文本描述，建议与标题相关并符合整体语言风格，语言描述尽量简洁生动。尽量将每页幻灯片的字数控制在</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字以内</a:t>
            </a:r>
            <a:endParaRPr kumimoji="0" lang="en-US" altLang="en-US" sz="1200" b="0" i="0" u="none" strike="noStrike" kern="1200" cap="none" spc="0" normalizeH="0" baseline="0" noProof="1">
              <a:ln>
                <a:noFill/>
              </a:ln>
              <a:solidFill>
                <a:srgbClr val="2770B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nvGrpSpPr>
          <p:cNvPr id="3" name="组合 2"/>
          <p:cNvGrpSpPr/>
          <p:nvPr/>
        </p:nvGrpSpPr>
        <p:grpSpPr>
          <a:xfrm>
            <a:off x="4582160" y="297180"/>
            <a:ext cx="3027680" cy="860425"/>
            <a:chOff x="7216" y="468"/>
            <a:chExt cx="4768" cy="1355"/>
          </a:xfrm>
        </p:grpSpPr>
        <p:sp>
          <p:nvSpPr>
            <p:cNvPr id="4" name="矩形 3"/>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5" name="矩形 4"/>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spTree>
  </p:cSld>
  <p:clrMapOvr>
    <a:overrideClrMapping bg1="lt1" tx1="dk1" bg2="lt2" tx2="dk2" accent1="accent1" accent2="accent2" accent3="accent3" accent4="accent4" accent5="accent5" accent6="accent6" hlink="hlink" folHlink="folHlink"/>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医疗器械名片"/>
          <p:cNvPicPr>
            <a:picLocks noChangeAspect="1"/>
          </p:cNvPicPr>
          <p:nvPr/>
        </p:nvPicPr>
        <p:blipFill>
          <a:blip r:embed="rId3"/>
          <a:srcRect t="4017" b="8784"/>
          <a:stretch>
            <a:fillRect/>
          </a:stretch>
        </p:blipFill>
        <p:spPr>
          <a:xfrm>
            <a:off x="-635" y="-19685"/>
            <a:ext cx="12192635" cy="6877685"/>
          </a:xfrm>
          <a:prstGeom prst="rect">
            <a:avLst/>
          </a:prstGeom>
        </p:spPr>
      </p:pic>
      <p:sp>
        <p:nvSpPr>
          <p:cNvPr id="4" name="矩形 57"/>
          <p:cNvSpPr>
            <a:spLocks noChangeArrowheads="1"/>
          </p:cNvSpPr>
          <p:nvPr/>
        </p:nvSpPr>
        <p:spPr bwMode="auto">
          <a:xfrm>
            <a:off x="2828925" y="3633470"/>
            <a:ext cx="66624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spc="300" dirty="0" smtClean="0">
                <a:solidFill>
                  <a:schemeClr val="bg1"/>
                </a:solidFill>
                <a:latin typeface="微软雅黑" panose="020B0503020204020204" pitchFamily="34" charset="-122"/>
                <a:ea typeface="微软雅黑" panose="020B0503020204020204" pitchFamily="34" charset="-122"/>
                <a:sym typeface="+mn-ea"/>
              </a:rPr>
              <a:t>此处添加详细文本描述，建议与标题相关并符合整体语言风格此处添加详此处添加详细文本描述，建议与标题相关并符合整体语言风格此处添加详</a:t>
            </a:r>
            <a:endParaRPr lang="en-AU"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AU" altLang="zh-CN" sz="1200" spc="3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102450" y="2755210"/>
            <a:ext cx="6103620" cy="768350"/>
          </a:xfrm>
          <a:prstGeom prst="rect">
            <a:avLst/>
          </a:prstGeom>
        </p:spPr>
        <p:txBody>
          <a:bodyPr wrap="none">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第二部分</a:t>
            </a:r>
            <a:r>
              <a:rPr lang="zh-CN" altLang="en-US" sz="4400" b="1" dirty="0">
                <a:solidFill>
                  <a:srgbClr val="2770B1"/>
                </a:solidFill>
                <a:latin typeface="微软雅黑" panose="020B0503020204020204" pitchFamily="34" charset="-122"/>
                <a:ea typeface="微软雅黑" panose="020B0503020204020204" pitchFamily="34" charset="-122"/>
              </a:rPr>
              <a:t>  </a:t>
            </a:r>
            <a:r>
              <a:rPr lang="zh-CN" altLang="en-US" sz="4400" b="1" dirty="0">
                <a:solidFill>
                  <a:srgbClr val="FECC72"/>
                </a:solidFill>
                <a:latin typeface="微软雅黑" panose="020B0503020204020204" pitchFamily="34" charset="-122"/>
                <a:ea typeface="微软雅黑" panose="020B0503020204020204" pitchFamily="34" charset="-122"/>
              </a:rPr>
              <a:t>输入标题内容</a:t>
            </a:r>
          </a:p>
        </p:txBody>
      </p:sp>
    </p:spTree>
  </p:cSld>
  <p:clrMapOvr>
    <a:overrideClrMapping bg1="lt1" tx1="dk1" bg2="lt2" tx2="dk2" accent1="accent1" accent2="accent2" accent3="accent3" accent4="accent4" accent5="accent5" accent6="accent6" hlink="hlink" folHlink="folHlink"/>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reeform 40"/>
          <p:cNvSpPr/>
          <p:nvPr/>
        </p:nvSpPr>
        <p:spPr>
          <a:xfrm>
            <a:off x="6554880" y="2519460"/>
            <a:ext cx="2181225" cy="298450"/>
          </a:xfrm>
          <a:custGeom>
            <a:avLst/>
            <a:gdLst/>
            <a:ahLst/>
            <a:cxnLst>
              <a:cxn ang="0">
                <a:pos x="231952" y="0"/>
              </a:cxn>
              <a:cxn ang="0">
                <a:pos x="3073363" y="0"/>
              </a:cxn>
              <a:cxn ang="0">
                <a:pos x="3237662" y="96601"/>
              </a:cxn>
              <a:cxn ang="0">
                <a:pos x="3276321" y="289803"/>
              </a:cxn>
              <a:cxn ang="0">
                <a:pos x="3131351" y="444365"/>
              </a:cxn>
              <a:cxn ang="0">
                <a:pos x="3054033" y="454025"/>
              </a:cxn>
              <a:cxn ang="0">
                <a:pos x="222287" y="454025"/>
              </a:cxn>
              <a:cxn ang="0">
                <a:pos x="48323" y="367084"/>
              </a:cxn>
              <a:cxn ang="0">
                <a:pos x="9665" y="173882"/>
              </a:cxn>
              <a:cxn ang="0">
                <a:pos x="154635" y="19320"/>
              </a:cxn>
              <a:cxn ang="0">
                <a:pos x="231952" y="0"/>
              </a:cxn>
            </a:cxnLst>
            <a:rect l="0" t="0" r="0" b="0"/>
            <a:pathLst>
              <a:path w="341" h="47">
                <a:moveTo>
                  <a:pt x="24" y="0"/>
                </a:moveTo>
                <a:cubicBezTo>
                  <a:pt x="122" y="0"/>
                  <a:pt x="220" y="0"/>
                  <a:pt x="318" y="0"/>
                </a:cubicBezTo>
                <a:cubicBezTo>
                  <a:pt x="325" y="1"/>
                  <a:pt x="331" y="4"/>
                  <a:pt x="335" y="10"/>
                </a:cubicBezTo>
                <a:cubicBezTo>
                  <a:pt x="340" y="16"/>
                  <a:pt x="341" y="22"/>
                  <a:pt x="339" y="30"/>
                </a:cubicBezTo>
                <a:cubicBezTo>
                  <a:pt x="337" y="37"/>
                  <a:pt x="332" y="43"/>
                  <a:pt x="324" y="46"/>
                </a:cubicBezTo>
                <a:cubicBezTo>
                  <a:pt x="322" y="47"/>
                  <a:pt x="319" y="47"/>
                  <a:pt x="316" y="47"/>
                </a:cubicBezTo>
                <a:cubicBezTo>
                  <a:pt x="219" y="47"/>
                  <a:pt x="121" y="47"/>
                  <a:pt x="23" y="47"/>
                </a:cubicBezTo>
                <a:cubicBezTo>
                  <a:pt x="16" y="47"/>
                  <a:pt x="10" y="44"/>
                  <a:pt x="5" y="38"/>
                </a:cubicBezTo>
                <a:cubicBezTo>
                  <a:pt x="1" y="32"/>
                  <a:pt x="0" y="25"/>
                  <a:pt x="1" y="18"/>
                </a:cubicBezTo>
                <a:cubicBezTo>
                  <a:pt x="4" y="10"/>
                  <a:pt x="9" y="5"/>
                  <a:pt x="16" y="2"/>
                </a:cubicBezTo>
                <a:cubicBezTo>
                  <a:pt x="19" y="1"/>
                  <a:pt x="21" y="0"/>
                  <a:pt x="24" y="0"/>
                </a:cubicBezTo>
                <a:close/>
              </a:path>
            </a:pathLst>
          </a:custGeom>
          <a:solidFill>
            <a:schemeClr val="bg1">
              <a:lumMod val="95000"/>
            </a:schemeClr>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6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Freeform 41"/>
          <p:cNvSpPr/>
          <p:nvPr/>
        </p:nvSpPr>
        <p:spPr>
          <a:xfrm>
            <a:off x="6621555" y="2578198"/>
            <a:ext cx="2038350" cy="180975"/>
          </a:xfrm>
          <a:custGeom>
            <a:avLst/>
            <a:gdLst/>
            <a:ahLst/>
            <a:cxnLst>
              <a:cxn ang="0">
                <a:pos x="135295" y="0"/>
              </a:cxn>
              <a:cxn ang="0">
                <a:pos x="2957155" y="0"/>
              </a:cxn>
              <a:cxn ang="0">
                <a:pos x="3092450" y="135732"/>
              </a:cxn>
              <a:cxn ang="0">
                <a:pos x="3092450" y="135732"/>
              </a:cxn>
              <a:cxn ang="0">
                <a:pos x="2957155" y="271463"/>
              </a:cxn>
              <a:cxn ang="0">
                <a:pos x="135295" y="271463"/>
              </a:cxn>
              <a:cxn ang="0">
                <a:pos x="0" y="135732"/>
              </a:cxn>
              <a:cxn ang="0">
                <a:pos x="0" y="135732"/>
              </a:cxn>
              <a:cxn ang="0">
                <a:pos x="135295" y="0"/>
              </a:cxn>
            </a:cxnLst>
            <a:rect l="0" t="0" r="0" b="0"/>
            <a:pathLst>
              <a:path w="320" h="28">
                <a:moveTo>
                  <a:pt x="14" y="0"/>
                </a:moveTo>
                <a:cubicBezTo>
                  <a:pt x="112" y="0"/>
                  <a:pt x="209" y="0"/>
                  <a:pt x="306" y="0"/>
                </a:cubicBezTo>
                <a:cubicBezTo>
                  <a:pt x="314" y="0"/>
                  <a:pt x="320" y="6"/>
                  <a:pt x="320" y="14"/>
                </a:cubicBezTo>
                <a:cubicBezTo>
                  <a:pt x="320" y="14"/>
                  <a:pt x="320" y="14"/>
                  <a:pt x="320" y="14"/>
                </a:cubicBezTo>
                <a:cubicBezTo>
                  <a:pt x="320" y="22"/>
                  <a:pt x="314" y="28"/>
                  <a:pt x="306" y="28"/>
                </a:cubicBezTo>
                <a:cubicBezTo>
                  <a:pt x="209" y="28"/>
                  <a:pt x="112" y="28"/>
                  <a:pt x="14" y="28"/>
                </a:cubicBezTo>
                <a:cubicBezTo>
                  <a:pt x="6" y="28"/>
                  <a:pt x="0" y="22"/>
                  <a:pt x="0" y="14"/>
                </a:cubicBezTo>
                <a:cubicBezTo>
                  <a:pt x="0" y="14"/>
                  <a:pt x="0" y="14"/>
                  <a:pt x="0" y="14"/>
                </a:cubicBezTo>
                <a:cubicBezTo>
                  <a:pt x="0" y="6"/>
                  <a:pt x="6" y="0"/>
                  <a:pt x="14" y="0"/>
                </a:cubicBezTo>
                <a:close/>
              </a:path>
            </a:pathLst>
          </a:custGeom>
          <a:solidFill>
            <a:schemeClr val="bg1">
              <a:lumMod val="85000"/>
            </a:schemeClr>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6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Freeform 42"/>
          <p:cNvSpPr/>
          <p:nvPr/>
        </p:nvSpPr>
        <p:spPr>
          <a:xfrm>
            <a:off x="6554880" y="4653815"/>
            <a:ext cx="2181225" cy="298450"/>
          </a:xfrm>
          <a:custGeom>
            <a:avLst/>
            <a:gdLst/>
            <a:ahLst/>
            <a:cxnLst>
              <a:cxn ang="0">
                <a:pos x="231952" y="0"/>
              </a:cxn>
              <a:cxn ang="0">
                <a:pos x="3073363" y="0"/>
              </a:cxn>
              <a:cxn ang="0">
                <a:pos x="3237662" y="86941"/>
              </a:cxn>
              <a:cxn ang="0">
                <a:pos x="3276321" y="280143"/>
              </a:cxn>
              <a:cxn ang="0">
                <a:pos x="3131351" y="444365"/>
              </a:cxn>
              <a:cxn ang="0">
                <a:pos x="3054033" y="454025"/>
              </a:cxn>
              <a:cxn ang="0">
                <a:pos x="222287" y="454025"/>
              </a:cxn>
              <a:cxn ang="0">
                <a:pos x="48323" y="367084"/>
              </a:cxn>
              <a:cxn ang="0">
                <a:pos x="9665" y="164222"/>
              </a:cxn>
              <a:cxn ang="0">
                <a:pos x="154635" y="9660"/>
              </a:cxn>
              <a:cxn ang="0">
                <a:pos x="231952" y="0"/>
              </a:cxn>
            </a:cxnLst>
            <a:rect l="0" t="0" r="0" b="0"/>
            <a:pathLst>
              <a:path w="341" h="47">
                <a:moveTo>
                  <a:pt x="24" y="0"/>
                </a:moveTo>
                <a:cubicBezTo>
                  <a:pt x="122" y="0"/>
                  <a:pt x="220" y="0"/>
                  <a:pt x="318" y="0"/>
                </a:cubicBezTo>
                <a:cubicBezTo>
                  <a:pt x="325" y="0"/>
                  <a:pt x="331" y="3"/>
                  <a:pt x="335" y="9"/>
                </a:cubicBezTo>
                <a:cubicBezTo>
                  <a:pt x="340" y="15"/>
                  <a:pt x="341" y="22"/>
                  <a:pt x="339" y="29"/>
                </a:cubicBezTo>
                <a:cubicBezTo>
                  <a:pt x="337" y="37"/>
                  <a:pt x="332" y="43"/>
                  <a:pt x="324" y="46"/>
                </a:cubicBezTo>
                <a:cubicBezTo>
                  <a:pt x="322" y="46"/>
                  <a:pt x="319" y="47"/>
                  <a:pt x="316" y="47"/>
                </a:cubicBezTo>
                <a:cubicBezTo>
                  <a:pt x="219" y="47"/>
                  <a:pt x="121" y="47"/>
                  <a:pt x="23" y="47"/>
                </a:cubicBezTo>
                <a:cubicBezTo>
                  <a:pt x="16" y="46"/>
                  <a:pt x="10" y="43"/>
                  <a:pt x="5" y="38"/>
                </a:cubicBezTo>
                <a:cubicBezTo>
                  <a:pt x="1" y="31"/>
                  <a:pt x="0" y="25"/>
                  <a:pt x="1" y="17"/>
                </a:cubicBezTo>
                <a:cubicBezTo>
                  <a:pt x="4" y="10"/>
                  <a:pt x="9" y="4"/>
                  <a:pt x="16" y="1"/>
                </a:cubicBezTo>
                <a:cubicBezTo>
                  <a:pt x="19" y="0"/>
                  <a:pt x="21" y="0"/>
                  <a:pt x="24" y="0"/>
                </a:cubicBezTo>
                <a:close/>
              </a:path>
            </a:pathLst>
          </a:custGeom>
          <a:solidFill>
            <a:schemeClr val="bg1">
              <a:lumMod val="95000"/>
            </a:schemeClr>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6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Freeform 43"/>
          <p:cNvSpPr/>
          <p:nvPr/>
        </p:nvSpPr>
        <p:spPr>
          <a:xfrm>
            <a:off x="6621556" y="4707791"/>
            <a:ext cx="2038350" cy="188912"/>
          </a:xfrm>
          <a:custGeom>
            <a:avLst/>
            <a:gdLst/>
            <a:ahLst/>
            <a:cxnLst>
              <a:cxn ang="0">
                <a:pos x="135295" y="0"/>
              </a:cxn>
              <a:cxn ang="0">
                <a:pos x="2957155" y="0"/>
              </a:cxn>
              <a:cxn ang="0">
                <a:pos x="3092450" y="135649"/>
              </a:cxn>
              <a:cxn ang="0">
                <a:pos x="3092450" y="135649"/>
              </a:cxn>
              <a:cxn ang="0">
                <a:pos x="2957155" y="280988"/>
              </a:cxn>
              <a:cxn ang="0">
                <a:pos x="135295" y="280988"/>
              </a:cxn>
              <a:cxn ang="0">
                <a:pos x="0" y="135649"/>
              </a:cxn>
              <a:cxn ang="0">
                <a:pos x="0" y="135649"/>
              </a:cxn>
              <a:cxn ang="0">
                <a:pos x="135295" y="0"/>
              </a:cxn>
            </a:cxnLst>
            <a:rect l="0" t="0" r="0" b="0"/>
            <a:pathLst>
              <a:path w="320" h="29">
                <a:moveTo>
                  <a:pt x="14" y="0"/>
                </a:moveTo>
                <a:cubicBezTo>
                  <a:pt x="112" y="0"/>
                  <a:pt x="209" y="0"/>
                  <a:pt x="306" y="0"/>
                </a:cubicBezTo>
                <a:cubicBezTo>
                  <a:pt x="314" y="0"/>
                  <a:pt x="320" y="7"/>
                  <a:pt x="320" y="14"/>
                </a:cubicBezTo>
                <a:cubicBezTo>
                  <a:pt x="320" y="14"/>
                  <a:pt x="320" y="14"/>
                  <a:pt x="320" y="14"/>
                </a:cubicBezTo>
                <a:cubicBezTo>
                  <a:pt x="320" y="22"/>
                  <a:pt x="314" y="29"/>
                  <a:pt x="306" y="29"/>
                </a:cubicBezTo>
                <a:cubicBezTo>
                  <a:pt x="209" y="29"/>
                  <a:pt x="112" y="29"/>
                  <a:pt x="14" y="29"/>
                </a:cubicBezTo>
                <a:cubicBezTo>
                  <a:pt x="6" y="29"/>
                  <a:pt x="0" y="22"/>
                  <a:pt x="0" y="14"/>
                </a:cubicBezTo>
                <a:cubicBezTo>
                  <a:pt x="0" y="14"/>
                  <a:pt x="0" y="14"/>
                  <a:pt x="0" y="14"/>
                </a:cubicBezTo>
                <a:cubicBezTo>
                  <a:pt x="0" y="7"/>
                  <a:pt x="6" y="0"/>
                  <a:pt x="14" y="0"/>
                </a:cubicBezTo>
                <a:close/>
              </a:path>
            </a:pathLst>
          </a:custGeom>
          <a:solidFill>
            <a:schemeClr val="bg1">
              <a:lumMod val="85000"/>
            </a:schemeClr>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6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矩形 57"/>
          <p:cNvSpPr>
            <a:spLocks noChangeArrowheads="1"/>
          </p:cNvSpPr>
          <p:nvPr/>
        </p:nvSpPr>
        <p:spPr bwMode="auto">
          <a:xfrm>
            <a:off x="6554881" y="2118662"/>
            <a:ext cx="1801813"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宝贵的标题</a:t>
            </a:r>
          </a:p>
        </p:txBody>
      </p:sp>
      <p:sp>
        <p:nvSpPr>
          <p:cNvPr id="14" name="文本框 40"/>
          <p:cNvSpPr txBox="1"/>
          <p:nvPr/>
        </p:nvSpPr>
        <p:spPr>
          <a:xfrm>
            <a:off x="6554880" y="2882998"/>
            <a:ext cx="3915337" cy="860425"/>
          </a:xfrm>
          <a:prstGeom prst="rect">
            <a:avLst/>
          </a:prstGeom>
          <a:noFill/>
          <a:ln w="9525">
            <a:noFill/>
          </a:ln>
        </p:spPr>
        <p:txBody>
          <a:bodyPr wrap="square">
            <a:spAutoFit/>
          </a:bodyPr>
          <a:lstStyle/>
          <a:p>
            <a:pPr indent="457200">
              <a:lnSpc>
                <a:spcPts val="2000"/>
              </a:lnSpc>
            </a:pPr>
            <a:r>
              <a:rPr lang="zh-CN" altLang="en-US" sz="1200" spc="10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rPr>
              <a:t>单击此处添加标题内容，标题内容。内容要与标题相符，注意字体大小以及字体类型。请在此处添加具体内容。</a:t>
            </a:r>
            <a:endParaRPr kumimoji="0" lang="zh-CN" altLang="en-US" sz="12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5" name="矩形 57"/>
          <p:cNvSpPr>
            <a:spLocks noChangeArrowheads="1"/>
          </p:cNvSpPr>
          <p:nvPr/>
        </p:nvSpPr>
        <p:spPr bwMode="auto">
          <a:xfrm>
            <a:off x="6554881" y="4255572"/>
            <a:ext cx="1801813"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宝贵的标题</a:t>
            </a:r>
          </a:p>
        </p:txBody>
      </p:sp>
      <p:sp>
        <p:nvSpPr>
          <p:cNvPr id="16" name="文本框 40"/>
          <p:cNvSpPr txBox="1"/>
          <p:nvPr/>
        </p:nvSpPr>
        <p:spPr>
          <a:xfrm>
            <a:off x="6554880" y="5019908"/>
            <a:ext cx="3915337" cy="860425"/>
          </a:xfrm>
          <a:prstGeom prst="rect">
            <a:avLst/>
          </a:prstGeom>
          <a:noFill/>
          <a:ln w="9525">
            <a:noFill/>
          </a:ln>
        </p:spPr>
        <p:txBody>
          <a:bodyPr wrap="square">
            <a:spAutoFit/>
          </a:bodyPr>
          <a:lstStyle/>
          <a:p>
            <a:pPr indent="457200">
              <a:lnSpc>
                <a:spcPts val="2000"/>
              </a:lnSpc>
            </a:pPr>
            <a:r>
              <a:rPr lang="zh-CN" altLang="en-US" sz="1200" spc="10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rPr>
              <a:t>单击此处添加标题内容，标题内容。内容要与标题相符，注意字体大小以及字体类型。请在此处添加具体内容。</a:t>
            </a:r>
            <a:endParaRPr kumimoji="0" lang="zh-CN" altLang="en-US" sz="12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7" name="Text Box 10"/>
          <p:cNvSpPr txBox="1">
            <a:spLocks noChangeArrowheads="1"/>
          </p:cNvSpPr>
          <p:nvPr/>
        </p:nvSpPr>
        <p:spPr bwMode="auto">
          <a:xfrm>
            <a:off x="9001760" y="2079625"/>
            <a:ext cx="1799590" cy="8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7945" tIns="23972" rIns="47945" bIns="23972">
            <a:spAutoFit/>
          </a:bodyPr>
          <a:lstStyle>
            <a:lvl1pPr defTabSz="1087755">
              <a:defRPr>
                <a:solidFill>
                  <a:schemeClr val="tx1"/>
                </a:solidFill>
                <a:latin typeface="Arial" panose="020B0604020202020204" pitchFamily="34" charset="0"/>
                <a:ea typeface="宋体" panose="02010600030101010101" pitchFamily="2" charset="-122"/>
              </a:defRPr>
            </a:lvl1pPr>
            <a:lvl2pPr defTabSz="1087755">
              <a:defRPr>
                <a:solidFill>
                  <a:schemeClr val="tx1"/>
                </a:solidFill>
                <a:latin typeface="Arial" panose="020B0604020202020204" pitchFamily="34" charset="0"/>
                <a:ea typeface="宋体" panose="02010600030101010101" pitchFamily="2" charset="-122"/>
              </a:defRPr>
            </a:lvl2pPr>
            <a:lvl3pPr defTabSz="1087755">
              <a:defRPr>
                <a:solidFill>
                  <a:schemeClr val="tx1"/>
                </a:solidFill>
                <a:latin typeface="Arial" panose="020B0604020202020204" pitchFamily="34" charset="0"/>
                <a:ea typeface="宋体" panose="02010600030101010101" pitchFamily="2" charset="-122"/>
              </a:defRPr>
            </a:lvl3pPr>
            <a:lvl4pPr defTabSz="1087755">
              <a:defRPr>
                <a:solidFill>
                  <a:schemeClr val="tx1"/>
                </a:solidFill>
                <a:latin typeface="Arial" panose="020B0604020202020204" pitchFamily="34" charset="0"/>
                <a:ea typeface="宋体" panose="02010600030101010101" pitchFamily="2" charset="-122"/>
              </a:defRPr>
            </a:lvl4pPr>
            <a:lvl5pPr defTabSz="1087755">
              <a:defRPr>
                <a:solidFill>
                  <a:schemeClr val="tx1"/>
                </a:solidFill>
                <a:latin typeface="Arial" panose="020B0604020202020204" pitchFamily="34" charset="0"/>
                <a:ea typeface="宋体" panose="02010600030101010101" pitchFamily="2" charset="-122"/>
              </a:defRPr>
            </a:lvl5pPr>
            <a:lvl6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08775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5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18%</a:t>
            </a:r>
          </a:p>
        </p:txBody>
      </p:sp>
      <p:sp>
        <p:nvSpPr>
          <p:cNvPr id="18" name="Text Box 10"/>
          <p:cNvSpPr txBox="1">
            <a:spLocks noChangeArrowheads="1"/>
          </p:cNvSpPr>
          <p:nvPr/>
        </p:nvSpPr>
        <p:spPr bwMode="auto">
          <a:xfrm>
            <a:off x="9001760" y="4226560"/>
            <a:ext cx="1799590" cy="8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7945" tIns="23972" rIns="47945" bIns="23972">
            <a:spAutoFit/>
          </a:bodyPr>
          <a:lstStyle>
            <a:lvl1pPr defTabSz="1087755">
              <a:defRPr>
                <a:solidFill>
                  <a:schemeClr val="tx1"/>
                </a:solidFill>
                <a:latin typeface="Arial" panose="020B0604020202020204" pitchFamily="34" charset="0"/>
                <a:ea typeface="宋体" panose="02010600030101010101" pitchFamily="2" charset="-122"/>
              </a:defRPr>
            </a:lvl1pPr>
            <a:lvl2pPr defTabSz="1087755">
              <a:defRPr>
                <a:solidFill>
                  <a:schemeClr val="tx1"/>
                </a:solidFill>
                <a:latin typeface="Arial" panose="020B0604020202020204" pitchFamily="34" charset="0"/>
                <a:ea typeface="宋体" panose="02010600030101010101" pitchFamily="2" charset="-122"/>
              </a:defRPr>
            </a:lvl2pPr>
            <a:lvl3pPr defTabSz="1087755">
              <a:defRPr>
                <a:solidFill>
                  <a:schemeClr val="tx1"/>
                </a:solidFill>
                <a:latin typeface="Arial" panose="020B0604020202020204" pitchFamily="34" charset="0"/>
                <a:ea typeface="宋体" panose="02010600030101010101" pitchFamily="2" charset="-122"/>
              </a:defRPr>
            </a:lvl3pPr>
            <a:lvl4pPr defTabSz="1087755">
              <a:defRPr>
                <a:solidFill>
                  <a:schemeClr val="tx1"/>
                </a:solidFill>
                <a:latin typeface="Arial" panose="020B0604020202020204" pitchFamily="34" charset="0"/>
                <a:ea typeface="宋体" panose="02010600030101010101" pitchFamily="2" charset="-122"/>
              </a:defRPr>
            </a:lvl4pPr>
            <a:lvl5pPr defTabSz="1087755">
              <a:defRPr>
                <a:solidFill>
                  <a:schemeClr val="tx1"/>
                </a:solidFill>
                <a:latin typeface="Arial" panose="020B0604020202020204" pitchFamily="34" charset="0"/>
                <a:ea typeface="宋体" panose="02010600030101010101" pitchFamily="2" charset="-122"/>
              </a:defRPr>
            </a:lvl5pPr>
            <a:lvl6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08775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5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85%</a:t>
            </a:r>
          </a:p>
        </p:txBody>
      </p:sp>
      <p:sp>
        <p:nvSpPr>
          <p:cNvPr id="19" name="Freeform 37"/>
          <p:cNvSpPr/>
          <p:nvPr/>
        </p:nvSpPr>
        <p:spPr>
          <a:xfrm>
            <a:off x="3392580" y="2519461"/>
            <a:ext cx="2181225" cy="301625"/>
          </a:xfrm>
          <a:custGeom>
            <a:avLst/>
            <a:gdLst/>
            <a:ahLst/>
            <a:cxnLst>
              <a:cxn ang="0">
                <a:pos x="231952" y="0"/>
              </a:cxn>
              <a:cxn ang="0">
                <a:pos x="3073363" y="0"/>
              </a:cxn>
              <a:cxn ang="0">
                <a:pos x="3237662" y="86941"/>
              </a:cxn>
              <a:cxn ang="0">
                <a:pos x="3276321" y="280143"/>
              </a:cxn>
              <a:cxn ang="0">
                <a:pos x="3131351" y="434705"/>
              </a:cxn>
              <a:cxn ang="0">
                <a:pos x="3054033" y="454025"/>
              </a:cxn>
              <a:cxn ang="0">
                <a:pos x="222287" y="454025"/>
              </a:cxn>
              <a:cxn ang="0">
                <a:pos x="48323" y="357424"/>
              </a:cxn>
              <a:cxn ang="0">
                <a:pos x="9665" y="164222"/>
              </a:cxn>
              <a:cxn ang="0">
                <a:pos x="154635" y="9660"/>
              </a:cxn>
              <a:cxn ang="0">
                <a:pos x="231952" y="0"/>
              </a:cxn>
            </a:cxnLst>
            <a:rect l="0" t="0" r="0" b="0"/>
            <a:pathLst>
              <a:path w="341" h="47">
                <a:moveTo>
                  <a:pt x="24" y="0"/>
                </a:moveTo>
                <a:cubicBezTo>
                  <a:pt x="318" y="0"/>
                  <a:pt x="318" y="0"/>
                  <a:pt x="318" y="0"/>
                </a:cubicBezTo>
                <a:cubicBezTo>
                  <a:pt x="325" y="0"/>
                  <a:pt x="331" y="3"/>
                  <a:pt x="335" y="9"/>
                </a:cubicBezTo>
                <a:cubicBezTo>
                  <a:pt x="340" y="15"/>
                  <a:pt x="341" y="22"/>
                  <a:pt x="339" y="29"/>
                </a:cubicBezTo>
                <a:cubicBezTo>
                  <a:pt x="337" y="37"/>
                  <a:pt x="332" y="43"/>
                  <a:pt x="324" y="45"/>
                </a:cubicBezTo>
                <a:cubicBezTo>
                  <a:pt x="322" y="46"/>
                  <a:pt x="319" y="47"/>
                  <a:pt x="316" y="47"/>
                </a:cubicBezTo>
                <a:cubicBezTo>
                  <a:pt x="23" y="47"/>
                  <a:pt x="23" y="47"/>
                  <a:pt x="23" y="47"/>
                </a:cubicBezTo>
                <a:cubicBezTo>
                  <a:pt x="16" y="46"/>
                  <a:pt x="10" y="43"/>
                  <a:pt x="5" y="37"/>
                </a:cubicBezTo>
                <a:cubicBezTo>
                  <a:pt x="1" y="31"/>
                  <a:pt x="0" y="25"/>
                  <a:pt x="1" y="17"/>
                </a:cubicBezTo>
                <a:cubicBezTo>
                  <a:pt x="4" y="10"/>
                  <a:pt x="9" y="4"/>
                  <a:pt x="16" y="1"/>
                </a:cubicBezTo>
                <a:cubicBezTo>
                  <a:pt x="19" y="0"/>
                  <a:pt x="21" y="0"/>
                  <a:pt x="24" y="0"/>
                </a:cubicBezTo>
                <a:close/>
              </a:path>
            </a:pathLst>
          </a:custGeom>
          <a:solidFill>
            <a:schemeClr val="bg1">
              <a:lumMod val="95000"/>
            </a:schemeClr>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6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Freeform 38"/>
          <p:cNvSpPr/>
          <p:nvPr/>
        </p:nvSpPr>
        <p:spPr>
          <a:xfrm>
            <a:off x="3459255" y="2581373"/>
            <a:ext cx="2038350" cy="177800"/>
          </a:xfrm>
          <a:custGeom>
            <a:avLst/>
            <a:gdLst/>
            <a:ahLst/>
            <a:cxnLst>
              <a:cxn ang="0">
                <a:pos x="135295" y="0"/>
              </a:cxn>
              <a:cxn ang="0">
                <a:pos x="2957155" y="0"/>
              </a:cxn>
              <a:cxn ang="0">
                <a:pos x="3092450" y="134938"/>
              </a:cxn>
              <a:cxn ang="0">
                <a:pos x="3092450" y="134938"/>
              </a:cxn>
              <a:cxn ang="0">
                <a:pos x="2957155" y="269875"/>
              </a:cxn>
              <a:cxn ang="0">
                <a:pos x="135295" y="269875"/>
              </a:cxn>
              <a:cxn ang="0">
                <a:pos x="0" y="134938"/>
              </a:cxn>
              <a:cxn ang="0">
                <a:pos x="0" y="134938"/>
              </a:cxn>
              <a:cxn ang="0">
                <a:pos x="135295" y="0"/>
              </a:cxn>
            </a:cxnLst>
            <a:rect l="0" t="0" r="0" b="0"/>
            <a:pathLst>
              <a:path w="320" h="28">
                <a:moveTo>
                  <a:pt x="14" y="0"/>
                </a:moveTo>
                <a:cubicBezTo>
                  <a:pt x="306" y="0"/>
                  <a:pt x="306" y="0"/>
                  <a:pt x="306" y="0"/>
                </a:cubicBezTo>
                <a:cubicBezTo>
                  <a:pt x="314" y="0"/>
                  <a:pt x="320" y="7"/>
                  <a:pt x="320" y="14"/>
                </a:cubicBezTo>
                <a:cubicBezTo>
                  <a:pt x="320" y="14"/>
                  <a:pt x="320" y="14"/>
                  <a:pt x="320" y="14"/>
                </a:cubicBezTo>
                <a:cubicBezTo>
                  <a:pt x="320" y="22"/>
                  <a:pt x="314" y="28"/>
                  <a:pt x="306" y="28"/>
                </a:cubicBezTo>
                <a:cubicBezTo>
                  <a:pt x="14" y="28"/>
                  <a:pt x="14" y="28"/>
                  <a:pt x="14" y="28"/>
                </a:cubicBezTo>
                <a:cubicBezTo>
                  <a:pt x="6" y="28"/>
                  <a:pt x="0" y="22"/>
                  <a:pt x="0" y="14"/>
                </a:cubicBezTo>
                <a:cubicBezTo>
                  <a:pt x="0" y="14"/>
                  <a:pt x="0" y="14"/>
                  <a:pt x="0" y="14"/>
                </a:cubicBezTo>
                <a:cubicBezTo>
                  <a:pt x="0" y="7"/>
                  <a:pt x="6" y="0"/>
                  <a:pt x="14" y="0"/>
                </a:cubicBezTo>
                <a:close/>
              </a:path>
            </a:pathLst>
          </a:custGeom>
          <a:solidFill>
            <a:schemeClr val="bg1">
              <a:lumMod val="85000"/>
            </a:schemeClr>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6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1" name="组合 20"/>
          <p:cNvGrpSpPr/>
          <p:nvPr/>
        </p:nvGrpSpPr>
        <p:grpSpPr>
          <a:xfrm>
            <a:off x="4653811" y="2581373"/>
            <a:ext cx="3701295" cy="2315330"/>
            <a:chOff x="4653811" y="2581373"/>
            <a:chExt cx="3701295" cy="2315330"/>
          </a:xfrm>
          <a:solidFill>
            <a:srgbClr val="E99E09"/>
          </a:solidFill>
        </p:grpSpPr>
        <p:sp>
          <p:nvSpPr>
            <p:cNvPr id="22" name="Freeform 47"/>
            <p:cNvSpPr/>
            <p:nvPr/>
          </p:nvSpPr>
          <p:spPr>
            <a:xfrm>
              <a:off x="6621556" y="4707791"/>
              <a:ext cx="1733550" cy="188912"/>
            </a:xfrm>
            <a:prstGeom prst="roundRect">
              <a:avLst>
                <a:gd name="adj" fmla="val 50000"/>
              </a:avLst>
            </a:prstGeom>
            <a:solidFill>
              <a:srgbClr val="1DABD9"/>
            </a:solidFill>
            <a:ln w="9525">
              <a:noFill/>
            </a:ln>
          </p:spPr>
          <p:txBody>
            <a:bodyPr lIns="90625" tIns="45310" rIns="90625" bIns="4531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75"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3" name="Freeform 39"/>
            <p:cNvSpPr/>
            <p:nvPr/>
          </p:nvSpPr>
          <p:spPr>
            <a:xfrm>
              <a:off x="4653811" y="2581373"/>
              <a:ext cx="846138" cy="177800"/>
            </a:xfrm>
            <a:prstGeom prst="roundRect">
              <a:avLst>
                <a:gd name="adj" fmla="val 50000"/>
              </a:avLst>
            </a:prstGeom>
            <a:solidFill>
              <a:srgbClr val="1DABD9"/>
            </a:solidFill>
            <a:ln w="9525">
              <a:noFill/>
            </a:ln>
          </p:spPr>
          <p:txBody>
            <a:bodyPr lIns="90625" tIns="45310" rIns="90625" bIns="4531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75"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24" name="Freeform 44"/>
          <p:cNvSpPr/>
          <p:nvPr/>
        </p:nvSpPr>
        <p:spPr>
          <a:xfrm>
            <a:off x="3392580" y="4648102"/>
            <a:ext cx="2181225" cy="306387"/>
          </a:xfrm>
          <a:custGeom>
            <a:avLst/>
            <a:gdLst/>
            <a:ahLst/>
            <a:cxnLst>
              <a:cxn ang="0">
                <a:pos x="231952" y="0"/>
              </a:cxn>
              <a:cxn ang="0">
                <a:pos x="3073363" y="0"/>
              </a:cxn>
              <a:cxn ang="0">
                <a:pos x="3237662" y="96573"/>
              </a:cxn>
              <a:cxn ang="0">
                <a:pos x="3276321" y="289719"/>
              </a:cxn>
              <a:cxn ang="0">
                <a:pos x="3131351" y="444235"/>
              </a:cxn>
              <a:cxn ang="0">
                <a:pos x="3054033" y="463550"/>
              </a:cxn>
              <a:cxn ang="0">
                <a:pos x="222287" y="463550"/>
              </a:cxn>
              <a:cxn ang="0">
                <a:pos x="48323" y="366977"/>
              </a:cxn>
              <a:cxn ang="0">
                <a:pos x="9665" y="173831"/>
              </a:cxn>
              <a:cxn ang="0">
                <a:pos x="154635" y="19315"/>
              </a:cxn>
              <a:cxn ang="0">
                <a:pos x="231952" y="0"/>
              </a:cxn>
            </a:cxnLst>
            <a:rect l="0" t="0" r="0" b="0"/>
            <a:pathLst>
              <a:path w="341" h="48">
                <a:moveTo>
                  <a:pt x="24" y="0"/>
                </a:moveTo>
                <a:cubicBezTo>
                  <a:pt x="318" y="0"/>
                  <a:pt x="318" y="0"/>
                  <a:pt x="318" y="0"/>
                </a:cubicBezTo>
                <a:cubicBezTo>
                  <a:pt x="325" y="1"/>
                  <a:pt x="331" y="4"/>
                  <a:pt x="335" y="10"/>
                </a:cubicBezTo>
                <a:cubicBezTo>
                  <a:pt x="340" y="16"/>
                  <a:pt x="341" y="23"/>
                  <a:pt x="339" y="30"/>
                </a:cubicBezTo>
                <a:cubicBezTo>
                  <a:pt x="337" y="38"/>
                  <a:pt x="332" y="43"/>
                  <a:pt x="324" y="46"/>
                </a:cubicBezTo>
                <a:cubicBezTo>
                  <a:pt x="322" y="47"/>
                  <a:pt x="319" y="47"/>
                  <a:pt x="316" y="48"/>
                </a:cubicBezTo>
                <a:cubicBezTo>
                  <a:pt x="23" y="48"/>
                  <a:pt x="23" y="48"/>
                  <a:pt x="23" y="48"/>
                </a:cubicBezTo>
                <a:cubicBezTo>
                  <a:pt x="16" y="47"/>
                  <a:pt x="10" y="44"/>
                  <a:pt x="5" y="38"/>
                </a:cubicBezTo>
                <a:cubicBezTo>
                  <a:pt x="1" y="32"/>
                  <a:pt x="0" y="25"/>
                  <a:pt x="1" y="18"/>
                </a:cubicBezTo>
                <a:cubicBezTo>
                  <a:pt x="4" y="10"/>
                  <a:pt x="9" y="5"/>
                  <a:pt x="16" y="2"/>
                </a:cubicBezTo>
                <a:cubicBezTo>
                  <a:pt x="19" y="1"/>
                  <a:pt x="21" y="0"/>
                  <a:pt x="24" y="0"/>
                </a:cubicBezTo>
                <a:close/>
              </a:path>
            </a:pathLst>
          </a:custGeom>
          <a:solidFill>
            <a:schemeClr val="bg1">
              <a:lumMod val="95000"/>
            </a:schemeClr>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6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Freeform 45"/>
          <p:cNvSpPr/>
          <p:nvPr/>
        </p:nvSpPr>
        <p:spPr>
          <a:xfrm>
            <a:off x="3459254" y="4713188"/>
            <a:ext cx="2038350" cy="176213"/>
          </a:xfrm>
          <a:custGeom>
            <a:avLst/>
            <a:gdLst/>
            <a:ahLst/>
            <a:cxnLst>
              <a:cxn ang="0">
                <a:pos x="135295" y="0"/>
              </a:cxn>
              <a:cxn ang="0">
                <a:pos x="2957155" y="0"/>
              </a:cxn>
              <a:cxn ang="0">
                <a:pos x="3092450" y="134938"/>
              </a:cxn>
              <a:cxn ang="0">
                <a:pos x="3092450" y="134938"/>
              </a:cxn>
              <a:cxn ang="0">
                <a:pos x="2957155" y="269875"/>
              </a:cxn>
              <a:cxn ang="0">
                <a:pos x="135295" y="269875"/>
              </a:cxn>
              <a:cxn ang="0">
                <a:pos x="0" y="134938"/>
              </a:cxn>
              <a:cxn ang="0">
                <a:pos x="0" y="134938"/>
              </a:cxn>
              <a:cxn ang="0">
                <a:pos x="135295" y="0"/>
              </a:cxn>
            </a:cxnLst>
            <a:rect l="0" t="0" r="0" b="0"/>
            <a:pathLst>
              <a:path w="320" h="28">
                <a:moveTo>
                  <a:pt x="14" y="0"/>
                </a:moveTo>
                <a:cubicBezTo>
                  <a:pt x="306" y="0"/>
                  <a:pt x="306" y="0"/>
                  <a:pt x="306" y="0"/>
                </a:cubicBezTo>
                <a:cubicBezTo>
                  <a:pt x="314" y="0"/>
                  <a:pt x="320" y="6"/>
                  <a:pt x="320" y="14"/>
                </a:cubicBezTo>
                <a:cubicBezTo>
                  <a:pt x="320" y="14"/>
                  <a:pt x="320" y="14"/>
                  <a:pt x="320" y="14"/>
                </a:cubicBezTo>
                <a:cubicBezTo>
                  <a:pt x="320" y="22"/>
                  <a:pt x="314" y="28"/>
                  <a:pt x="306" y="28"/>
                </a:cubicBezTo>
                <a:cubicBezTo>
                  <a:pt x="14" y="28"/>
                  <a:pt x="14" y="28"/>
                  <a:pt x="14" y="28"/>
                </a:cubicBezTo>
                <a:cubicBezTo>
                  <a:pt x="6" y="28"/>
                  <a:pt x="0" y="22"/>
                  <a:pt x="0" y="14"/>
                </a:cubicBezTo>
                <a:cubicBezTo>
                  <a:pt x="0" y="14"/>
                  <a:pt x="0" y="14"/>
                  <a:pt x="0" y="14"/>
                </a:cubicBezTo>
                <a:cubicBezTo>
                  <a:pt x="0" y="6"/>
                  <a:pt x="6" y="0"/>
                  <a:pt x="14" y="0"/>
                </a:cubicBezTo>
                <a:close/>
              </a:path>
            </a:pathLst>
          </a:custGeom>
          <a:solidFill>
            <a:schemeClr val="bg1">
              <a:lumMod val="85000"/>
            </a:schemeClr>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6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p:cNvGrpSpPr/>
          <p:nvPr/>
        </p:nvGrpSpPr>
        <p:grpSpPr>
          <a:xfrm>
            <a:off x="4126004" y="2578198"/>
            <a:ext cx="3208339" cy="2311203"/>
            <a:chOff x="4126004" y="2578198"/>
            <a:chExt cx="3208339" cy="2311203"/>
          </a:xfrm>
          <a:solidFill>
            <a:srgbClr val="2770B1"/>
          </a:solidFill>
        </p:grpSpPr>
        <p:sp>
          <p:nvSpPr>
            <p:cNvPr id="27" name="Freeform 46"/>
            <p:cNvSpPr/>
            <p:nvPr/>
          </p:nvSpPr>
          <p:spPr>
            <a:xfrm>
              <a:off x="6621555" y="2578198"/>
              <a:ext cx="712788" cy="180975"/>
            </a:xfrm>
            <a:prstGeom prst="roundRect">
              <a:avLst>
                <a:gd name="adj" fmla="val 50000"/>
              </a:avLst>
            </a:prstGeom>
            <a:solidFill>
              <a:srgbClr val="1DABD9"/>
            </a:solidFill>
            <a:ln w="9525">
              <a:noFill/>
            </a:ln>
          </p:spPr>
          <p:txBody>
            <a:bodyPr lIns="90625" tIns="45310" rIns="90625" bIns="4531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75"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8" name="Freeform 48"/>
            <p:cNvSpPr/>
            <p:nvPr/>
          </p:nvSpPr>
          <p:spPr>
            <a:xfrm>
              <a:off x="4126004" y="4713188"/>
              <a:ext cx="1371600" cy="176213"/>
            </a:xfrm>
            <a:prstGeom prst="roundRect">
              <a:avLst>
                <a:gd name="adj" fmla="val 50000"/>
              </a:avLst>
            </a:prstGeom>
            <a:solidFill>
              <a:srgbClr val="1DABD9"/>
            </a:solidFill>
            <a:ln w="9525">
              <a:noFill/>
            </a:ln>
          </p:spPr>
          <p:txBody>
            <a:bodyPr lIns="90625" tIns="45310" rIns="90625" bIns="4531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75"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29" name="矩形 57"/>
          <p:cNvSpPr>
            <a:spLocks noChangeArrowheads="1"/>
          </p:cNvSpPr>
          <p:nvPr/>
        </p:nvSpPr>
        <p:spPr bwMode="auto">
          <a:xfrm>
            <a:off x="3773164" y="2118662"/>
            <a:ext cx="1801813"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宝贵的标题</a:t>
            </a:r>
          </a:p>
        </p:txBody>
      </p:sp>
      <p:sp>
        <p:nvSpPr>
          <p:cNvPr id="30" name="矩形 57"/>
          <p:cNvSpPr>
            <a:spLocks noChangeArrowheads="1"/>
          </p:cNvSpPr>
          <p:nvPr/>
        </p:nvSpPr>
        <p:spPr bwMode="auto">
          <a:xfrm>
            <a:off x="3773164" y="4255572"/>
            <a:ext cx="1801813"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di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宝贵的标题</a:t>
            </a:r>
          </a:p>
        </p:txBody>
      </p:sp>
      <p:sp>
        <p:nvSpPr>
          <p:cNvPr id="31" name="文本框 40"/>
          <p:cNvSpPr txBox="1"/>
          <p:nvPr/>
        </p:nvSpPr>
        <p:spPr>
          <a:xfrm>
            <a:off x="1658468" y="2882998"/>
            <a:ext cx="3915337" cy="860425"/>
          </a:xfrm>
          <a:prstGeom prst="rect">
            <a:avLst/>
          </a:prstGeom>
          <a:noFill/>
          <a:ln w="9525">
            <a:noFill/>
          </a:ln>
        </p:spPr>
        <p:txBody>
          <a:bodyPr wrap="square">
            <a:spAutoFit/>
          </a:bodyPr>
          <a:lstStyle/>
          <a:p>
            <a:pPr indent="457200">
              <a:lnSpc>
                <a:spcPts val="2000"/>
              </a:lnSpc>
            </a:pPr>
            <a:r>
              <a:rPr lang="zh-CN" altLang="en-US" sz="1200" spc="10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rPr>
              <a:t>单击此处添加标题内容，标题内容。内容要与标题相符，注意字体大小以及字体类型。请在此处添加具体内容。</a:t>
            </a:r>
            <a:endParaRPr kumimoji="0" lang="zh-CN" altLang="en-US" sz="12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2" name="文本框 40"/>
          <p:cNvSpPr txBox="1"/>
          <p:nvPr/>
        </p:nvSpPr>
        <p:spPr>
          <a:xfrm>
            <a:off x="1658468" y="5019908"/>
            <a:ext cx="3915337" cy="860425"/>
          </a:xfrm>
          <a:prstGeom prst="rect">
            <a:avLst/>
          </a:prstGeom>
          <a:noFill/>
          <a:ln w="9525">
            <a:noFill/>
          </a:ln>
        </p:spPr>
        <p:txBody>
          <a:bodyPr wrap="square">
            <a:spAutoFit/>
          </a:bodyPr>
          <a:lstStyle/>
          <a:p>
            <a:pPr indent="457200">
              <a:lnSpc>
                <a:spcPts val="2000"/>
              </a:lnSpc>
            </a:pPr>
            <a:r>
              <a:rPr lang="zh-CN" altLang="en-US" sz="1200" spc="100">
                <a:solidFill>
                  <a:schemeClr val="tx1">
                    <a:lumMod val="75000"/>
                    <a:lumOff val="25000"/>
                  </a:schemeClr>
                </a:solidFill>
                <a:uFillTx/>
                <a:latin typeface="微软雅黑" panose="020B0503020204020204" pitchFamily="34" charset="-122"/>
                <a:ea typeface="微软雅黑" panose="020B0503020204020204" pitchFamily="34" charset="-122"/>
                <a:cs typeface="汉仪旗黑-55简" panose="00020600040101010101" charset="-128"/>
                <a:sym typeface="+mn-ea"/>
              </a:rPr>
              <a:t>单击此处添加标题内容，标题内容。内容要与标题相符，注意字体大小以及字体类型。请在此处添加具体内容。</a:t>
            </a:r>
            <a:endParaRPr kumimoji="0" lang="zh-CN" altLang="en-US" sz="12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3" name="Text Box 10"/>
          <p:cNvSpPr txBox="1">
            <a:spLocks noChangeArrowheads="1"/>
          </p:cNvSpPr>
          <p:nvPr/>
        </p:nvSpPr>
        <p:spPr bwMode="auto">
          <a:xfrm>
            <a:off x="1528445" y="2079625"/>
            <a:ext cx="1799590" cy="8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7945" tIns="23972" rIns="47945" bIns="23972">
            <a:spAutoFit/>
          </a:bodyPr>
          <a:lstStyle>
            <a:lvl1pPr defTabSz="1087755">
              <a:defRPr>
                <a:solidFill>
                  <a:schemeClr val="tx1"/>
                </a:solidFill>
                <a:latin typeface="Arial" panose="020B0604020202020204" pitchFamily="34" charset="0"/>
                <a:ea typeface="宋体" panose="02010600030101010101" pitchFamily="2" charset="-122"/>
              </a:defRPr>
            </a:lvl1pPr>
            <a:lvl2pPr defTabSz="1087755">
              <a:defRPr>
                <a:solidFill>
                  <a:schemeClr val="tx1"/>
                </a:solidFill>
                <a:latin typeface="Arial" panose="020B0604020202020204" pitchFamily="34" charset="0"/>
                <a:ea typeface="宋体" panose="02010600030101010101" pitchFamily="2" charset="-122"/>
              </a:defRPr>
            </a:lvl2pPr>
            <a:lvl3pPr defTabSz="1087755">
              <a:defRPr>
                <a:solidFill>
                  <a:schemeClr val="tx1"/>
                </a:solidFill>
                <a:latin typeface="Arial" panose="020B0604020202020204" pitchFamily="34" charset="0"/>
                <a:ea typeface="宋体" panose="02010600030101010101" pitchFamily="2" charset="-122"/>
              </a:defRPr>
            </a:lvl3pPr>
            <a:lvl4pPr defTabSz="1087755">
              <a:defRPr>
                <a:solidFill>
                  <a:schemeClr val="tx1"/>
                </a:solidFill>
                <a:latin typeface="Arial" panose="020B0604020202020204" pitchFamily="34" charset="0"/>
                <a:ea typeface="宋体" panose="02010600030101010101" pitchFamily="2" charset="-122"/>
              </a:defRPr>
            </a:lvl4pPr>
            <a:lvl5pPr defTabSz="1087755">
              <a:defRPr>
                <a:solidFill>
                  <a:schemeClr val="tx1"/>
                </a:solidFill>
                <a:latin typeface="Arial" panose="020B0604020202020204" pitchFamily="34" charset="0"/>
                <a:ea typeface="宋体" panose="02010600030101010101" pitchFamily="2" charset="-122"/>
              </a:defRPr>
            </a:lvl5pPr>
            <a:lvl6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108775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5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25%</a:t>
            </a:r>
          </a:p>
        </p:txBody>
      </p:sp>
      <p:sp>
        <p:nvSpPr>
          <p:cNvPr id="34" name="Text Box 10"/>
          <p:cNvSpPr txBox="1">
            <a:spLocks noChangeArrowheads="1"/>
          </p:cNvSpPr>
          <p:nvPr/>
        </p:nvSpPr>
        <p:spPr bwMode="auto">
          <a:xfrm>
            <a:off x="1528445" y="4226560"/>
            <a:ext cx="1799590" cy="8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7945" tIns="23972" rIns="47945" bIns="23972">
            <a:spAutoFit/>
          </a:bodyPr>
          <a:lstStyle>
            <a:lvl1pPr defTabSz="1087755">
              <a:defRPr>
                <a:solidFill>
                  <a:schemeClr val="tx1"/>
                </a:solidFill>
                <a:latin typeface="Arial" panose="020B0604020202020204" pitchFamily="34" charset="0"/>
                <a:ea typeface="宋体" panose="02010600030101010101" pitchFamily="2" charset="-122"/>
              </a:defRPr>
            </a:lvl1pPr>
            <a:lvl2pPr defTabSz="1087755">
              <a:defRPr>
                <a:solidFill>
                  <a:schemeClr val="tx1"/>
                </a:solidFill>
                <a:latin typeface="Arial" panose="020B0604020202020204" pitchFamily="34" charset="0"/>
                <a:ea typeface="宋体" panose="02010600030101010101" pitchFamily="2" charset="-122"/>
              </a:defRPr>
            </a:lvl2pPr>
            <a:lvl3pPr defTabSz="1087755">
              <a:defRPr>
                <a:solidFill>
                  <a:schemeClr val="tx1"/>
                </a:solidFill>
                <a:latin typeface="Arial" panose="020B0604020202020204" pitchFamily="34" charset="0"/>
                <a:ea typeface="宋体" panose="02010600030101010101" pitchFamily="2" charset="-122"/>
              </a:defRPr>
            </a:lvl3pPr>
            <a:lvl4pPr defTabSz="1087755">
              <a:defRPr>
                <a:solidFill>
                  <a:schemeClr val="tx1"/>
                </a:solidFill>
                <a:latin typeface="Arial" panose="020B0604020202020204" pitchFamily="34" charset="0"/>
                <a:ea typeface="宋体" panose="02010600030101010101" pitchFamily="2" charset="-122"/>
              </a:defRPr>
            </a:lvl4pPr>
            <a:lvl5pPr defTabSz="1087755">
              <a:defRPr>
                <a:solidFill>
                  <a:schemeClr val="tx1"/>
                </a:solidFill>
                <a:latin typeface="Arial" panose="020B0604020202020204" pitchFamily="34" charset="0"/>
                <a:ea typeface="宋体" panose="02010600030101010101" pitchFamily="2" charset="-122"/>
              </a:defRPr>
            </a:lvl5pPr>
            <a:lvl6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08775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108775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5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65%</a:t>
            </a:r>
          </a:p>
        </p:txBody>
      </p:sp>
      <p:grpSp>
        <p:nvGrpSpPr>
          <p:cNvPr id="3" name="组合 2"/>
          <p:cNvGrpSpPr/>
          <p:nvPr/>
        </p:nvGrpSpPr>
        <p:grpSpPr>
          <a:xfrm>
            <a:off x="4582160" y="297180"/>
            <a:ext cx="3027680" cy="860425"/>
            <a:chOff x="7216" y="468"/>
            <a:chExt cx="4768" cy="1355"/>
          </a:xfrm>
        </p:grpSpPr>
        <p:sp>
          <p:nvSpPr>
            <p:cNvPr id="4" name="矩形 3"/>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5" name="矩形 4"/>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spTree>
  </p:cSld>
  <p:clrMapOvr>
    <a:overrideClrMapping bg1="lt1" tx1="dk1" bg2="lt2" tx2="dk2" accent1="accent1" accent2="accent2" accent3="accent3" accent4="accent4" accent5="accent5" accent6="accent6" hlink="hlink" folHlink="folHlink"/>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4582160" y="297180"/>
            <a:ext cx="3027680" cy="860425"/>
            <a:chOff x="7216" y="468"/>
            <a:chExt cx="4768" cy="1355"/>
          </a:xfrm>
        </p:grpSpPr>
        <p:sp>
          <p:nvSpPr>
            <p:cNvPr id="7" name="矩形 6"/>
            <p:cNvSpPr/>
            <p:nvPr/>
          </p:nvSpPr>
          <p:spPr>
            <a:xfrm>
              <a:off x="7216" y="468"/>
              <a:ext cx="4768" cy="822"/>
            </a:xfrm>
            <a:prstGeom prst="rect">
              <a:avLst/>
            </a:prstGeom>
          </p:spPr>
          <p:txBody>
            <a:bodyPr wrap="none">
              <a:spAutoFit/>
            </a:bodyPr>
            <a:lstStyle/>
            <a:p>
              <a:pPr algn="ctr"/>
              <a:r>
                <a:rPr lang="zh-CN" altLang="en-US" sz="2800" b="1" dirty="0">
                  <a:solidFill>
                    <a:srgbClr val="1DABD9"/>
                  </a:solidFill>
                  <a:latin typeface="微软雅黑" panose="020B0503020204020204" pitchFamily="34" charset="-122"/>
                  <a:ea typeface="微软雅黑" panose="020B0503020204020204" pitchFamily="34" charset="-122"/>
                </a:rPr>
                <a:t>添加您宝贵的标题</a:t>
              </a:r>
            </a:p>
          </p:txBody>
        </p:sp>
        <p:sp>
          <p:nvSpPr>
            <p:cNvPr id="9" name="矩形 8"/>
            <p:cNvSpPr/>
            <p:nvPr/>
          </p:nvSpPr>
          <p:spPr>
            <a:xfrm>
              <a:off x="8155" y="1389"/>
              <a:ext cx="2890" cy="434"/>
            </a:xfrm>
            <a:prstGeom prst="rect">
              <a:avLst/>
            </a:prstGeom>
          </p:spPr>
          <p:txBody>
            <a:bodyPr wrap="none">
              <a:spAutoFit/>
            </a:bodyPr>
            <a:lstStyle/>
            <a:p>
              <a:pPr algn="ctr"/>
              <a:r>
                <a:rPr lang="en-US" altLang="zh-CN" sz="1200" kern="100" dirty="0">
                  <a:solidFill>
                    <a:srgbClr val="1DABD9"/>
                  </a:solidFill>
                  <a:latin typeface="微软雅黑" panose="020B0503020204020204" pitchFamily="34" charset="-122"/>
                  <a:ea typeface="微软雅黑" panose="020B0503020204020204" pitchFamily="34" charset="-122"/>
                  <a:cs typeface="Times New Roman" panose="02020603050405020304" pitchFamily="18" charset="0"/>
                </a:rPr>
                <a:t>Add your valuable title</a:t>
              </a:r>
            </a:p>
          </p:txBody>
        </p:sp>
      </p:grpSp>
      <p:sp>
        <p:nvSpPr>
          <p:cNvPr id="2" name="Shape 2056"/>
          <p:cNvSpPr/>
          <p:nvPr/>
        </p:nvSpPr>
        <p:spPr>
          <a:xfrm>
            <a:off x="1847967" y="2263519"/>
            <a:ext cx="7686314" cy="3712872"/>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rgbClr val="1DABD9"/>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微软雅黑" panose="020B0503020204020204" pitchFamily="34" charset="-122"/>
              <a:cs typeface="Helvetica Light"/>
              <a:sym typeface="Helvetica Light"/>
            </a:endParaRPr>
          </a:p>
        </p:txBody>
      </p:sp>
      <p:sp>
        <p:nvSpPr>
          <p:cNvPr id="10" name="Shape 2057"/>
          <p:cNvSpPr/>
          <p:nvPr/>
        </p:nvSpPr>
        <p:spPr>
          <a:xfrm>
            <a:off x="2246526" y="5114513"/>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微软雅黑" panose="020B0503020204020204" pitchFamily="34" charset="-122"/>
              <a:cs typeface="Kontrapunkt Bob Bold"/>
              <a:sym typeface="Kontrapunkt Bob Bold"/>
            </a:endParaRPr>
          </a:p>
        </p:txBody>
      </p:sp>
      <p:sp>
        <p:nvSpPr>
          <p:cNvPr id="11" name="Shape 2060"/>
          <p:cNvSpPr/>
          <p:nvPr/>
        </p:nvSpPr>
        <p:spPr>
          <a:xfrm>
            <a:off x="4543732" y="3619029"/>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微软雅黑" panose="020B0503020204020204" pitchFamily="34" charset="-122"/>
              <a:cs typeface="Kontrapunkt Bob Bold"/>
              <a:sym typeface="Kontrapunkt Bob Bold"/>
            </a:endParaRPr>
          </a:p>
        </p:txBody>
      </p:sp>
      <p:sp>
        <p:nvSpPr>
          <p:cNvPr id="13" name="Shape 2063"/>
          <p:cNvSpPr/>
          <p:nvPr/>
        </p:nvSpPr>
        <p:spPr>
          <a:xfrm>
            <a:off x="5919559" y="4061601"/>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微软雅黑" panose="020B0503020204020204" pitchFamily="34" charset="-122"/>
              <a:cs typeface="Kontrapunkt Bob Bold"/>
              <a:sym typeface="Kontrapunkt Bob Bold"/>
            </a:endParaRPr>
          </a:p>
        </p:txBody>
      </p:sp>
      <p:sp>
        <p:nvSpPr>
          <p:cNvPr id="4" name="Shape 2066"/>
          <p:cNvSpPr/>
          <p:nvPr/>
        </p:nvSpPr>
        <p:spPr>
          <a:xfrm>
            <a:off x="8485063" y="2407688"/>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微软雅黑" panose="020B0503020204020204" pitchFamily="34" charset="-122"/>
              <a:cs typeface="Kontrapunkt Bob Bold"/>
              <a:sym typeface="Kontrapunkt Bob Bold"/>
            </a:endParaRPr>
          </a:p>
        </p:txBody>
      </p:sp>
      <p:sp>
        <p:nvSpPr>
          <p:cNvPr id="5" name="TextBox 12"/>
          <p:cNvSpPr txBox="1"/>
          <p:nvPr/>
        </p:nvSpPr>
        <p:spPr>
          <a:xfrm>
            <a:off x="1315591" y="3489252"/>
            <a:ext cx="2378100" cy="646331"/>
          </a:xfrm>
          <a:prstGeom prst="rect">
            <a:avLst/>
          </a:prstGeom>
          <a:noFill/>
        </p:spPr>
        <p:txBody>
          <a:bodyPr wrap="square" lIns="0" tIns="0" rIns="0" bIns="0"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字以内</a:t>
            </a:r>
          </a:p>
        </p:txBody>
      </p:sp>
      <p:sp>
        <p:nvSpPr>
          <p:cNvPr id="6" name="Text Placeholder 2"/>
          <p:cNvSpPr txBox="1"/>
          <p:nvPr/>
        </p:nvSpPr>
        <p:spPr>
          <a:xfrm>
            <a:off x="1320794" y="3131840"/>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8" name="TextBox 14"/>
          <p:cNvSpPr txBox="1"/>
          <p:nvPr/>
        </p:nvSpPr>
        <p:spPr>
          <a:xfrm>
            <a:off x="3693691" y="2733773"/>
            <a:ext cx="2378100" cy="646331"/>
          </a:xfrm>
          <a:prstGeom prst="rect">
            <a:avLst/>
          </a:prstGeom>
          <a:noFill/>
        </p:spPr>
        <p:txBody>
          <a:bodyPr wrap="square" lIns="0" tIns="0" rIns="0" bIns="0"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字以内</a:t>
            </a:r>
          </a:p>
        </p:txBody>
      </p:sp>
      <p:sp>
        <p:nvSpPr>
          <p:cNvPr id="12" name="Text Placeholder 2"/>
          <p:cNvSpPr txBox="1"/>
          <p:nvPr/>
        </p:nvSpPr>
        <p:spPr>
          <a:xfrm>
            <a:off x="3698894" y="2376361"/>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35" name="TextBox 16"/>
          <p:cNvSpPr txBox="1"/>
          <p:nvPr/>
        </p:nvSpPr>
        <p:spPr>
          <a:xfrm>
            <a:off x="5493920" y="5114513"/>
            <a:ext cx="2378100" cy="646331"/>
          </a:xfrm>
          <a:prstGeom prst="rect">
            <a:avLst/>
          </a:prstGeom>
          <a:noFill/>
        </p:spPr>
        <p:txBody>
          <a:bodyPr wrap="square" lIns="0" tIns="0" rIns="0" bIns="0"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字以内</a:t>
            </a:r>
          </a:p>
        </p:txBody>
      </p:sp>
      <p:sp>
        <p:nvSpPr>
          <p:cNvPr id="36" name="Text Placeholder 2"/>
          <p:cNvSpPr txBox="1"/>
          <p:nvPr/>
        </p:nvSpPr>
        <p:spPr>
          <a:xfrm>
            <a:off x="5499123" y="4757101"/>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37" name="TextBox 18"/>
          <p:cNvSpPr txBox="1"/>
          <p:nvPr/>
        </p:nvSpPr>
        <p:spPr>
          <a:xfrm>
            <a:off x="8345231" y="3950917"/>
            <a:ext cx="2378100" cy="646331"/>
          </a:xfrm>
          <a:prstGeom prst="rect">
            <a:avLst/>
          </a:prstGeom>
          <a:noFill/>
        </p:spPr>
        <p:txBody>
          <a:bodyPr wrap="square" lIns="0" tIns="0" rIns="0" bIns="0"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字以内</a:t>
            </a:r>
          </a:p>
        </p:txBody>
      </p:sp>
      <p:sp>
        <p:nvSpPr>
          <p:cNvPr id="38" name="Text Placeholder 2"/>
          <p:cNvSpPr txBox="1"/>
          <p:nvPr/>
        </p:nvSpPr>
        <p:spPr>
          <a:xfrm>
            <a:off x="8350434" y="3593505"/>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39" name="Text Placeholder 2"/>
          <p:cNvSpPr txBox="1"/>
          <p:nvPr/>
        </p:nvSpPr>
        <p:spPr>
          <a:xfrm>
            <a:off x="2373526" y="5241513"/>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dirty="0">
                <a:solidFill>
                  <a:schemeClr val="tx1"/>
                </a:solidFill>
                <a:latin typeface="微软雅黑" panose="020B0503020204020204" pitchFamily="34" charset="-122"/>
                <a:ea typeface="微软雅黑" panose="020B0503020204020204" pitchFamily="34" charset="-122"/>
              </a:rPr>
              <a:t>01</a:t>
            </a:r>
          </a:p>
        </p:txBody>
      </p:sp>
      <p:sp>
        <p:nvSpPr>
          <p:cNvPr id="40" name="Text Placeholder 2"/>
          <p:cNvSpPr txBox="1"/>
          <p:nvPr/>
        </p:nvSpPr>
        <p:spPr>
          <a:xfrm>
            <a:off x="4540943" y="3617622"/>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a:solidFill>
                  <a:schemeClr val="tx1"/>
                </a:solidFill>
                <a:latin typeface="微软雅黑" panose="020B0503020204020204" pitchFamily="34" charset="-122"/>
                <a:ea typeface="微软雅黑" panose="020B0503020204020204" pitchFamily="34" charset="-122"/>
              </a:rPr>
              <a:t>02</a:t>
            </a:r>
            <a:endParaRPr lang="en-GB" sz="1400" dirty="0">
              <a:solidFill>
                <a:schemeClr val="tx1"/>
              </a:solidFill>
              <a:latin typeface="微软雅黑" panose="020B0503020204020204" pitchFamily="34" charset="-122"/>
              <a:ea typeface="微软雅黑" panose="020B0503020204020204" pitchFamily="34" charset="-122"/>
            </a:endParaRPr>
          </a:p>
        </p:txBody>
      </p:sp>
      <p:sp>
        <p:nvSpPr>
          <p:cNvPr id="41" name="Text Placeholder 2"/>
          <p:cNvSpPr txBox="1"/>
          <p:nvPr/>
        </p:nvSpPr>
        <p:spPr>
          <a:xfrm>
            <a:off x="5920025" y="4060993"/>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a:solidFill>
                  <a:schemeClr val="tx1"/>
                </a:solidFill>
                <a:latin typeface="微软雅黑" panose="020B0503020204020204" pitchFamily="34" charset="-122"/>
                <a:ea typeface="微软雅黑" panose="020B0503020204020204" pitchFamily="34" charset="-122"/>
              </a:rPr>
              <a:t>03</a:t>
            </a:r>
            <a:endParaRPr lang="en-GB" sz="1400" dirty="0">
              <a:solidFill>
                <a:schemeClr val="tx1"/>
              </a:solidFill>
              <a:latin typeface="微软雅黑" panose="020B0503020204020204" pitchFamily="34" charset="-122"/>
              <a:ea typeface="微软雅黑" panose="020B0503020204020204" pitchFamily="34" charset="-122"/>
            </a:endParaRPr>
          </a:p>
        </p:txBody>
      </p:sp>
      <p:sp>
        <p:nvSpPr>
          <p:cNvPr id="42" name="Text Placeholder 2"/>
          <p:cNvSpPr txBox="1"/>
          <p:nvPr/>
        </p:nvSpPr>
        <p:spPr>
          <a:xfrm>
            <a:off x="8612156" y="2534688"/>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a:solidFill>
                  <a:schemeClr val="tx1"/>
                </a:solidFill>
                <a:latin typeface="微软雅黑" panose="020B0503020204020204" pitchFamily="34" charset="-122"/>
                <a:ea typeface="微软雅黑" panose="020B0503020204020204" pitchFamily="34" charset="-122"/>
              </a:rPr>
              <a:t>04</a:t>
            </a:r>
            <a:endParaRPr lang="en-GB" sz="1400" dirty="0">
              <a:solidFill>
                <a:schemeClr val="tx1"/>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9">
                                            <p:txEl>
                                              <p:pRg st="0" end="0"/>
                                            </p:txEl>
                                          </p:spTgt>
                                        </p:tgtEl>
                                        <p:attrNameLst>
                                          <p:attrName>style.visibility</p:attrName>
                                        </p:attrNameLst>
                                      </p:cBhvr>
                                      <p:to>
                                        <p:strVal val="visible"/>
                                      </p:to>
                                    </p:set>
                                    <p:animEffect transition="in" filter="fade">
                                      <p:cBhvr>
                                        <p:cTn id="14" dur="200"/>
                                        <p:tgtEl>
                                          <p:spTgt spid="39">
                                            <p:txEl>
                                              <p:pRg st="0" end="0"/>
                                            </p:txEl>
                                          </p:spTgt>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199"/>
                                          </p:stCondLst>
                                        </p:cTn>
                                        <p:tgtEl>
                                          <p:spTgt spid="6">
                                            <p:txEl>
                                              <p:pRg st="0" end="0"/>
                                            </p:txEl>
                                          </p:spTgt>
                                        </p:tgtEl>
                                        <p:attrNameLst>
                                          <p:attrName>style.visibility</p:attrName>
                                        </p:attrNameLst>
                                      </p:cBhvr>
                                      <p:to>
                                        <p:strVal val="visible"/>
                                      </p:to>
                                    </p:set>
                                  </p:childTnLst>
                                </p:cTn>
                              </p:par>
                              <p:par>
                                <p:cTn id="18" presetID="18"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200"/>
                                        <p:tgtEl>
                                          <p:spTgt spid="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fade">
                                      <p:cBhvr>
                                        <p:cTn id="27" dur="200"/>
                                        <p:tgtEl>
                                          <p:spTgt spid="40">
                                            <p:txEl>
                                              <p:pRg st="0" end="0"/>
                                            </p:txEl>
                                          </p:spTgt>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199"/>
                                          </p:stCondLst>
                                        </p:cTn>
                                        <p:tgtEl>
                                          <p:spTgt spid="12">
                                            <p:txEl>
                                              <p:pRg st="0" end="0"/>
                                            </p:txEl>
                                          </p:spTgt>
                                        </p:tgtEl>
                                        <p:attrNameLst>
                                          <p:attrName>style.visibility</p:attrName>
                                        </p:attrNameLst>
                                      </p:cBhvr>
                                      <p:to>
                                        <p:strVal val="visible"/>
                                      </p:to>
                                    </p:set>
                                  </p:childTnLst>
                                </p:cTn>
                              </p:par>
                              <p:par>
                                <p:cTn id="31" presetID="18" presetClass="entr" presetSubtype="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200"/>
                                        <p:tgtEl>
                                          <p:spTgt spid="8"/>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200"/>
                                        <p:tgtEl>
                                          <p:spTgt spid="41">
                                            <p:txEl>
                                              <p:pRg st="0" end="0"/>
                                            </p:txEl>
                                          </p:spTgt>
                                        </p:tgtEl>
                                      </p:cBhvr>
                                    </p:animEffect>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199"/>
                                          </p:stCondLst>
                                        </p:cTn>
                                        <p:tgtEl>
                                          <p:spTgt spid="36">
                                            <p:txEl>
                                              <p:pRg st="0" end="0"/>
                                            </p:txEl>
                                          </p:spTgt>
                                        </p:tgtEl>
                                        <p:attrNameLst>
                                          <p:attrName>style.visibility</p:attrName>
                                        </p:attrNameLst>
                                      </p:cBhvr>
                                      <p:to>
                                        <p:strVal val="visible"/>
                                      </p:to>
                                    </p:set>
                                  </p:childTnLst>
                                </p:cTn>
                              </p:par>
                              <p:par>
                                <p:cTn id="44" presetID="18" presetClass="entr" presetSubtype="6"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strips(downRight)">
                                      <p:cBhvr>
                                        <p:cTn id="46" dur="200"/>
                                        <p:tgtEl>
                                          <p:spTgt spid="35"/>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xEl>
                                              <p:pRg st="0" end="0"/>
                                            </p:txEl>
                                          </p:spTgt>
                                        </p:tgtEl>
                                        <p:attrNameLst>
                                          <p:attrName>style.visibility</p:attrName>
                                        </p:attrNameLst>
                                      </p:cBhvr>
                                      <p:to>
                                        <p:strVal val="visible"/>
                                      </p:to>
                                    </p:set>
                                    <p:animEffect transition="in" filter="fade">
                                      <p:cBhvr>
                                        <p:cTn id="53" dur="200"/>
                                        <p:tgtEl>
                                          <p:spTgt spid="42">
                                            <p:txEl>
                                              <p:pRg st="0" end="0"/>
                                            </p:txEl>
                                          </p:spTgt>
                                        </p:tgtEl>
                                      </p:cBhvr>
                                    </p:animEffec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199"/>
                                          </p:stCondLst>
                                        </p:cTn>
                                        <p:tgtEl>
                                          <p:spTgt spid="38">
                                            <p:txEl>
                                              <p:pRg st="0" end="0"/>
                                            </p:txEl>
                                          </p:spTgt>
                                        </p:tgtEl>
                                        <p:attrNameLst>
                                          <p:attrName>style.visibility</p:attrName>
                                        </p:attrNameLst>
                                      </p:cBhvr>
                                      <p:to>
                                        <p:strVal val="visible"/>
                                      </p:to>
                                    </p:set>
                                  </p:childTnLst>
                                </p:cTn>
                              </p:par>
                              <p:par>
                                <p:cTn id="57" presetID="18" presetClass="entr" presetSubtype="6"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strips(downRight)">
                                      <p:cBhvr>
                                        <p:cTn id="59"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 grpId="0" bldLvl="0" animBg="1"/>
      <p:bldP spid="11" grpId="0" bldLvl="0" animBg="1"/>
      <p:bldP spid="13" grpId="0" bldLvl="0" animBg="1"/>
      <p:bldP spid="4" grpId="0" bldLvl="0" animBg="1"/>
      <p:bldP spid="5" grpId="0"/>
      <p:bldP spid="6" grpId="0" build="p"/>
      <p:bldP spid="8" grpId="0"/>
      <p:bldP spid="12" grpId="0" build="p"/>
      <p:bldP spid="35" grpId="0"/>
      <p:bldP spid="36" grpId="0" build="p"/>
      <p:bldP spid="37" grpId="0"/>
      <p:bldP spid="38" grpId="0" build="p"/>
      <p:bldP spid="39" grpId="0" build="p"/>
      <p:bldP spid="40" grpId="0" build="p"/>
      <p:bldP spid="41" grpId="0" build="p"/>
      <p:bldP spid="42" grpId="0" build="p"/>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1811</Words>
  <Application>Microsoft Office PowerPoint</Application>
  <PresentationFormat>宽屏</PresentationFormat>
  <Paragraphs>172</Paragraphs>
  <Slides>19</Slides>
  <Notes>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19</vt:i4>
      </vt:variant>
    </vt:vector>
  </HeadingPairs>
  <TitlesOfParts>
    <vt:vector size="36" baseType="lpstr">
      <vt:lpstr>Gill Sans</vt:lpstr>
      <vt:lpstr>Helvetica Light</vt:lpstr>
      <vt:lpstr>Kontrapunkt Bob Bold</vt:lpstr>
      <vt:lpstr>Lato Regular</vt:lpstr>
      <vt:lpstr>汉仪旗黑-55简</vt:lpstr>
      <vt:lpstr>宋体</vt:lpstr>
      <vt:lpstr>微软雅黑</vt:lpstr>
      <vt:lpstr>小米兰亭_GB外压缩</vt:lpstr>
      <vt:lpstr>Arial</vt:lpstr>
      <vt:lpstr>Calibri</vt:lpstr>
      <vt:lpstr>Calibri Light</vt:lpstr>
      <vt:lpstr>Impact</vt:lpstr>
      <vt:lpstr>Roboto condensed</vt:lpstr>
      <vt:lpstr>Times New Roman</vt:lpstr>
      <vt:lpstr>Wingdings</vt:lpstr>
      <vt:lpstr>www.2ppt.com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2015-05-05T08:02:00Z</dcterms:created>
  <dcterms:modified xsi:type="dcterms:W3CDTF">2023-01-10T05:15:22Z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228D88D36944410FAC4BC5F5A3866066</vt:lpwstr>
  </property>
  <property fmtid="{A09F084E-AD41-489F-8076-AA5BE3082BCA}" pid="100">
    <vt:ui4>5</vt:ui4>
  </property>
  <property fmtid="{64440492-4C8B-11D1-8B70-080036B11A03}" pid="11">
    <vt:lpwstr>www.2ppt.com-爱PPT提供资源下载</vt:lpwstr>
  </property>
</Properties>
</file>