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5E28D-310F-43F0-BAB9-BC71F4FC819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6DB52-ED0E-4652-AA55-1FF3625F2E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338CC-6D6D-4190-A1F5-7B9ECB4BD983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48F701-10DC-46F3-AE32-BBD6DB56A26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5D5AB0-A17A-4DD4-9E7F-4A18FE13F0D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061186-8562-4EB3-A85A-C7E60BF3EAC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F3D3D6-2A65-4461-B74F-6EDD6B8049B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26C2F2-150A-4A08-AD41-590A4724B20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B50E42-1226-48B6-AF24-9D805B06FF3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28F2F2-9B87-4B3F-BC98-735D6C3C815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873405-393B-40B2-9CFF-6CE773510E7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E49BC6-6A7F-400C-989E-0A22B7F331F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F35BE5-5D27-4B95-A0BE-E168B9481F8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66CD68-A845-42F3-8012-B8B5713B712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BEC898-C065-441C-AD52-FB3553293E4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Y47.T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Y49.TIF" TargetMode="External"/><Relationship Id="rId5" Type="http://schemas.openxmlformats.org/officeDocument/2006/relationships/image" Target="../media/image6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Y48.TI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67003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 4</a:t>
            </a:r>
            <a:r>
              <a:rPr lang="zh-CN" altLang="en-US" sz="4400" dirty="0">
                <a:solidFill>
                  <a:srgbClr val="000000"/>
                </a:solidFill>
                <a:latin typeface="Tahoma" panose="020B0604030504040204" pitchFamily="34" charset="0"/>
                <a:ea typeface="方正美黑简体" pitchFamily="65" charset="-122"/>
                <a:cs typeface="Tahoma" panose="020B0604030504040204" pitchFamily="34" charset="0"/>
              </a:rPr>
              <a:t>  </a:t>
            </a:r>
            <a:r>
              <a:rPr lang="en-US" altLang="zh-CN" sz="4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Where's my schoolbag?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419128" y="3284983"/>
            <a:ext cx="40655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B</a:t>
            </a:r>
            <a:r>
              <a:rPr lang="en-US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  </a:t>
            </a: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(1a～1e)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5870" y="532259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2743200" y="3124200"/>
            <a:ext cx="1431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model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plane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828800" y="3581400"/>
            <a:ext cx="163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under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sofa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1447800" y="4495800"/>
            <a:ext cx="135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don't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know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762000" y="2133600"/>
            <a:ext cx="80772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你的飞机模型在哪里？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它在沙发底下吗？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—Where's your___________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—Is it_______________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我不知道他的名字。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______________his name.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3962400" y="16764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2667000" y="21336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762000" y="1127125"/>
            <a:ext cx="8077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五、完形填空。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Li Yan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Look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that under the desk?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blue.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Yan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new?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Yan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No.Mine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old.Whose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it?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looks like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Yan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 behind the tree.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Betty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Let's go and ask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Mr.Wu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Li Yan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25.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Mr.Wu.What's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the time?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Mr.Wu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Oh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26.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don't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know.I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can't find my watch.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Betty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your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27.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3124200" y="2971800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3581400" y="3962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4" name="Text Box 8"/>
          <p:cNvSpPr txBox="1">
            <a:spLocks noChangeArrowheads="1"/>
          </p:cNvSpPr>
          <p:nvPr/>
        </p:nvSpPr>
        <p:spPr bwMode="auto">
          <a:xfrm>
            <a:off x="2438400" y="53340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9385" name="Text Box 9"/>
          <p:cNvSpPr txBox="1">
            <a:spLocks noChangeArrowheads="1"/>
          </p:cNvSpPr>
          <p:nvPr/>
        </p:nvSpPr>
        <p:spPr bwMode="auto">
          <a:xfrm>
            <a:off x="3048000" y="5791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>
            <a:off x="3581400" y="6248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  <p:bldP spid="229380" grpId="0"/>
      <p:bldP spid="229382" grpId="0"/>
      <p:bldP spid="229383" grpId="0"/>
      <p:bldP spid="229384" grpId="0"/>
      <p:bldP spid="229385" grpId="0"/>
      <p:bldP spid="229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4724400" y="12192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3505200" y="1676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762000" y="1127125"/>
            <a:ext cx="8077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Mr.Wu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see.Yes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Yan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you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must look after(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照看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Mr.Wu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very much.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Yan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</a:t>
            </a:r>
            <a:r>
              <a:rPr lang="en-US" altLang="zh-CN" sz="20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A.What's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Who's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How's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Whose's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A.am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A.you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yours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you's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A.Mr.Wu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Mr.Wu's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Mr.Wus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2514600" y="25908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/>
      <p:bldP spid="230404" grpId="0"/>
      <p:bldP spid="2304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762000" y="1127125"/>
            <a:ext cx="8077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A.Hello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me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are you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A.yes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sorry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A.watch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desk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radio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floor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A.mine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A.is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be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A.Nice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to meet you.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Come on!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You're welcome.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 here.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09600" y="1295400"/>
            <a:ext cx="82296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方位介词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under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三姐妹都是方位介词。它们都可以用在名词或代词前表示方位。让我们一起来认识它们吧！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164" name="Picture 4" descr="C:\Users\Administrator\Desktop\七上英语（人教）练闯考教师用书２０１５（武汉）\Y47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2819400"/>
            <a:ext cx="122555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685800" y="3505200"/>
            <a:ext cx="5638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我是方位介词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上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常指某物在另一物的表面上。 另外：树上长出的叶子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果实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也用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39552" y="2348880"/>
            <a:ext cx="8229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我是方位介词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under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下方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指在某物垂直的下方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反义词是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Her baseball is under the bed.(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她的棒球在床底下。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我是方位介词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表示方位时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里面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常指某物在某范围或空间内。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His CDs are in the bag.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他的唱片在包里。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另外：外在的物品在树上用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Tom's kite is in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tree.Tom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的风筝在树上。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1188" name="Picture 4" descr="C:\Users\Administrator\Desktop\七上英语（人教）练闯考教师用书２０１５（武汉）\Y48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953000"/>
            <a:ext cx="1601788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89" name="Picture 5" descr="C:\Users\Administrator\Desktop\七上英语（人教）练闯考教师用书２０１５（武汉）\Y49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609600"/>
            <a:ext cx="13096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914400" y="1752600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词组归纳：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tape player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　录音机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model plane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飞机模型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English books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英语书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under the radio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在收音机下面 </a:t>
            </a:r>
          </a:p>
        </p:txBody>
      </p:sp>
      <p:pic>
        <p:nvPicPr>
          <p:cNvPr id="222211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85800" y="1371600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一、用适当的介词填空。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sister is ______her room.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photo ________his family.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Thanks ______your books.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Call Jane ______5473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268.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books are __________the radio.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3352800" y="2362200"/>
            <a:ext cx="39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of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438400" y="28194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2667000" y="3276600"/>
            <a:ext cx="36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3200400" y="3733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under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895600" y="1905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1905000" y="22098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clock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981200" y="2667000"/>
            <a:ext cx="1430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model plane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09600" y="1676400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二、根据句意及汉语提示写单词。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white.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Jim's 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飞机模型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is in his room.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磁带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are on the bed.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Alice's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收音机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her 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播放机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is her hat.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2057400" y="31242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tapes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2895600" y="3581400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radio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2819400" y="4038600"/>
            <a:ext cx="81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player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5800" y="1219200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11.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Where's my model plane?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—It's ______ the desk.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under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______ his books?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isn't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______ English book.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a 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my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me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828800" y="22098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2514600" y="3581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2438400" y="4953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  <p:bldP spid="225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762000" y="16764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my keys?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—Sorry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know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not know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know not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don't know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 tapes in the bookcase?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aren't.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they are.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isn't.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362200" y="2209800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1600200" y="4038600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1447800"/>
            <a:ext cx="7620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四、根据汉语完成句子。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我的书包不在床上。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schoolbag ____________on the bed.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我哥哥的钟在椅子下面。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________________is _________the chair.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录音机在课桌上。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__________is _______the desk.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2895600" y="24384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27332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1447800" y="3352800"/>
            <a:ext cx="175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brother's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clock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3962400" y="3352800"/>
            <a:ext cx="776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under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1576388" y="4267200"/>
            <a:ext cx="1395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tape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player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3276600" y="42672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3" grpId="0"/>
      <p:bldP spid="227334" grpId="0"/>
      <p:bldP spid="227335" grpId="0"/>
      <p:bldP spid="227336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全屏显示(4:3)</PresentationFormat>
  <Paragraphs>131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MingLiU_HKSCS</vt:lpstr>
      <vt:lpstr>方正行楷_GBK</vt:lpstr>
      <vt:lpstr>方正美黑简体</vt:lpstr>
      <vt:lpstr>仿宋_GB2312</vt:lpstr>
      <vt:lpstr>黑体</vt:lpstr>
      <vt:lpstr>楷体_GB2312</vt:lpstr>
      <vt:lpstr>宋体</vt:lpstr>
      <vt:lpstr>微软雅黑</vt:lpstr>
      <vt:lpstr>Arial</vt:lpstr>
      <vt:lpstr>Calibri</vt:lpstr>
      <vt:lpstr>Courier New</vt:lpstr>
      <vt:lpstr>Tahoma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2017-10-11T03:16:00Z</dcterms:created>
  <dcterms:modified xsi:type="dcterms:W3CDTF">2023-01-16T14:59:56Z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B576C010DD2C4BCB8297864AF7BAAB39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