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275" r:id="rId2"/>
    <p:sldId id="6276" r:id="rId3"/>
    <p:sldId id="6283" r:id="rId4"/>
    <p:sldId id="6284" r:id="rId5"/>
    <p:sldId id="6277" r:id="rId6"/>
    <p:sldId id="6278" r:id="rId7"/>
    <p:sldId id="6279" r:id="rId8"/>
    <p:sldId id="6280" r:id="rId9"/>
    <p:sldId id="6281" r:id="rId10"/>
    <p:sldId id="6285" r:id="rId11"/>
    <p:sldId id="6286" r:id="rId12"/>
    <p:sldId id="6282" r:id="rId1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5">
          <p15:clr>
            <a:srgbClr val="A4A3A4"/>
          </p15:clr>
        </p15:guide>
        <p15:guide id="2" orient="horz" pos="282">
          <p15:clr>
            <a:srgbClr val="A4A3A4"/>
          </p15:clr>
        </p15:guide>
        <p15:guide id="3" pos="4050">
          <p15:clr>
            <a:srgbClr val="A4A3A4"/>
          </p15:clr>
        </p15:guide>
        <p15:guide id="4" pos="7588">
          <p15:clr>
            <a:srgbClr val="A4A3A4"/>
          </p15:clr>
        </p15:guide>
        <p15:guide id="5" pos="5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C55"/>
    <a:srgbClr val="FFFBDE"/>
    <a:srgbClr val="991801"/>
    <a:srgbClr val="430001"/>
    <a:srgbClr val="909AFC"/>
    <a:srgbClr val="FE9C9D"/>
    <a:srgbClr val="4789B8"/>
    <a:srgbClr val="DE6E80"/>
    <a:srgbClr val="3E6D00"/>
    <a:srgbClr val="6B8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9" autoAdjust="0"/>
    <p:restoredTop sz="93034" autoAdjust="0"/>
  </p:normalViewPr>
  <p:slideViewPr>
    <p:cSldViewPr>
      <p:cViewPr>
        <p:scale>
          <a:sx n="50" d="100"/>
          <a:sy n="50" d="100"/>
        </p:scale>
        <p:origin x="-204" y="-1212"/>
      </p:cViewPr>
      <p:guideLst>
        <p:guide orient="horz" pos="4365"/>
        <p:guide orient="horz" pos="282"/>
        <p:guide pos="4050"/>
        <p:guide pos="7588"/>
        <p:guide pos="557"/>
      </p:guideLst>
    </p:cSldViewPr>
  </p:slideViewPr>
  <p:outlineViewPr>
    <p:cViewPr>
      <p:scale>
        <a:sx n="100" d="100"/>
        <a:sy n="100" d="100"/>
      </p:scale>
      <p:origin x="0" y="-2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结尾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8134110" y="6545425"/>
            <a:ext cx="966254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38" y="288925"/>
            <a:ext cx="11572875" cy="1206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4917207" y="2032149"/>
            <a:ext cx="1661993" cy="316048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9600" spc="600" dirty="0">
                <a:solidFill>
                  <a:srgbClr val="CD5C0D"/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中 秋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4437256" y="2155557"/>
            <a:ext cx="692497" cy="33329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100" dirty="0">
                <a:ea typeface="方正兰亭准黑_GBK" panose="02000000000000000000" pitchFamily="2" charset="-122"/>
              </a:rPr>
              <a:t>Click enter details click enter a brief text content, text content need to be refined to show that the partial contents</a:t>
            </a:r>
            <a:endParaRPr lang="zh-CN" altLang="en-US" sz="1100" dirty="0">
              <a:ea typeface="方正兰亭准黑_GBK" panose="02000000000000000000" pitchFamily="2" charset="-122"/>
            </a:endParaRPr>
          </a:p>
        </p:txBody>
      </p:sp>
      <p:sp>
        <p:nvSpPr>
          <p:cNvPr id="8" name="KSO_Shape"/>
          <p:cNvSpPr/>
          <p:nvPr/>
        </p:nvSpPr>
        <p:spPr>
          <a:xfrm>
            <a:off x="4391204" y="1989681"/>
            <a:ext cx="644650" cy="644650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rgbClr val="E67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0800000">
            <a:off x="5794920" y="4694467"/>
            <a:ext cx="644650" cy="644650"/>
          </a:xfrm>
          <a:custGeom>
            <a:avLst/>
            <a:gdLst>
              <a:gd name="connsiteX0" fmla="*/ 0 w 1584176"/>
              <a:gd name="connsiteY0" fmla="*/ 0 h 1584176"/>
              <a:gd name="connsiteX1" fmla="*/ 1584176 w 1584176"/>
              <a:gd name="connsiteY1" fmla="*/ 0 h 1584176"/>
              <a:gd name="connsiteX2" fmla="*/ 1584176 w 1584176"/>
              <a:gd name="connsiteY2" fmla="*/ 187449 h 1584176"/>
              <a:gd name="connsiteX3" fmla="*/ 189611 w 1584176"/>
              <a:gd name="connsiteY3" fmla="*/ 187449 h 1584176"/>
              <a:gd name="connsiteX4" fmla="*/ 189611 w 1584176"/>
              <a:gd name="connsiteY4" fmla="*/ 1584176 h 1584176"/>
              <a:gd name="connsiteX5" fmla="*/ 0 w 1584176"/>
              <a:gd name="connsiteY5" fmla="*/ 1584176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4176" h="1584176">
                <a:moveTo>
                  <a:pt x="0" y="0"/>
                </a:moveTo>
                <a:lnTo>
                  <a:pt x="1584176" y="0"/>
                </a:lnTo>
                <a:lnTo>
                  <a:pt x="1584176" y="187449"/>
                </a:lnTo>
                <a:lnTo>
                  <a:pt x="189611" y="187449"/>
                </a:lnTo>
                <a:lnTo>
                  <a:pt x="189611" y="1584176"/>
                </a:lnTo>
                <a:lnTo>
                  <a:pt x="0" y="1584176"/>
                </a:lnTo>
                <a:close/>
              </a:path>
            </a:pathLst>
          </a:custGeom>
          <a:solidFill>
            <a:srgbClr val="E671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97427" y="2824237"/>
            <a:ext cx="459740" cy="135255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0"/>
            <a:ext cx="12905498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5"/>
          <p:cNvSpPr txBox="1"/>
          <p:nvPr/>
        </p:nvSpPr>
        <p:spPr>
          <a:xfrm>
            <a:off x="4557167" y="4264397"/>
            <a:ext cx="7368270" cy="116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960" spc="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想说的用心做</a:t>
            </a:r>
          </a:p>
        </p:txBody>
      </p:sp>
      <p:sp>
        <p:nvSpPr>
          <p:cNvPr id="4" name="文本框 8"/>
          <p:cNvSpPr txBox="1"/>
          <p:nvPr/>
        </p:nvSpPr>
        <p:spPr>
          <a:xfrm>
            <a:off x="7295113" y="5444413"/>
            <a:ext cx="391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Arial" panose="020B0604020202020204" pitchFamily="34" charset="0"/>
              </a:rPr>
              <a:t>爱的无声时，也不曾停止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6992893" y="5655397"/>
            <a:ext cx="82806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10"/>
          <p:cNvSpPr txBox="1"/>
          <p:nvPr/>
        </p:nvSpPr>
        <p:spPr>
          <a:xfrm>
            <a:off x="6861423" y="6157892"/>
            <a:ext cx="48628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适用中秋节</a:t>
            </a:r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月饼销售</a:t>
            </a:r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月饼宣传</a:t>
            </a:r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产品介绍等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0"/>
            <a:ext cx="12905498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原创设计师QQ598969553                 _16"/>
          <p:cNvSpPr txBox="1"/>
          <p:nvPr/>
        </p:nvSpPr>
        <p:spPr>
          <a:xfrm>
            <a:off x="9543614" y="3328471"/>
            <a:ext cx="610193" cy="3240182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112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与家人共赏同一轮明月。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731" y="3046268"/>
            <a:ext cx="1111507" cy="1111507"/>
          </a:xfrm>
          <a:prstGeom prst="rect">
            <a:avLst/>
          </a:prstGeom>
        </p:spPr>
      </p:pic>
      <p:sp>
        <p:nvSpPr>
          <p:cNvPr id="8" name="文本框 9"/>
          <p:cNvSpPr txBox="1"/>
          <p:nvPr/>
        </p:nvSpPr>
        <p:spPr>
          <a:xfrm>
            <a:off x="8805639" y="899117"/>
            <a:ext cx="23519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spc="300" dirty="0">
                <a:solidFill>
                  <a:srgbClr val="112C55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中</a:t>
            </a:r>
          </a:p>
        </p:txBody>
      </p:sp>
      <p:sp>
        <p:nvSpPr>
          <p:cNvPr id="9" name="文本框 10"/>
          <p:cNvSpPr txBox="1"/>
          <p:nvPr/>
        </p:nvSpPr>
        <p:spPr>
          <a:xfrm>
            <a:off x="9770005" y="1639756"/>
            <a:ext cx="277512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900" spc="300" dirty="0">
                <a:solidFill>
                  <a:srgbClr val="112C55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秋</a:t>
            </a:r>
          </a:p>
        </p:txBody>
      </p:sp>
      <p:sp>
        <p:nvSpPr>
          <p:cNvPr id="10" name="原创设计师QQ598969553                 _16"/>
          <p:cNvSpPr txBox="1"/>
          <p:nvPr/>
        </p:nvSpPr>
        <p:spPr>
          <a:xfrm>
            <a:off x="9095456" y="3283889"/>
            <a:ext cx="595830" cy="936104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7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</a:t>
            </a:r>
            <a:endParaRPr lang="en-US" altLang="zh-CN" sz="197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2700" y="0"/>
            <a:ext cx="12905498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44579" y="4268760"/>
            <a:ext cx="203115" cy="1417334"/>
          </a:xfrm>
          <a:prstGeom prst="rect">
            <a:avLst/>
          </a:prstGeom>
          <a:solidFill>
            <a:srgbClr val="B25F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C4180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8134" y="4092428"/>
            <a:ext cx="1483098" cy="16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60" dirty="0">
                <a:solidFill>
                  <a:prstClr val="black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团团</a:t>
            </a:r>
            <a:endParaRPr lang="en-US" altLang="zh-CN" sz="5060" dirty="0">
              <a:solidFill>
                <a:prstClr val="black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  <a:p>
            <a:r>
              <a:rPr lang="zh-CN" altLang="en-US" sz="5060" dirty="0">
                <a:solidFill>
                  <a:prstClr val="black"/>
                </a:solidFill>
                <a:latin typeface="汉仪大宋简" panose="02010609000101010101" pitchFamily="49" charset="-122"/>
                <a:ea typeface="汉仪大宋简" panose="02010609000101010101" pitchFamily="49" charset="-122"/>
              </a:rPr>
              <a:t>圆圆</a:t>
            </a:r>
            <a:endParaRPr lang="en-US" altLang="zh-CN" sz="5060" dirty="0">
              <a:solidFill>
                <a:prstClr val="black"/>
              </a:solidFill>
              <a:latin typeface="汉仪大宋简" panose="02010609000101010101" pitchFamily="49" charset="-122"/>
              <a:ea typeface="汉仪大宋简" panose="02010609000101010101" pitchFamily="49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43856" y="5915993"/>
            <a:ext cx="48211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822140" y="5953084"/>
            <a:ext cx="4942887" cy="3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适用中秋节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月饼销售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月饼宣传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产品介绍等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740743" y="3976365"/>
            <a:ext cx="3341338" cy="19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375" dirty="0">
                <a:solidFill>
                  <a:srgbClr val="F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中秋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962913" y="6784677"/>
            <a:ext cx="303339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 时间：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9" name="TextBox 10"/>
          <p:cNvSpPr txBox="1"/>
          <p:nvPr/>
        </p:nvSpPr>
        <p:spPr>
          <a:xfrm>
            <a:off x="660932" y="4264397"/>
            <a:ext cx="4400291" cy="500129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9A4B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itchFamily="2" charset="-79"/>
              </a:rPr>
              <a:t>The Mid-Autumn festival</a:t>
            </a:r>
          </a:p>
        </p:txBody>
      </p:sp>
      <p:sp>
        <p:nvSpPr>
          <p:cNvPr id="10" name="矩形 9"/>
          <p:cNvSpPr/>
          <p:nvPr/>
        </p:nvSpPr>
        <p:spPr>
          <a:xfrm>
            <a:off x="596900" y="6284221"/>
            <a:ext cx="4256156" cy="377018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2000" spc="300" dirty="0">
                <a:solidFill>
                  <a:srgbClr val="9A4B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CAKE FOR DESSERT PPT</a:t>
            </a:r>
          </a:p>
        </p:txBody>
      </p:sp>
      <p:sp>
        <p:nvSpPr>
          <p:cNvPr id="11" name="矩形 10"/>
          <p:cNvSpPr/>
          <p:nvPr/>
        </p:nvSpPr>
        <p:spPr>
          <a:xfrm>
            <a:off x="596900" y="4635725"/>
            <a:ext cx="5731355" cy="154656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9600" dirty="0">
                <a:solidFill>
                  <a:srgbClr val="9A4B17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中秋月饼</a:t>
            </a:r>
            <a:endParaRPr lang="en-US" altLang="zh-CN" sz="9600" dirty="0">
              <a:solidFill>
                <a:srgbClr val="9A4B17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59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1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0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59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1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/>
          <p:bldP spid="10" grpId="0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10" name="TextBox 10"/>
          <p:cNvSpPr txBox="1"/>
          <p:nvPr/>
        </p:nvSpPr>
        <p:spPr>
          <a:xfrm>
            <a:off x="660932" y="1820052"/>
            <a:ext cx="4400291" cy="500129"/>
          </a:xfrm>
          <a:prstGeom prst="rect">
            <a:avLst/>
          </a:prstGeom>
          <a:noFill/>
        </p:spPr>
        <p:txBody>
          <a:bodyPr wrap="none" lIns="68572" tIns="34286" rIns="68572" bIns="34286">
            <a:spAutoFit/>
          </a:bodyPr>
          <a:lstStyle/>
          <a:p>
            <a:pPr>
              <a:buNone/>
            </a:pPr>
            <a:r>
              <a:rPr lang="en-US" altLang="zh-CN" sz="2800" dirty="0">
                <a:solidFill>
                  <a:srgbClr val="9A4B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haroni" pitchFamily="2" charset="-79"/>
              </a:rPr>
              <a:t>The Mid-Autumn festival</a:t>
            </a:r>
          </a:p>
        </p:txBody>
      </p:sp>
      <p:sp>
        <p:nvSpPr>
          <p:cNvPr id="11" name="矩形 10"/>
          <p:cNvSpPr/>
          <p:nvPr/>
        </p:nvSpPr>
        <p:spPr>
          <a:xfrm>
            <a:off x="596900" y="3887379"/>
            <a:ext cx="4256156" cy="377018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en-US" altLang="zh-CN" sz="2000" spc="300" dirty="0">
                <a:solidFill>
                  <a:srgbClr val="9A4B1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CAKE FOR DESSERT PPT</a:t>
            </a:r>
          </a:p>
        </p:txBody>
      </p:sp>
      <p:sp>
        <p:nvSpPr>
          <p:cNvPr id="12" name="矩形 11"/>
          <p:cNvSpPr/>
          <p:nvPr/>
        </p:nvSpPr>
        <p:spPr>
          <a:xfrm>
            <a:off x="596900" y="2238883"/>
            <a:ext cx="5731355" cy="1546569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9600" dirty="0">
                <a:solidFill>
                  <a:srgbClr val="9A4B17"/>
                </a:solidFill>
                <a:latin typeface="幼圆" panose="02010509060101010101" pitchFamily="49" charset="-122"/>
                <a:ea typeface="幼圆" panose="02010509060101010101" pitchFamily="49" charset="-122"/>
                <a:cs typeface="Arial" panose="020B0604020202020204" pitchFamily="34" charset="0"/>
              </a:rPr>
              <a:t>中秋月饼</a:t>
            </a:r>
            <a:endParaRPr lang="en-US" altLang="zh-CN" sz="9600" dirty="0">
              <a:solidFill>
                <a:srgbClr val="9A4B17"/>
              </a:solidFill>
              <a:latin typeface="幼圆" panose="02010509060101010101" pitchFamily="49" charset="-122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59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1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3059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710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3784539" y="4268760"/>
            <a:ext cx="203115" cy="1417334"/>
          </a:xfrm>
          <a:prstGeom prst="rect">
            <a:avLst/>
          </a:prstGeom>
          <a:solidFill>
            <a:srgbClr val="B25F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C4180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88094" y="4120381"/>
            <a:ext cx="1483098" cy="16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60" dirty="0">
                <a:solidFill>
                  <a:schemeClr val="accent6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团团</a:t>
            </a:r>
            <a:endParaRPr lang="en-US" altLang="zh-CN" sz="5060" dirty="0">
              <a:solidFill>
                <a:schemeClr val="accent6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  <a:p>
            <a:r>
              <a:rPr lang="zh-CN" altLang="en-US" sz="5060" dirty="0">
                <a:solidFill>
                  <a:schemeClr val="accent6">
                    <a:lumMod val="50000"/>
                  </a:schemeClr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圆圆</a:t>
            </a:r>
            <a:endParaRPr lang="en-US" altLang="zh-CN" sz="5060" dirty="0">
              <a:solidFill>
                <a:schemeClr val="accent6">
                  <a:lumMod val="50000"/>
                </a:schemeClr>
              </a:solidFill>
              <a:latin typeface="华文宋体" panose="02010600040101010101" pitchFamily="2" charset="-122"/>
              <a:ea typeface="华文宋体" panose="0201060004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83816" y="5915993"/>
            <a:ext cx="48211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62100" y="5953084"/>
            <a:ext cx="4942887" cy="38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适用中秋节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月饼销售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月饼宣传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产品介绍等</a:t>
            </a:r>
          </a:p>
        </p:txBody>
      </p:sp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380703" y="3976365"/>
            <a:ext cx="3341338" cy="19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375" dirty="0">
                <a:solidFill>
                  <a:srgbClr val="F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中秋</a:t>
            </a:r>
          </a:p>
        </p:txBody>
      </p:sp>
      <p:sp>
        <p:nvSpPr>
          <p:cNvPr id="12" name="文本框 1"/>
          <p:cNvSpPr txBox="1"/>
          <p:nvPr/>
        </p:nvSpPr>
        <p:spPr>
          <a:xfrm>
            <a:off x="602873" y="6784677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 时间：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  </a:t>
            </a:r>
            <a:endParaRPr lang="zh-CN" altLang="en-US" sz="1600" dirty="0"/>
          </a:p>
        </p:txBody>
      </p:sp>
      <p:sp>
        <p:nvSpPr>
          <p:cNvPr id="3" name="文本框 5"/>
          <p:cNvSpPr txBox="1"/>
          <p:nvPr/>
        </p:nvSpPr>
        <p:spPr>
          <a:xfrm>
            <a:off x="236687" y="377430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spc="6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我怀念的</a:t>
            </a:r>
          </a:p>
        </p:txBody>
      </p:sp>
      <p:sp>
        <p:nvSpPr>
          <p:cNvPr id="4" name="文本框 6"/>
          <p:cNvSpPr txBox="1"/>
          <p:nvPr/>
        </p:nvSpPr>
        <p:spPr>
          <a:xfrm>
            <a:off x="3257718" y="5374667"/>
            <a:ext cx="391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accent2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家的味道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711578" y="5585651"/>
            <a:ext cx="8280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原创设计师QQ598969553                 _16"/>
          <p:cNvSpPr txBox="1"/>
          <p:nvPr/>
        </p:nvSpPr>
        <p:spPr>
          <a:xfrm>
            <a:off x="581665" y="5870966"/>
            <a:ext cx="5424054" cy="789845"/>
          </a:xfrm>
          <a:prstGeom prst="rect">
            <a:avLst/>
          </a:prstGeom>
          <a:noFill/>
          <a:effectLst/>
        </p:spPr>
        <p:txBody>
          <a:bodyPr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CONTRACTED WIND POWERPOINT TEMPLATE DESIGNS CONTRACTED WIND POWERPOINT TEMPLATE DESIGNS CONTRACTED WIND POWERPOINT TEMPLATE DESIGNS CONTRACTED WIND POWERPOINT TEMPLATE DESIGNS</a:t>
            </a:r>
            <a:endParaRPr lang="zh-CN" altLang="en-U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0565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ea typeface="微软雅黑" panose="020B0503020204020204" pitchFamily="34" charset="-122"/>
              </a:rPr>
              <a:t>  </a:t>
            </a:r>
            <a:endParaRPr lang="zh-CN" altLang="en-US" sz="1600" dirty="0"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037" y="4768452"/>
            <a:ext cx="5688632" cy="438574"/>
          </a:xfrm>
          <a:prstGeom prst="rect">
            <a:avLst/>
          </a:prstGeom>
        </p:spPr>
        <p:txBody>
          <a:bodyPr wrap="square" lIns="68572" tIns="34286" rIns="68572" bIns="34286">
            <a:spAutoFit/>
          </a:bodyPr>
          <a:lstStyle/>
          <a:p>
            <a:r>
              <a:rPr lang="zh-CN" altLang="en-US" sz="2400" spc="3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适用于中秋浓情、传统文化、月饼等</a:t>
            </a:r>
            <a:endParaRPr lang="en-US" altLang="zh-CN" sz="2400" spc="3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1187037" y="5344516"/>
            <a:ext cx="342963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ea typeface="微软雅黑" panose="020B0503020204020204" pitchFamily="34" charset="-122"/>
              </a:rPr>
              <a:t>汇报人：     汇报时间：</a:t>
            </a:r>
            <a:r>
              <a:rPr lang="en-US" altLang="zh-CN" dirty="0"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4246" y="-20564"/>
            <a:ext cx="12905498" cy="724867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cs typeface="+mn-cs"/>
              </a:rPr>
              <a:t>  </a:t>
            </a:r>
            <a:endParaRPr kumimoji="0" lang="zh-CN" altLang="en-US" sz="16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9" name="原创设计师QQ598969553                 _16"/>
          <p:cNvSpPr txBox="1"/>
          <p:nvPr/>
        </p:nvSpPr>
        <p:spPr>
          <a:xfrm>
            <a:off x="2198798" y="3933118"/>
            <a:ext cx="610193" cy="3240182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pc="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与家人共赏同一轮明月。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15" y="3650915"/>
            <a:ext cx="1111507" cy="1111507"/>
          </a:xfrm>
          <a:prstGeom prst="rect">
            <a:avLst/>
          </a:prstGeom>
        </p:spPr>
      </p:pic>
      <p:sp>
        <p:nvSpPr>
          <p:cNvPr id="11" name="文本框 9"/>
          <p:cNvSpPr txBox="1"/>
          <p:nvPr/>
        </p:nvSpPr>
        <p:spPr>
          <a:xfrm>
            <a:off x="1460823" y="1503764"/>
            <a:ext cx="235192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600" spc="300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中</a:t>
            </a:r>
          </a:p>
        </p:txBody>
      </p:sp>
      <p:sp>
        <p:nvSpPr>
          <p:cNvPr id="12" name="文本框 10"/>
          <p:cNvSpPr txBox="1"/>
          <p:nvPr/>
        </p:nvSpPr>
        <p:spPr>
          <a:xfrm>
            <a:off x="2425189" y="2244403"/>
            <a:ext cx="277512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9900" spc="300" dirty="0">
                <a:solidFill>
                  <a:srgbClr val="C00000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秋</a:t>
            </a:r>
          </a:p>
        </p:txBody>
      </p:sp>
      <p:sp>
        <p:nvSpPr>
          <p:cNvPr id="13" name="原创设计师QQ598969553                 _16"/>
          <p:cNvSpPr txBox="1"/>
          <p:nvPr/>
        </p:nvSpPr>
        <p:spPr>
          <a:xfrm>
            <a:off x="1697484" y="3888536"/>
            <a:ext cx="648986" cy="936104"/>
          </a:xfrm>
          <a:prstGeom prst="rect">
            <a:avLst/>
          </a:prstGeom>
          <a:noFill/>
          <a:effectLst/>
        </p:spPr>
        <p:txBody>
          <a:bodyPr vert="eaVert" wrap="square" lIns="96406" tIns="48203" rIns="96406" bIns="482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70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快乐</a:t>
            </a:r>
            <a:endParaRPr lang="en-US" altLang="zh-CN" sz="1970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12700" y="0"/>
            <a:ext cx="12905498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44579" y="4268760"/>
            <a:ext cx="203115" cy="1417334"/>
          </a:xfrm>
          <a:prstGeom prst="rect">
            <a:avLst/>
          </a:prstGeom>
          <a:solidFill>
            <a:srgbClr val="B25F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C4180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48134" y="4092428"/>
            <a:ext cx="1483098" cy="16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6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团团</a:t>
            </a:r>
            <a:endParaRPr lang="en-US" altLang="zh-CN" sz="506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  <a:p>
            <a:r>
              <a:rPr lang="zh-CN" altLang="en-US" sz="506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圆圆</a:t>
            </a:r>
            <a:endParaRPr lang="en-US" altLang="zh-CN" sz="506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943856" y="5915993"/>
            <a:ext cx="48211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822140" y="5953084"/>
            <a:ext cx="4942887" cy="3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适用中秋节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月饼销售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月饼宣传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产品介绍等</a:t>
            </a:r>
          </a:p>
        </p:txBody>
      </p:sp>
      <p:sp>
        <p:nvSpPr>
          <p:cNvPr id="14" name="文本框 18"/>
          <p:cNvSpPr txBox="1">
            <a:spLocks noChangeArrowheads="1"/>
          </p:cNvSpPr>
          <p:nvPr/>
        </p:nvSpPr>
        <p:spPr bwMode="auto">
          <a:xfrm>
            <a:off x="740743" y="3976365"/>
            <a:ext cx="3341338" cy="19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375" dirty="0">
                <a:solidFill>
                  <a:srgbClr val="F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中秋</a:t>
            </a:r>
          </a:p>
        </p:txBody>
      </p:sp>
      <p:sp>
        <p:nvSpPr>
          <p:cNvPr id="15" name="文本框 1"/>
          <p:cNvSpPr txBox="1"/>
          <p:nvPr/>
        </p:nvSpPr>
        <p:spPr>
          <a:xfrm>
            <a:off x="962913" y="6784677"/>
            <a:ext cx="303339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 时间：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flipH="1">
            <a:off x="-12700" y="0"/>
            <a:ext cx="12905498" cy="7232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44579" y="4268760"/>
            <a:ext cx="203115" cy="1417334"/>
          </a:xfrm>
          <a:prstGeom prst="rect">
            <a:avLst/>
          </a:prstGeom>
          <a:solidFill>
            <a:srgbClr val="B25F1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C4180"/>
              </a:solidFill>
              <a:effectLst/>
              <a:uLnTx/>
              <a:uFillTx/>
              <a:latin typeface="等线" panose="02010600030101010101" charset="-122"/>
              <a:cs typeface="+mn-cs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48134" y="4092428"/>
            <a:ext cx="1483098" cy="164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6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团团</a:t>
            </a:r>
            <a:endParaRPr lang="en-US" altLang="zh-CN" sz="506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  <a:p>
            <a:r>
              <a:rPr lang="zh-CN" altLang="en-US" sz="506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圆圆</a:t>
            </a:r>
            <a:endParaRPr lang="en-US" altLang="zh-CN" sz="506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43856" y="5915993"/>
            <a:ext cx="4821172" cy="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822140" y="5953084"/>
            <a:ext cx="4942887" cy="39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适用中秋节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月饼销售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月饼宣传</a:t>
            </a:r>
            <a:r>
              <a:rPr lang="en-US" altLang="zh-CN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/</a:t>
            </a:r>
            <a:r>
              <a:rPr lang="zh-CN" altLang="en-US" dirty="0">
                <a:solidFill>
                  <a:prstClr val="white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产品介绍等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740743" y="3976365"/>
            <a:ext cx="3341338" cy="19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375" dirty="0">
                <a:solidFill>
                  <a:srgbClr val="F09B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中秋</a:t>
            </a:r>
          </a:p>
        </p:txBody>
      </p:sp>
      <p:sp>
        <p:nvSpPr>
          <p:cNvPr id="8" name="文本框 1"/>
          <p:cNvSpPr txBox="1"/>
          <p:nvPr/>
        </p:nvSpPr>
        <p:spPr>
          <a:xfrm>
            <a:off x="962913" y="6784677"/>
            <a:ext cx="3033395" cy="384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 时间：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 www.2ppt.com">
  <a:themeElements>
    <a:clrScheme name="01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5C61E"/>
      </a:accent1>
      <a:accent2>
        <a:srgbClr val="C56800"/>
      </a:accent2>
      <a:accent3>
        <a:srgbClr val="F5C61E"/>
      </a:accent3>
      <a:accent4>
        <a:srgbClr val="C56800"/>
      </a:accent4>
      <a:accent5>
        <a:srgbClr val="F5C61E"/>
      </a:accent5>
      <a:accent6>
        <a:srgbClr val="C56800"/>
      </a:accent6>
      <a:hlink>
        <a:srgbClr val="F5C61E"/>
      </a:hlink>
      <a:folHlink>
        <a:srgbClr val="C568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自定义</PresentationFormat>
  <Paragraphs>53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Aharoni</vt:lpstr>
      <vt:lpstr>等线</vt:lpstr>
      <vt:lpstr>等线 Light</vt:lpstr>
      <vt:lpstr>方正粗倩简体</vt:lpstr>
      <vt:lpstr>方正兰亭准黑_GBK</vt:lpstr>
      <vt:lpstr>方正尚酷简体</vt:lpstr>
      <vt:lpstr>方正舒体</vt:lpstr>
      <vt:lpstr>汉仪大宋简</vt:lpstr>
      <vt:lpstr>华文宋体</vt:lpstr>
      <vt:lpstr>华文细黑</vt:lpstr>
      <vt:lpstr>宋体</vt:lpstr>
      <vt:lpstr>微软雅黑</vt:lpstr>
      <vt:lpstr>幼圆</vt:lpstr>
      <vt:lpstr>Arial</vt:lpstr>
      <vt:lpstr>Calibri</vt:lpstr>
      <vt:lpstr>Impact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2022-03-04T05:47:21Z</dcterms:created>
  <dcterms:modified xsi:type="dcterms:W3CDTF">2023-01-10T05:15:24Z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CC698E8F3A3B4695A04170F8F7419E10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