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277" r:id="rId9"/>
    <p:sldId id="303" r:id="rId10"/>
    <p:sldId id="344" r:id="rId11"/>
    <p:sldId id="345" r:id="rId12"/>
    <p:sldId id="306" r:id="rId13"/>
    <p:sldId id="315" r:id="rId14"/>
    <p:sldId id="352" r:id="rId15"/>
    <p:sldId id="340" r:id="rId16"/>
    <p:sldId id="353" r:id="rId17"/>
    <p:sldId id="354" r:id="rId18"/>
    <p:sldId id="341" r:id="rId19"/>
    <p:sldId id="355" r:id="rId20"/>
    <p:sldId id="317" r:id="rId21"/>
    <p:sldId id="356" r:id="rId22"/>
    <p:sldId id="348" r:id="rId23"/>
    <p:sldId id="318" r:id="rId24"/>
    <p:sldId id="357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677" y="1739769"/>
            <a:ext cx="12192000" cy="2199028"/>
            <a:chOff x="3963" y="1622"/>
            <a:chExt cx="11117" cy="3199"/>
          </a:xfrm>
        </p:grpSpPr>
        <p:sp>
          <p:nvSpPr>
            <p:cNvPr id="3" name="Rectangle 5"/>
            <p:cNvSpPr/>
            <p:nvPr/>
          </p:nvSpPr>
          <p:spPr>
            <a:xfrm>
              <a:off x="3963" y="3791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Dream homes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824608"/>
            <a:ext cx="1218213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1478151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作可数名词，意为“国家”，其复数形式为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is a country with a long history.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中国是一个历史悠久的国家。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78774" y="2350595"/>
            <a:ext cx="14962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38139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作名词，还可译为“农村，乡下”，相当于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countryside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grandparents live in the country/countryside.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我的祖父母住在乡下。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54697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815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304490"/>
            <a:ext cx="11030352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world, such as Britain, Russia and France.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385768" y="3155465"/>
            <a:ext cx="1483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193" y="100809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8078" y="10007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1885" y="1466120"/>
            <a:ext cx="1125780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Would you like to live in a palace, Eddie?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埃迪，你想住在宫殿里吗？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4384" y="3026019"/>
            <a:ext cx="1150719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would like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是动词短语，意为“想要；愿意”，相当于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语气委婉、客气。其中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是情态动词，可缩写为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like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没有人称和数的变化，其后可接名词、代词或动词不定式。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93553" y="4597157"/>
            <a:ext cx="899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1478151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Lucy would like some eggs.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露西想要一些鸡蛋。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watch TV after school.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放学后，我们想要看电视。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758374"/>
            <a:ext cx="11129930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like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的固定句型：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(1)“Would you like some…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？”意为“你想要一些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吗？”。该句型常用于征求对方的意见。其肯定回答常用“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please.”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，否定回答常用“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thanks.”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—Would you like/love some apples?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你想要一些苹果吗？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please.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是的，我想要。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4093" y="1164607"/>
            <a:ext cx="11129930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(2)“Would you like to…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 意为“你愿意去做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吗？”该句型表示向对方有礼貌地提出建议或发出邀请。肯定回答常用“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I'd like/love to.”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sounds great.”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，否定回答常用“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I'd like/love to, but…”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you, but I'm afraid…”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—Would you like to play football with me?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你想要和我一起踢足球吗？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—I'd like/love to, but I'm too busy.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我非常愿意，但我太忙了。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4093" y="1746498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(3)would like sb.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意为“想要某人做某事”。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you to take a walk with me.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我想要你和我一起散步。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178552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十堰改编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—Would you like to travel with me after this exam?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I can't wait.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all right.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 not.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I'd love to.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 pity!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482183" y="2215085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19018" y="4173347"/>
            <a:ext cx="11454530" cy="16927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考查情景交际。句意：“这次考试结束后，你想和我一起去旅行吗？”“是的，我想去。我等不及了。”“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That's all right.”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意为“不客气”；“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Of course not.”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意为“当然不行”；“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Yes, I'd love to.”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意为“是的，我想去”；“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 a pity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！”意为“真遗憾”。故选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4093" y="1746498"/>
            <a:ext cx="11129930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—Would you like more dumplings, Harry?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 I'm full.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please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way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thanks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right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446557" y="2654472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40700" y="1733798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镇，城镇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taʊn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．加拿大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kænədə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．日本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dʒəˈpæn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俄罗斯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rʌʃə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．伦敦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lʌndən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．国家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kʌntrɪ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88026" y="1917333"/>
            <a:ext cx="8354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town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026368" y="2676603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Canada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7668129" y="3399019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Japan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288119" y="4242167"/>
            <a:ext cx="10583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Russia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7513750" y="4919060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London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7442498" y="5750333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2082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—Which is your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你最喜欢哪一家？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—The biggest one in Fifth Street!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第五大街上最大的那家！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7014" y="3119977"/>
            <a:ext cx="10840388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作名词，意为“特别喜爱的人或物”，是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biscuits are great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children.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孩子们特别喜欢这些饼干。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10536" y="3973609"/>
            <a:ext cx="1447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4717" y="1081480"/>
            <a:ext cx="11129930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(2)biggest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意为“最大的”，为形容词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。形容词最高级前通常需加定冠词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Shanghai is the biggest city in China.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上海是中国最大的城市。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作代词，指已经出现的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不同类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可数名词中的任意一个，表示泛指。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pen and I want to buy one.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我没有钢笔，我想买一支。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005103" y="1277910"/>
            <a:ext cx="1447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最高级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829940" y="3947878"/>
            <a:ext cx="1447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758376"/>
            <a:ext cx="11129930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还可用作形容词，意为“最喜爱的”。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 is my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sport.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足球是我最喜爱的运动。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作代词，指代前面提到的那个单数名词，表示特指。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dad buys a brown bike for me, and I like it very much.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我爸爸给我买了一辆棕色的自行车，我非常喜欢它。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盒子里那个最小的飞机模型是我的最爱。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model plane in the box is ________ ________.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64629" y="3812330"/>
            <a:ext cx="27404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smallest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279827" y="3847956"/>
            <a:ext cx="2776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          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9383" y="990055"/>
            <a:ext cx="1174469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滨州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—Nick, I lost my pen and I couldn't find ________ anywhere.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—There are many pens in that box. Just take 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it; 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it; one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one; 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one; one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241730" y="1829151"/>
            <a:ext cx="686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19018" y="4173347"/>
            <a:ext cx="11454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考查代词的用法。句意：“尼克，我的钢笔丢了，我到处都找不到它。”“盒子里有很多钢笔。尽管拿一只。”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指代前面提到的同类的人或物；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指代前面提到的同一物。故选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住在一个宫殿里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的首都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3.next to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would like to do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710679" y="2035726"/>
            <a:ext cx="21226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 in a palace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286879" y="2766619"/>
            <a:ext cx="1893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capital of</a:t>
            </a: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919238" y="3619662"/>
            <a:ext cx="26564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紧邻，在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近旁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8555560" y="4391559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想要做某事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1.—Would you like to ________ ________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Eddie?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—No. I'd like to live ________ ________a restaurant.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“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埃迪，你想住在宫殿里吗？”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“不，我想住在一家餐馆附近。”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864197" y="1800478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                 in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61165" y="2488542"/>
            <a:ext cx="28877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a                  palace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586247" y="3248565"/>
            <a:ext cx="281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next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0" y="1166373"/>
          <a:ext cx="11192941" cy="4663440"/>
        </p:xfrm>
        <a:graphic>
          <a:graphicData uri="http://schemas.openxmlformats.org/drawingml/2006/table">
            <a:tbl>
              <a:tblPr/>
              <a:tblGrid>
                <a:gridCol w="283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2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2.—Which is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________ ________ in Fifth Street!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“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你最喜欢哪一家？”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“第五大街上最大的那家！”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  ________  is this photo 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这张照片来自哪个国家？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59160" y="1368223"/>
            <a:ext cx="3101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          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favourite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286984" y="2087448"/>
            <a:ext cx="42869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   biggest           one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538161" y="4403138"/>
            <a:ext cx="28007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Which         country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977062" y="4438764"/>
            <a:ext cx="9957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紧邻，在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近旁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889389"/>
            <a:ext cx="1020650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I'd like to live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restaurant.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我想住在一家餐馆附近。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为介词短语，意为“紧邻，在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近旁”，相当于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beside, near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59947" y="2695700"/>
          <a:ext cx="7435315" cy="2305495"/>
        </p:xfrm>
        <a:graphic>
          <a:graphicData uri="http://schemas.openxmlformats.org/drawingml/2006/table">
            <a:tbl>
              <a:tblPr/>
              <a:tblGrid>
                <a:gridCol w="152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4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beside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旁边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，可与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换用。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near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附近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，表示的距离比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beside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稍远些。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next to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紧邻，在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近旁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，表示的距离比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near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稍近些。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他旁边的那位女士是我的姑姑利兹。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woman ________ ________ him is my aunt Liz.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70036" y="3112036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            to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7337" y="151023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国家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6481" y="2592880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this photo from, Simon?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西蒙，这张照片来自哪个国家？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1344</Words>
  <Application>Microsoft Office PowerPoint</Application>
  <PresentationFormat>宽屏</PresentationFormat>
  <Paragraphs>158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7892AB85D40041F5BF9300458DE7D8FE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