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58" r:id="rId4"/>
    <p:sldId id="262" r:id="rId5"/>
    <p:sldId id="263" r:id="rId6"/>
    <p:sldId id="264" r:id="rId7"/>
    <p:sldId id="273" r:id="rId8"/>
    <p:sldId id="27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400" b="1" kern="1200">
        <a:solidFill>
          <a:srgbClr val="0070C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400" b="1" kern="1200">
        <a:solidFill>
          <a:srgbClr val="0070C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400" b="1" kern="1200">
        <a:solidFill>
          <a:srgbClr val="0070C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400" b="1" kern="1200">
        <a:solidFill>
          <a:srgbClr val="0070C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400" b="1" kern="1200">
        <a:solidFill>
          <a:srgbClr val="0070C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400" b="1" kern="1200">
        <a:solidFill>
          <a:srgbClr val="0070C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400" b="1" kern="1200">
        <a:solidFill>
          <a:srgbClr val="0070C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400" b="1" kern="1200">
        <a:solidFill>
          <a:srgbClr val="0070C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400" b="1" kern="1200">
        <a:solidFill>
          <a:srgbClr val="0070C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xkb1.c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66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2" autoAdjust="0"/>
    <p:restoredTop sz="89370" autoAdjust="0"/>
  </p:normalViewPr>
  <p:slideViewPr>
    <p:cSldViewPr>
      <p:cViewPr>
        <p:scale>
          <a:sx n="100" d="100"/>
          <a:sy n="100" d="100"/>
        </p:scale>
        <p:origin x="-3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01T10:28:01.168" idx="1">
    <p:pos x="2136" y="384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latin typeface="Times New Roman" panose="02020603050405020304" pitchFamily="18" charset="0"/>
                <a:cs typeface="+mn-ea"/>
              </a:defRPr>
            </a:lvl1pPr>
          </a:lstStyle>
          <a:p>
            <a:fld id="{0F9B84EA-7D68-4D60-9CB1-D50884785D1C}" type="datetimeFigureOut">
              <a:rPr lang="zh-CN" altLang="en-US"/>
              <a:t>2023-01-16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8DA0826-7638-4937-81C0-EC7AAFD7033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32D7D0C2-5884-436A-BF4C-C510DE879B9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EC5EF8-5C57-4CF6-AD47-DE328B9D970E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0C3F75-E65B-4E91-B8AD-4B3B052FD63E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285F185-0E7A-4843-ACE2-A64B0AA29066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C987D7-C039-4DC9-B51F-79181330AB19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98DC43-F137-4975-9DD3-4B90FCC59986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E371F8-51A7-44C0-A00D-FD7BDE22774E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AA2F19B-5061-4753-ABDF-75758544DA7F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804127D-035E-4DEA-B9F3-9171F4D3B357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9A94CC2-FD10-40C0-A8B6-634CC6F46125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2F4860C-4B0A-4CF1-91C0-4E518030CAC8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E4A2A1-31FE-4ADC-BEA9-6AF64E9C91CB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A497EE-A35E-4E72-A6F5-8B4F7D21E11F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0D8127-A7A0-40CB-BFCB-1A1DB08AD443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C41702-5EE5-4AA8-96EE-A5CDEA22C011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9664B5-1F61-4FA4-8319-2B4AEF7E156E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D4033-E767-4A6B-8A53-76456C24D8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B2734-3409-4EFF-BD96-02D3FD54A69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EA42-99FD-4451-97E5-34C9AAFD1A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2A61E-564D-425A-AC51-647D633152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56648-22A3-4631-9195-32F47F8663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687BE-853C-4555-ABFE-2ACE6671C6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zh-CN" alt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F559E-17CE-4F02-9952-6C92836687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D04FC-870B-4B13-A875-AF5ED9DCE8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BE2BC-80CD-4812-A5CF-93D4DE5D1C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zh-CN" alt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5F17E-5324-4384-BAA8-3E85A9C119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C0710-1ADD-4ADB-B851-34098BA90A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61123945-7F03-4CD1-9D6E-A2E0BEF93DA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C:\Users\lyz\Desktop\4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标题 1"/>
          <p:cNvSpPr txBox="1">
            <a:spLocks noChangeArrowheads="1"/>
          </p:cNvSpPr>
          <p:nvPr/>
        </p:nvSpPr>
        <p:spPr bwMode="auto">
          <a:xfrm>
            <a:off x="1308743" y="1844824"/>
            <a:ext cx="709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3800" i="1" dirty="0">
                <a:solidFill>
                  <a:srgbClr val="00B0F0"/>
                </a:solidFill>
                <a:latin typeface="Broadway" panose="04040905080B02020502" pitchFamily="82" charset="0"/>
              </a:rPr>
              <a:t>Water</a:t>
            </a:r>
          </a:p>
        </p:txBody>
      </p:sp>
      <p:pic>
        <p:nvPicPr>
          <p:cNvPr id="4103" name="Picture 12" descr="C:\Users\lyz\Desktop\图片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" y="726952"/>
            <a:ext cx="18399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矩形 2059"/>
          <p:cNvSpPr>
            <a:spLocks noChangeArrowheads="1" noChangeShapeType="1" noTextEdit="1"/>
          </p:cNvSpPr>
          <p:nvPr/>
        </p:nvSpPr>
        <p:spPr bwMode="auto">
          <a:xfrm>
            <a:off x="7653338" y="6383338"/>
            <a:ext cx="1490662" cy="350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83" y="5445223"/>
            <a:ext cx="9131817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05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Firemen use water to put out fires.</a:t>
            </a:r>
          </a:p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Farmers use water to grow crops.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835150" y="2882900"/>
            <a:ext cx="5543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How do we use water?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39750" y="3819525"/>
            <a:ext cx="82089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We use water to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cs typeface="EucrosiaUPC" pitchFamily="18" charset="-34"/>
              </a:rPr>
              <a:t>wash our hands</a:t>
            </a:r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. We use water to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cs typeface="EucrosiaUPC" pitchFamily="18" charset="-34"/>
              </a:rPr>
              <a:t>wash vegetables</a:t>
            </a:r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cs typeface="EucrosiaUPC" pitchFamily="18" charset="-34"/>
              </a:rPr>
              <a:t>and clothes</a:t>
            </a:r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 too.</a:t>
            </a:r>
          </a:p>
        </p:txBody>
      </p:sp>
      <p:pic>
        <p:nvPicPr>
          <p:cNvPr id="23557" name="Picture 9" descr="C:\Users\lyz\Desktop\look &amp; learn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403225"/>
            <a:ext cx="3359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492500" y="1196975"/>
            <a:ext cx="54721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Water is very useful.</a:t>
            </a:r>
          </a:p>
          <a:p>
            <a:r>
              <a:rPr lang="en-US" altLang="zh-CN" sz="320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Where does water come from?</a:t>
            </a: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3538"/>
            <a:ext cx="31861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0" y="4176713"/>
            <a:ext cx="4321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It comes from the sea.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3851275" y="2420938"/>
            <a:ext cx="4321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It comes from the rain.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843213" y="5157788"/>
            <a:ext cx="4321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It comes from the tap.</a:t>
            </a:r>
          </a:p>
        </p:txBody>
      </p:sp>
      <p:pic>
        <p:nvPicPr>
          <p:cNvPr id="22555" name="Picture 27" descr="\\Cnshafps01\ELT\Common\Photo\Photo archive\Nature\sea,river &amp; stream\ocean wav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888" y="2232025"/>
            <a:ext cx="299561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1138" y="3108325"/>
            <a:ext cx="2951162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2943225"/>
            <a:ext cx="18859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48" grpId="0"/>
      <p:bldP spid="22549" grpId="0"/>
      <p:bldP spid="225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557338"/>
            <a:ext cx="85693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548680"/>
            <a:ext cx="24994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ruti" pitchFamily="34" charset="0"/>
                <a:cs typeface="Shruti" pitchFamily="34" charset="0"/>
              </a:rPr>
              <a:t>Read aloud</a:t>
            </a:r>
            <a:endParaRPr lang="zh-CN" alt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ruti" pitchFamily="34" charset="0"/>
              <a:cs typeface="Shrut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12875"/>
            <a:ext cx="77041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23416" y="406405"/>
            <a:ext cx="30524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ruti" pitchFamily="34" charset="0"/>
                <a:cs typeface="Shruti" pitchFamily="34" charset="0"/>
              </a:rPr>
              <a:t>Think and say</a:t>
            </a:r>
            <a:endParaRPr lang="zh-CN" alt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ruti" pitchFamily="34" charset="0"/>
              <a:cs typeface="Shruti" pitchFamily="34" charset="0"/>
            </a:endParaRPr>
          </a:p>
        </p:txBody>
      </p:sp>
      <p:sp>
        <p:nvSpPr>
          <p:cNvPr id="31748" name="矩形 16390"/>
          <p:cNvSpPr>
            <a:spLocks noChangeArrowheads="1" noChangeShapeType="1" noTextEdit="1"/>
          </p:cNvSpPr>
          <p:nvPr/>
        </p:nvSpPr>
        <p:spPr bwMode="auto">
          <a:xfrm>
            <a:off x="7772400" y="6381750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8675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Water is very useful. We should save water.</a:t>
            </a: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179388" y="196850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Think and say</a:t>
            </a:r>
          </a:p>
        </p:txBody>
      </p:sp>
      <p:pic>
        <p:nvPicPr>
          <p:cNvPr id="31777" name="Picture 33" descr="\\Cnshafps01\ELT\Common\Photo\Photo archive\Family activities\wateringpl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3763" y="2205038"/>
            <a:ext cx="4995862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8" name="Picture 34" descr="\\Cnshafps01\ELT\Common\Photo\Photo archive\Family activities\doingdish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3763" y="2205038"/>
            <a:ext cx="499586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9" name="Picture 35" descr="\\Cnshafps01\ELT\Common\Photo\Photo archive\Family activities\cooking dinn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3113" y="2189163"/>
            <a:ext cx="523716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189163"/>
            <a:ext cx="497840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18" descr="275814_193858274152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52413" y="1412875"/>
            <a:ext cx="8640762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Water is very useful. We should save water.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I use water </a:t>
            </a: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cs typeface="EucrosiaUPC" pitchFamily="18" charset="-34"/>
              </a:rPr>
              <a:t>to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 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My father use</a:t>
            </a: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cs typeface="EucrosiaUPC" pitchFamily="18" charset="-34"/>
              </a:rPr>
              <a:t>s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water _______________.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My mother 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Cooks ____________________________.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__________________________________.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__________________________________.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cs typeface="EucrosiaUPC" pitchFamily="18" charset="-34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2413" y="369888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Think and write</a:t>
            </a:r>
          </a:p>
        </p:txBody>
      </p:sp>
      <p:sp>
        <p:nvSpPr>
          <p:cNvPr id="37893" name="矩形 19463"/>
          <p:cNvSpPr>
            <a:spLocks noChangeArrowheads="1" noChangeShapeType="1" noTextEdit="1"/>
          </p:cNvSpPr>
          <p:nvPr/>
        </p:nvSpPr>
        <p:spPr bwMode="auto">
          <a:xfrm>
            <a:off x="7772400" y="6381750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WordArt 5"/>
          <p:cNvSpPr>
            <a:spLocks noChangeArrowheads="1" noChangeShapeType="1" noTextEdit="1"/>
          </p:cNvSpPr>
          <p:nvPr/>
        </p:nvSpPr>
        <p:spPr bwMode="auto">
          <a:xfrm>
            <a:off x="976313" y="836613"/>
            <a:ext cx="2520950" cy="582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kern="10" spc="-44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kern="10" spc="-44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939" name="Picture 11" descr="ecaab619670490a9bec679782efc5a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85925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12"/>
          <p:cNvSpPr txBox="1">
            <a:spLocks noChangeArrowheads="1"/>
          </p:cNvSpPr>
          <p:nvPr/>
        </p:nvSpPr>
        <p:spPr bwMode="auto">
          <a:xfrm>
            <a:off x="827088" y="1685925"/>
            <a:ext cx="7416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cs typeface="EucrosiaUPC" pitchFamily="18" charset="-34"/>
              </a:rPr>
              <a:t> Listen to and read page 74.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cs typeface="EucrosiaUPC" pitchFamily="18" charset="-34"/>
              </a:rPr>
              <a:t> Talk about how you and your family   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cs typeface="EucrosiaUPC" pitchFamily="18" charset="-34"/>
              </a:rPr>
              <a:t>      members use water.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cs typeface="EucrosiaUPC" pitchFamily="18" charset="-34"/>
              </a:rPr>
              <a:t>3.  </a:t>
            </a:r>
            <a:r>
              <a:rPr lang="en-US" altLang="zh-CN" sz="2800" dirty="0">
                <a:solidFill>
                  <a:schemeClr val="tx1"/>
                </a:solidFill>
              </a:rPr>
              <a:t>Finish </a:t>
            </a:r>
            <a:r>
              <a:rPr lang="en-US" altLang="zh-CN" sz="2800" i="1" dirty="0">
                <a:solidFill>
                  <a:schemeClr val="tx1"/>
                </a:solidFill>
              </a:rPr>
              <a:t>Workbook</a:t>
            </a:r>
            <a:r>
              <a:rPr lang="en-US" altLang="zh-CN" sz="2800" dirty="0">
                <a:solidFill>
                  <a:schemeClr val="tx1"/>
                </a:solidFill>
              </a:rPr>
              <a:t> pages 62 and 64. 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endParaRPr lang="en-US" altLang="zh-CN" sz="2800" dirty="0">
              <a:solidFill>
                <a:schemeClr val="tx1"/>
              </a:solidFill>
              <a:cs typeface="EucrosiaUPC" pitchFamily="18" charset="-34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endParaRPr lang="en-US" altLang="zh-CN" sz="3600" dirty="0">
              <a:solidFill>
                <a:schemeClr val="tx1"/>
              </a:solidFill>
              <a:cs typeface="EucrosiaUPC" pitchFamily="18" charset="-34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3839272"/>
            <a:ext cx="1471432" cy="1966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32521" y="3839272"/>
            <a:ext cx="1453516" cy="1814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矩形 20489"/>
          <p:cNvSpPr>
            <a:spLocks noChangeArrowheads="1" noChangeShapeType="1" noTextEdit="1"/>
          </p:cNvSpPr>
          <p:nvPr/>
        </p:nvSpPr>
        <p:spPr bwMode="auto">
          <a:xfrm>
            <a:off x="7772400" y="6381750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16" descr="20120307081306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1412875"/>
            <a:ext cx="619283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00338" y="1916113"/>
            <a:ext cx="532765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What do you know about water?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7030A0"/>
                </a:solidFill>
              </a:rPr>
              <a:t>Does it have any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colour</a:t>
            </a:r>
            <a:r>
              <a:rPr lang="en-US" altLang="zh-CN" sz="2400" dirty="0" smtClean="0">
                <a:solidFill>
                  <a:srgbClr val="7030A0"/>
                </a:solidFill>
              </a:rPr>
              <a:t>?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7030A0"/>
                </a:solidFill>
              </a:rPr>
              <a:t>Does it have any shape? 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7030A0"/>
                </a:solidFill>
              </a:rPr>
              <a:t>Does it have any taste?</a:t>
            </a:r>
          </a:p>
        </p:txBody>
      </p:sp>
      <p:pic>
        <p:nvPicPr>
          <p:cNvPr id="5124" name="Picture 18" descr="953102_104643894000_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51776">
            <a:off x="1692275" y="5356225"/>
            <a:ext cx="7905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0" descr="953102_104643894000_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51776">
            <a:off x="2339975" y="5284788"/>
            <a:ext cx="7905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1" descr="953102_104643894000_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51776">
            <a:off x="468313" y="4995863"/>
            <a:ext cx="7905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2" descr="953102_104643894000_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51776">
            <a:off x="3348038" y="5500688"/>
            <a:ext cx="7905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3" descr="953102_104643894000_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51776">
            <a:off x="2987675" y="5068888"/>
            <a:ext cx="7905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4" descr="953102_104643894000_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51776">
            <a:off x="827088" y="5572125"/>
            <a:ext cx="7905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79512" y="488866"/>
            <a:ext cx="33682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ruti" pitchFamily="34" charset="0"/>
                <a:cs typeface="Shruti" pitchFamily="34" charset="0"/>
              </a:rPr>
              <a:t>Think and say</a:t>
            </a:r>
            <a:endParaRPr lang="zh-CN" altLang="en-US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ruti" pitchFamily="34" charset="0"/>
              <a:cs typeface="Shrut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0" y="2468563"/>
            <a:ext cx="291147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9" descr="C:\Users\lyz\Desktop\4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92313" y="1471613"/>
            <a:ext cx="508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How do we use water?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88" y="2468563"/>
            <a:ext cx="27305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3513" y="3856038"/>
            <a:ext cx="27019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Img31904909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3463" y="4108450"/>
            <a:ext cx="27368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9512" y="332656"/>
            <a:ext cx="29225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ruti" pitchFamily="34" charset="0"/>
                <a:cs typeface="Shruti" pitchFamily="34" charset="0"/>
              </a:rPr>
              <a:t>Look and say</a:t>
            </a:r>
            <a:endParaRPr lang="zh-CN" alt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ruti" pitchFamily="34" charset="0"/>
              <a:cs typeface="Shruti" pitchFamily="34" charset="0"/>
            </a:endParaRPr>
          </a:p>
        </p:txBody>
      </p:sp>
      <p:sp>
        <p:nvSpPr>
          <p:cNvPr id="9224" name="矩形 5130"/>
          <p:cNvSpPr>
            <a:spLocks noChangeArrowheads="1" noChangeShapeType="1" noTextEdit="1"/>
          </p:cNvSpPr>
          <p:nvPr/>
        </p:nvSpPr>
        <p:spPr bwMode="auto">
          <a:xfrm>
            <a:off x="7772400" y="6381750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5288" y="5259388"/>
            <a:ext cx="842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Firemen use water to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cs typeface="EucrosiaUPC" pitchFamily="18" charset="-34"/>
              </a:rPr>
              <a:t>put out fires</a:t>
            </a:r>
            <a:r>
              <a:rPr lang="en-US" altLang="zh-CN" dirty="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.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5263" y="1557338"/>
            <a:ext cx="43195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C:\Users\lyz\Desktop\look &amp; learn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750" y="609600"/>
            <a:ext cx="3359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7705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Firemen use water to </a:t>
            </a: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18" charset="0"/>
                <a:cs typeface="EucrosiaUPC" pitchFamily="18" charset="-34"/>
              </a:rPr>
              <a:t>put out fires</a:t>
            </a:r>
            <a:r>
              <a:rPr lang="en-US" altLang="zh-CN" sz="400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.</a:t>
            </a:r>
          </a:p>
          <a:p>
            <a:r>
              <a:rPr lang="en-US" altLang="zh-CN" sz="400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They are brave!</a:t>
            </a:r>
          </a:p>
        </p:txBody>
      </p:sp>
      <p:pic>
        <p:nvPicPr>
          <p:cNvPr id="14354" name="Picture 18" descr="\\Cnshafps01\ELT\Common\Photo\Photo archive\People\firemen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579688"/>
            <a:ext cx="38750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997325"/>
            <a:ext cx="27289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\\Cnshafps01\ELT\Common\Photo\Photo archive\People\firemen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3475" y="2892425"/>
            <a:ext cx="2263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C:\Users\lyz\Desktop\look &amp; learn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750" y="609600"/>
            <a:ext cx="3359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1746250"/>
            <a:ext cx="373221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5650" y="5607050"/>
            <a:ext cx="770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Farmers use water to </a:t>
            </a:r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18" charset="0"/>
                <a:cs typeface="EucrosiaUPC" pitchFamily="18" charset="-34"/>
              </a:rPr>
              <a:t>grow crops</a:t>
            </a:r>
            <a:r>
              <a:rPr lang="en-US" altLang="zh-CN" sz="400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.</a:t>
            </a:r>
          </a:p>
        </p:txBody>
      </p:sp>
      <p:pic>
        <p:nvPicPr>
          <p:cNvPr id="16399" name="Picture 15" descr="\\Cnshafps01\ELT\Common\Photo\Photo archive\Science,agriculture and medicine\plants in greenho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565275"/>
            <a:ext cx="38179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\\Cnshafps01\ELT\Common\Photo\Photo archive\Science,agriculture and medicine\rice fiel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2587625"/>
            <a:ext cx="37623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C:\Users\lyz\Desktop\look &amp; learn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750" y="609600"/>
            <a:ext cx="3359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矩形 8201"/>
          <p:cNvSpPr>
            <a:spLocks noChangeArrowheads="1" noChangeShapeType="1" noTextEdit="1"/>
          </p:cNvSpPr>
          <p:nvPr/>
        </p:nvSpPr>
        <p:spPr bwMode="auto">
          <a:xfrm>
            <a:off x="7772400" y="6381750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4213" y="1470025"/>
            <a:ext cx="7705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Firemen use water to put out fires.</a:t>
            </a:r>
          </a:p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Farmers use water to grow crops.</a:t>
            </a:r>
          </a:p>
        </p:txBody>
      </p:sp>
      <p:sp>
        <p:nvSpPr>
          <p:cNvPr id="9220" name="WordArt 18"/>
          <p:cNvSpPr>
            <a:spLocks noChangeArrowheads="1" noChangeShapeType="1" noTextEdit="1"/>
          </p:cNvSpPr>
          <p:nvPr/>
        </p:nvSpPr>
        <p:spPr bwMode="auto">
          <a:xfrm>
            <a:off x="6156325" y="3649663"/>
            <a:ext cx="1439863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9088" y="3335338"/>
            <a:ext cx="25622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0425" y="3314700"/>
            <a:ext cx="203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:\Users\lyz\Desktop\look &amp; learn.t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403225"/>
            <a:ext cx="3359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9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684213" y="1470025"/>
            <a:ext cx="7705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Firemen use water to put out fires.</a:t>
            </a:r>
          </a:p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Farmers use water to grow crops.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68313" y="3413125"/>
            <a:ext cx="84248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Cooks use water to cook food.</a:t>
            </a:r>
          </a:p>
          <a:p>
            <a:endParaRPr lang="en-US" altLang="zh-CN" sz="4000" dirty="0">
              <a:solidFill>
                <a:srgbClr val="3366FF"/>
              </a:solidFill>
              <a:latin typeface="Times New Roman" panose="02020603050405020304" pitchFamily="18" charset="0"/>
              <a:cs typeface="EucrosiaUPC" pitchFamily="18" charset="-34"/>
            </a:endParaRPr>
          </a:p>
          <a:p>
            <a:r>
              <a:rPr lang="en-US" altLang="zh-CN" sz="4000" dirty="0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Zookeepers use water to feed animals.</a:t>
            </a:r>
          </a:p>
        </p:txBody>
      </p:sp>
      <p:pic>
        <p:nvPicPr>
          <p:cNvPr id="19460" name="Picture 9" descr="C:\Users\lyz\Desktop\look &amp; learn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403225"/>
            <a:ext cx="3359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C:\Users\lyz\Desktop\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7463"/>
            <a:ext cx="9148763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05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Firemen use water to put out fires.</a:t>
            </a:r>
          </a:p>
          <a:p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EucrosiaUPC" pitchFamily="18" charset="-34"/>
              </a:rPr>
              <a:t>Farmers use water to grow crops.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835150" y="2882900"/>
            <a:ext cx="5543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3366FF"/>
                </a:solidFill>
                <a:latin typeface="Times New Roman" panose="02020603050405020304" pitchFamily="18" charset="0"/>
                <a:cs typeface="EucrosiaUPC" pitchFamily="18" charset="-34"/>
              </a:rPr>
              <a:t>How do we use water?</a:t>
            </a:r>
          </a:p>
        </p:txBody>
      </p:sp>
      <p:pic>
        <p:nvPicPr>
          <p:cNvPr id="18443" name="Picture 11" descr="tn_2011910111541431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6088" y="3933825"/>
            <a:ext cx="28082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42523xcgwwa1gd9xlld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933825"/>
            <a:ext cx="29511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6550"/>
            <a:ext cx="39243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tn_2011910111541431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3933825"/>
            <a:ext cx="2808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Img31904909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163" y="4133850"/>
            <a:ext cx="30353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矩形 11275"/>
          <p:cNvSpPr>
            <a:spLocks noChangeArrowheads="1" noChangeShapeType="1" noTextEdit="1"/>
          </p:cNvSpPr>
          <p:nvPr/>
        </p:nvSpPr>
        <p:spPr bwMode="auto">
          <a:xfrm>
            <a:off x="7772400" y="6381750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1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400" b="1" i="0" u="none" strike="noStrike" cap="none" normalizeH="0" baseline="0" smtClean="0">
            <a:ln>
              <a:noFill/>
            </a:ln>
            <a:solidFill>
              <a:srgbClr val="0070C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400" b="1" i="0" u="none" strike="noStrike" cap="none" normalizeH="0" baseline="0" smtClean="0">
            <a:ln>
              <a:noFill/>
            </a:ln>
            <a:solidFill>
              <a:srgbClr val="0070C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全屏显示(4:3)</PresentationFormat>
  <Paragraphs>65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EucrosiaUPC</vt:lpstr>
      <vt:lpstr>Shruti</vt:lpstr>
      <vt:lpstr>宋体</vt:lpstr>
      <vt:lpstr>微软雅黑</vt:lpstr>
      <vt:lpstr>Arial</vt:lpstr>
      <vt:lpstr>Broadway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2013-08-03T07:11:00Z</dcterms:created>
  <dcterms:modified xsi:type="dcterms:W3CDTF">2023-01-16T15:01:01Z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B26891E1A358482DBB17D8BE313DB898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