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62" r:id="rId2"/>
    <p:sldId id="269" r:id="rId3"/>
    <p:sldId id="270" r:id="rId4"/>
    <p:sldId id="256" r:id="rId5"/>
    <p:sldId id="258" r:id="rId6"/>
    <p:sldId id="263" r:id="rId7"/>
    <p:sldId id="257" r:id="rId8"/>
    <p:sldId id="259" r:id="rId9"/>
    <p:sldId id="260" r:id="rId10"/>
    <p:sldId id="261" r:id="rId11"/>
    <p:sldId id="268" r:id="rId12"/>
    <p:sldId id="267" r:id="rId13"/>
    <p:sldId id="271" r:id="rId14"/>
    <p:sldId id="272" r:id="rId15"/>
    <p:sldId id="266" r:id="rId16"/>
    <p:sldId id="275" r:id="rId17"/>
    <p:sldId id="274" r:id="rId18"/>
    <p:sldId id="276" r:id="rId19"/>
    <p:sldId id="277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FEF94-C92E-4F8D-80A2-834F58D2BB6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B2166-8E9C-4DEA-A307-4CAA9D2ABE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2166-8E9C-4DEA-A307-4CAA9D2ABE7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44E9-56AB-41F0-A1B6-FB1969AE8D7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54800" y="490538"/>
            <a:ext cx="2097088" cy="58023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61950" y="490538"/>
            <a:ext cx="6140450" cy="58023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F2FE-B41A-47FC-BEE5-BA9FC795CB4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FAA63-93C2-49C9-A139-154858C6815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B1DB4-64E7-4B2B-9C8B-5EB7D125CB2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61950" y="1279525"/>
            <a:ext cx="4117975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2325" y="1279525"/>
            <a:ext cx="4119563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13950-43E0-4A63-B42D-673F67FAE2A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E0040-D658-4F80-846F-73FC6D81356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6C9B5-99DB-486A-8778-A4CB464F620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069E-3723-4ABF-B5B5-38FEBAB2540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DDE7-AD37-4B46-BCC2-C99D8B478A4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A717A-C2C5-42E2-A55A-43FA60F9074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7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矩形 6"/>
          <p:cNvSpPr>
            <a:spLocks noChangeArrowheads="1"/>
          </p:cNvSpPr>
          <p:nvPr/>
        </p:nvSpPr>
        <p:spPr bwMode="auto">
          <a:xfrm>
            <a:off x="66675" y="0"/>
            <a:ext cx="9144000" cy="6858000"/>
          </a:xfrm>
          <a:prstGeom prst="rect">
            <a:avLst/>
          </a:prstGeom>
          <a:solidFill>
            <a:srgbClr val="FFFAE6">
              <a:alpha val="79999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52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1950" y="1279525"/>
            <a:ext cx="8389938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2053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710F00-E29B-47AB-8C3E-074960401335}" type="slidenum">
              <a:rPr lang="zh-CN" altLang="en-US"/>
              <a:t>‹#›</a:t>
            </a:fld>
            <a:endParaRPr lang="en-US"/>
          </a:p>
        </p:txBody>
      </p:sp>
      <p:sp>
        <p:nvSpPr>
          <p:cNvPr id="205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361950" y="490538"/>
            <a:ext cx="838993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autoUpdateAnimBg="0">
        <p:tmplLst>
          <p:tmpl lvl="1">
            <p:tnLst>
              <p:par>
                <p:cTn presetID="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fill="hold">
                          <p:stCondLst>
                            <p:cond delay="0"/>
                          </p:stCondLst>
                        </p:cTn>
                        <p:tgtEl>
                          <p:spTgt spid="20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fill="hold">
                          <p:stCondLst>
                            <p:cond delay="0"/>
                          </p:stCondLst>
                        </p:cTn>
                        <p:tgtEl>
                          <p:spTgt spid="20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56" grpId="0" bldLvl="0" autoUpdateAnimBg="0"/>
    </p:bld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EC7B2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EC7B2D"/>
          </a:solidFill>
          <a:latin typeface="Comic Sans MS" panose="030F0702030302020204" pitchFamily="66" charset="0"/>
          <a:ea typeface="幼圆" panose="020105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EC7B2D"/>
          </a:solidFill>
          <a:latin typeface="Comic Sans MS" panose="030F0702030302020204" pitchFamily="66" charset="0"/>
          <a:ea typeface="幼圆" panose="020105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EC7B2D"/>
          </a:solidFill>
          <a:latin typeface="Comic Sans MS" panose="030F0702030302020204" pitchFamily="66" charset="0"/>
          <a:ea typeface="幼圆" panose="020105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EC7B2D"/>
          </a:solidFill>
          <a:latin typeface="Comic Sans MS" panose="030F0702030302020204" pitchFamily="66" charset="0"/>
          <a:ea typeface="幼圆" panose="020105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EC7B2D"/>
          </a:solidFill>
          <a:latin typeface="Comic Sans MS" panose="030F0702030302020204" pitchFamily="66" charset="0"/>
          <a:ea typeface="幼圆" panose="020105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EC7B2D"/>
          </a:solidFill>
          <a:latin typeface="Comic Sans MS" panose="030F0702030302020204" pitchFamily="66" charset="0"/>
          <a:ea typeface="幼圆" panose="020105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EC7B2D"/>
          </a:solidFill>
          <a:latin typeface="Comic Sans MS" panose="030F0702030302020204" pitchFamily="66" charset="0"/>
          <a:ea typeface="幼圆" panose="020105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EC7B2D"/>
          </a:solidFill>
          <a:latin typeface="Comic Sans MS" panose="030F0702030302020204" pitchFamily="66" charset="0"/>
          <a:ea typeface="幼圆" panose="02010509060101010101" pitchFamily="49" charset="-122"/>
        </a:defRPr>
      </a:lvl9pPr>
    </p:titleStyle>
    <p:bodyStyle>
      <a:lvl1pPr marL="357505" indent="-357505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rgbClr val="EC7B2D"/>
        </a:buClr>
        <a:buSzPct val="80000"/>
        <a:buFont typeface="Webdings" panose="05030102010509060703" pitchFamily="18" charset="2"/>
        <a:buChar char="Y"/>
        <a:defRPr sz="2000">
          <a:solidFill>
            <a:srgbClr val="EC7B2D"/>
          </a:solidFill>
          <a:latin typeface="+mn-lt"/>
          <a:ea typeface="+mn-ea"/>
          <a:cs typeface="+mn-cs"/>
        </a:defRPr>
      </a:lvl1pPr>
      <a:lvl2pPr marL="357505" indent="-357505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Calibri" panose="020F0502020204030204" pitchFamily="34" charset="0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 sz="2000">
          <a:solidFill>
            <a:srgbClr val="7F7F7F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 sz="2000">
          <a:solidFill>
            <a:srgbClr val="7F7F7F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 sz="2000">
          <a:solidFill>
            <a:srgbClr val="7F7F7F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Calibri" panose="020F0502020204030204" pitchFamily="34" charset="0"/>
        <a:buChar char="•"/>
        <a:defRPr>
          <a:solidFill>
            <a:srgbClr val="7F7F7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537493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54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7</a:t>
            </a:r>
          </a:p>
          <a:p>
            <a:pPr algn="ctr" eaLnBrk="1" hangingPunct="1"/>
            <a:r>
              <a:rPr lang="en-US" altLang="zh-CN" sz="5400" b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What </a:t>
            </a:r>
            <a:r>
              <a:rPr lang="en-US" altLang="zh-CN" sz="54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did you do yesterday?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4" y="55924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see a fil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728663"/>
            <a:ext cx="5329238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24113" y="4476750"/>
            <a:ext cx="4233862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FF0000"/>
                </a:solidFill>
              </a:rPr>
              <a:t>see</a:t>
            </a:r>
            <a:r>
              <a:rPr lang="zh-CN" altLang="en-US" sz="4400" b="1"/>
              <a:t> a film</a:t>
            </a:r>
          </a:p>
          <a:p>
            <a:pPr eaLnBrk="1" hangingPunct="1"/>
            <a:r>
              <a:rPr lang="zh-CN" altLang="en-US" sz="6600" b="1">
                <a:solidFill>
                  <a:srgbClr val="FF0000"/>
                </a:solidFill>
              </a:rPr>
              <a:t>saw</a:t>
            </a:r>
            <a:r>
              <a:rPr lang="zh-CN" altLang="en-US" sz="6600" b="1"/>
              <a:t> a film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889000" y="-357188"/>
            <a:ext cx="6270625" cy="5097463"/>
          </a:xfrm>
          <a:prstGeom prst="irregularSeal1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594475" y="5164138"/>
            <a:ext cx="2236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00"/>
                </a:solidFill>
              </a:rPr>
              <a:t>看电影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utoUpdateAnimBg="0"/>
      <p:bldP spid="13316" grpId="0" animBg="1"/>
      <p:bldP spid="13317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211138" y="781050"/>
            <a:ext cx="8140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2060"/>
                </a:solidFill>
              </a:rPr>
              <a:t>Task 1</a:t>
            </a:r>
          </a:p>
          <a:p>
            <a:pPr eaLnBrk="1" hangingPunct="1"/>
            <a:endParaRPr lang="en-US" altLang="zh-CN" sz="4400" dirty="0">
              <a:solidFill>
                <a:srgbClr val="00B0F0"/>
              </a:solidFill>
            </a:endParaRPr>
          </a:p>
          <a:p>
            <a:pPr eaLnBrk="1" hangingPunct="1"/>
            <a:r>
              <a:rPr lang="zh-CN" altLang="en-US" sz="4400" dirty="0">
                <a:solidFill>
                  <a:srgbClr val="00B0F0"/>
                </a:solidFill>
              </a:rPr>
              <a:t>完成研学案的</a:t>
            </a:r>
            <a:r>
              <a:rPr lang="zh-CN" altLang="en-US" sz="4400" i="1" dirty="0">
                <a:solidFill>
                  <a:srgbClr val="0070C0"/>
                </a:solidFill>
              </a:rPr>
              <a:t>填一填</a:t>
            </a:r>
            <a:endParaRPr lang="en-US" altLang="zh-CN" sz="4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eat at arestaur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7388" y="1738313"/>
            <a:ext cx="5184775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249363" y="176981"/>
            <a:ext cx="6758581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RelaxedModerately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</a:rPr>
              <a:t>Flashing Game</a:t>
            </a:r>
            <a:endParaRPr lang="zh-CN" alt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9175" y="5413375"/>
            <a:ext cx="53943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>
                <a:solidFill>
                  <a:srgbClr val="00B0F0"/>
                </a:solidFill>
              </a:rPr>
              <a:t>  ate at a restaurant </a:t>
            </a:r>
            <a:endParaRPr lang="zh-CN" altLang="en-US" sz="4000">
              <a:solidFill>
                <a:srgbClr val="00B0F0"/>
              </a:solidFill>
            </a:endParaRPr>
          </a:p>
        </p:txBody>
      </p:sp>
      <p:pic>
        <p:nvPicPr>
          <p:cNvPr id="5" name="Picture 2" descr="bik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6775" y="1284288"/>
            <a:ext cx="5546725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9175" y="5413375"/>
            <a:ext cx="5207000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5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  rode my bike</a:t>
            </a:r>
            <a:endParaRPr lang="zh-CN" altLang="en-US" sz="5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3" descr="go to the countr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62100" y="1549400"/>
            <a:ext cx="6445250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62100" y="5253038"/>
            <a:ext cx="7051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rgbClr val="002060"/>
                </a:solidFill>
              </a:rPr>
              <a:t> went to the countryside</a:t>
            </a:r>
            <a:endParaRPr lang="zh-CN" altLang="en-US" sz="4800" dirty="0">
              <a:solidFill>
                <a:srgbClr val="002060"/>
              </a:solidFill>
            </a:endParaRPr>
          </a:p>
        </p:txBody>
      </p:sp>
      <p:pic>
        <p:nvPicPr>
          <p:cNvPr id="9" name="Picture 3" descr="part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62100" y="1284288"/>
            <a:ext cx="58705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81063" y="5854700"/>
            <a:ext cx="73628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B050"/>
                </a:solidFill>
              </a:rPr>
              <a:t> had a party with my friends</a:t>
            </a:r>
            <a:endParaRPr lang="zh-CN" altLang="en-US" sz="4400" dirty="0">
              <a:solidFill>
                <a:srgbClr val="00B05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8813" y="1158876"/>
            <a:ext cx="7024687" cy="451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9175" y="5919788"/>
            <a:ext cx="45386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rgbClr val="7030A0"/>
                </a:solidFill>
              </a:rPr>
              <a:t>  met my friends</a:t>
            </a:r>
            <a:endParaRPr lang="zh-CN" altLang="en-US" sz="4800" dirty="0">
              <a:solidFill>
                <a:srgbClr val="7030A0"/>
              </a:solidFill>
            </a:endParaRPr>
          </a:p>
        </p:txBody>
      </p:sp>
      <p:pic>
        <p:nvPicPr>
          <p:cNvPr id="13" name="Picture 3" descr="read a book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87488" y="1331913"/>
            <a:ext cx="6196012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62100" y="5627688"/>
            <a:ext cx="596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dirty="0">
                <a:solidFill>
                  <a:srgbClr val="0070C0"/>
                </a:solidFill>
              </a:rPr>
              <a:t> read a storybook</a:t>
            </a:r>
            <a:endParaRPr lang="zh-CN" altLang="en-US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8" grpId="0"/>
      <p:bldP spid="8" grpId="1"/>
      <p:bldP spid="10" grpId="0"/>
      <p:bldP spid="10" grpId="1"/>
      <p:bldP spid="12" grpId="0"/>
      <p:bldP spid="12" grpId="1"/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211138" y="781050"/>
            <a:ext cx="8140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2060"/>
                </a:solidFill>
              </a:rPr>
              <a:t>Task 2</a:t>
            </a:r>
          </a:p>
          <a:p>
            <a:pPr eaLnBrk="1" hangingPunct="1"/>
            <a:endParaRPr lang="en-US" altLang="zh-CN" sz="4400" dirty="0">
              <a:solidFill>
                <a:srgbClr val="00B0F0"/>
              </a:solidFill>
            </a:endParaRPr>
          </a:p>
          <a:p>
            <a:pPr eaLnBrk="1" hangingPunct="1"/>
            <a:r>
              <a:rPr lang="zh-CN" altLang="en-US" sz="4400" dirty="0">
                <a:solidFill>
                  <a:srgbClr val="00B0F0"/>
                </a:solidFill>
              </a:rPr>
              <a:t>完成研学案的连一连和仿写</a:t>
            </a:r>
            <a:endParaRPr lang="en-US" altLang="zh-CN" sz="4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11138" y="781050"/>
            <a:ext cx="81407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2060"/>
                </a:solidFill>
              </a:rPr>
              <a:t>Task 3</a:t>
            </a:r>
          </a:p>
          <a:p>
            <a:pPr eaLnBrk="1" hangingPunct="1"/>
            <a:endParaRPr lang="en-US" altLang="zh-CN" sz="4400" dirty="0">
              <a:solidFill>
                <a:srgbClr val="00B0F0"/>
              </a:solidFill>
            </a:endParaRPr>
          </a:p>
          <a:p>
            <a:pPr eaLnBrk="1" hangingPunct="1"/>
            <a:r>
              <a:rPr lang="zh-CN" altLang="en-US" sz="4400" dirty="0">
                <a:solidFill>
                  <a:srgbClr val="00B0F0"/>
                </a:solidFill>
              </a:rPr>
              <a:t>完成研学案的采访表格</a:t>
            </a:r>
            <a:endParaRPr lang="en-US" altLang="zh-CN" sz="4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09550" y="839788"/>
            <a:ext cx="40417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rgbClr val="0000FF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11137" y="2422525"/>
            <a:ext cx="865663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B0F0"/>
                </a:solidFill>
              </a:rPr>
              <a:t>1 </a:t>
            </a:r>
            <a:r>
              <a:rPr lang="zh-CN" altLang="en-US" sz="4400" dirty="0">
                <a:solidFill>
                  <a:srgbClr val="00B0F0"/>
                </a:solidFill>
              </a:rPr>
              <a:t>继续完成采访表格。</a:t>
            </a:r>
          </a:p>
          <a:p>
            <a:pPr eaLnBrk="1" hangingPunct="1"/>
            <a:r>
              <a:rPr lang="en-US" altLang="zh-CN" sz="4400" dirty="0">
                <a:solidFill>
                  <a:srgbClr val="00B0F0"/>
                </a:solidFill>
              </a:rPr>
              <a:t>2 </a:t>
            </a:r>
            <a:r>
              <a:rPr lang="zh-CN" altLang="en-US" sz="4400" dirty="0">
                <a:solidFill>
                  <a:srgbClr val="00B0F0"/>
                </a:solidFill>
              </a:rPr>
              <a:t>在作业本上抄写短语，每个抄三遍。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0" y="700088"/>
            <a:ext cx="9144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rgbClr val="00B0F0"/>
                </a:solidFill>
              </a:rPr>
              <a:t>1 </a:t>
            </a:r>
            <a:r>
              <a:rPr lang="zh-CN" altLang="en-US" sz="4000" dirty="0">
                <a:solidFill>
                  <a:srgbClr val="00B0F0"/>
                </a:solidFill>
              </a:rPr>
              <a:t>他摘苹果。 </a:t>
            </a:r>
            <a:r>
              <a:rPr lang="en-US" altLang="zh-CN" sz="4000" dirty="0">
                <a:solidFill>
                  <a:srgbClr val="00B0F0"/>
                </a:solidFill>
              </a:rPr>
              <a:t>He picks apple.</a:t>
            </a:r>
          </a:p>
          <a:p>
            <a:pPr eaLnBrk="1" hangingPunct="1"/>
            <a:r>
              <a:rPr lang="zh-CN" altLang="en-US" sz="4000" dirty="0">
                <a:solidFill>
                  <a:srgbClr val="00B0F0"/>
                </a:solidFill>
              </a:rPr>
              <a:t>他正在摘苹果。</a:t>
            </a:r>
            <a:r>
              <a:rPr lang="en-US" altLang="zh-CN" sz="4000" dirty="0">
                <a:solidFill>
                  <a:srgbClr val="00B0F0"/>
                </a:solidFill>
              </a:rPr>
              <a:t>He is picking apple now.</a:t>
            </a:r>
          </a:p>
          <a:p>
            <a:pPr eaLnBrk="1" hangingPunct="1"/>
            <a:r>
              <a:rPr lang="zh-CN" altLang="en-US" sz="4000" dirty="0">
                <a:solidFill>
                  <a:srgbClr val="00B0F0"/>
                </a:solidFill>
              </a:rPr>
              <a:t>他昨晚摘了苹果。</a:t>
            </a:r>
            <a:r>
              <a:rPr lang="en-US" altLang="zh-CN" sz="4000" dirty="0">
                <a:solidFill>
                  <a:srgbClr val="00B0F0"/>
                </a:solidFill>
              </a:rPr>
              <a:t>He picked apple last night.</a:t>
            </a:r>
          </a:p>
          <a:p>
            <a:pPr eaLnBrk="1" hangingPunct="1"/>
            <a:r>
              <a:rPr lang="en-US" altLang="zh-CN" sz="4000" dirty="0">
                <a:solidFill>
                  <a:srgbClr val="00B0F0"/>
                </a:solidFill>
              </a:rPr>
              <a:t>2 </a:t>
            </a:r>
            <a:r>
              <a:rPr lang="zh-CN" altLang="en-US" sz="4000" dirty="0">
                <a:solidFill>
                  <a:srgbClr val="00B0F0"/>
                </a:solidFill>
              </a:rPr>
              <a:t>它吃草。  </a:t>
            </a:r>
            <a:r>
              <a:rPr lang="en-US" altLang="zh-CN" sz="4000" dirty="0">
                <a:solidFill>
                  <a:srgbClr val="00B0F0"/>
                </a:solidFill>
              </a:rPr>
              <a:t>It eats grass.</a:t>
            </a:r>
          </a:p>
          <a:p>
            <a:pPr eaLnBrk="1" hangingPunct="1"/>
            <a:r>
              <a:rPr lang="en-US" altLang="zh-CN" sz="4000" dirty="0">
                <a:solidFill>
                  <a:srgbClr val="00B0F0"/>
                </a:solidFill>
              </a:rPr>
              <a:t> </a:t>
            </a:r>
            <a:r>
              <a:rPr lang="zh-CN" altLang="en-US" sz="4000" dirty="0" smtClean="0">
                <a:solidFill>
                  <a:srgbClr val="00B0F0"/>
                </a:solidFill>
              </a:rPr>
              <a:t>它</a:t>
            </a:r>
            <a:r>
              <a:rPr lang="zh-CN" altLang="en-US" sz="4000" dirty="0">
                <a:solidFill>
                  <a:srgbClr val="00B0F0"/>
                </a:solidFill>
              </a:rPr>
              <a:t>正在吃草。</a:t>
            </a:r>
            <a:r>
              <a:rPr lang="en-US" altLang="zh-CN" sz="4000" dirty="0">
                <a:solidFill>
                  <a:srgbClr val="00B0F0"/>
                </a:solidFill>
              </a:rPr>
              <a:t>It is eating grass now.</a:t>
            </a:r>
          </a:p>
          <a:p>
            <a:pPr eaLnBrk="1" hangingPunct="1"/>
            <a:r>
              <a:rPr lang="en-US" altLang="zh-CN" sz="4000" dirty="0">
                <a:solidFill>
                  <a:srgbClr val="00B0F0"/>
                </a:solidFill>
              </a:rPr>
              <a:t> </a:t>
            </a:r>
            <a:r>
              <a:rPr lang="zh-CN" altLang="en-US" sz="4000" dirty="0" smtClean="0">
                <a:solidFill>
                  <a:srgbClr val="00B0F0"/>
                </a:solidFill>
              </a:rPr>
              <a:t>它</a:t>
            </a:r>
            <a:r>
              <a:rPr lang="zh-CN" altLang="en-US" sz="4000" dirty="0">
                <a:solidFill>
                  <a:srgbClr val="00B0F0"/>
                </a:solidFill>
              </a:rPr>
              <a:t>昨晚吃了草。</a:t>
            </a:r>
            <a:r>
              <a:rPr lang="en-US" altLang="zh-CN" sz="4000" dirty="0">
                <a:solidFill>
                  <a:srgbClr val="00B0F0"/>
                </a:solidFill>
              </a:rPr>
              <a:t>It ate grass last night</a:t>
            </a:r>
            <a:r>
              <a:rPr lang="en-US" altLang="zh-CN" sz="4000" dirty="0" smtClean="0">
                <a:solidFill>
                  <a:srgbClr val="00B0F0"/>
                </a:solidFill>
              </a:rPr>
              <a:t>.</a:t>
            </a:r>
            <a:endParaRPr lang="en-US" altLang="zh-CN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0" y="295275"/>
            <a:ext cx="9144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B0F0"/>
                </a:solidFill>
              </a:rPr>
              <a:t>3 </a:t>
            </a:r>
            <a:r>
              <a:rPr lang="zh-CN" altLang="en-US" sz="4400" dirty="0">
                <a:solidFill>
                  <a:srgbClr val="00B0F0"/>
                </a:solidFill>
              </a:rPr>
              <a:t>他们看电视。 </a:t>
            </a:r>
            <a:r>
              <a:rPr lang="en-US" altLang="zh-CN" sz="4400" dirty="0">
                <a:solidFill>
                  <a:srgbClr val="00B0F0"/>
                </a:solidFill>
              </a:rPr>
              <a:t>They watch TV.</a:t>
            </a:r>
          </a:p>
          <a:p>
            <a:pPr eaLnBrk="1" hangingPunct="1"/>
            <a:endParaRPr lang="en-US" altLang="zh-CN" sz="4400" dirty="0">
              <a:solidFill>
                <a:srgbClr val="00B0F0"/>
              </a:solidFill>
            </a:endParaRPr>
          </a:p>
          <a:p>
            <a:pPr eaLnBrk="1" hangingPunct="1"/>
            <a:r>
              <a:rPr lang="zh-CN" altLang="en-US" sz="4400" dirty="0">
                <a:solidFill>
                  <a:srgbClr val="00B0F0"/>
                </a:solidFill>
              </a:rPr>
              <a:t>他们正在看电视。</a:t>
            </a:r>
            <a:r>
              <a:rPr lang="en-US" altLang="zh-CN" sz="4400" dirty="0">
                <a:solidFill>
                  <a:srgbClr val="00B0F0"/>
                </a:solidFill>
              </a:rPr>
              <a:t>They are watching TV. </a:t>
            </a:r>
          </a:p>
          <a:p>
            <a:pPr eaLnBrk="1" hangingPunct="1"/>
            <a:endParaRPr lang="en-US" altLang="zh-CN" sz="4400" dirty="0">
              <a:solidFill>
                <a:srgbClr val="00B0F0"/>
              </a:solidFill>
            </a:endParaRPr>
          </a:p>
          <a:p>
            <a:pPr eaLnBrk="1" hangingPunct="1"/>
            <a:r>
              <a:rPr lang="zh-CN" altLang="en-US" sz="4400" dirty="0">
                <a:solidFill>
                  <a:srgbClr val="00B0F0"/>
                </a:solidFill>
              </a:rPr>
              <a:t>他们昨天看了电视。</a:t>
            </a:r>
            <a:r>
              <a:rPr lang="en-US" altLang="zh-CN" sz="4400" dirty="0">
                <a:solidFill>
                  <a:srgbClr val="00B0F0"/>
                </a:solidFill>
              </a:rPr>
              <a:t>They watched TV yesterday</a:t>
            </a:r>
            <a:r>
              <a:rPr lang="en-US" altLang="zh-CN" sz="4400" dirty="0" smtClean="0">
                <a:solidFill>
                  <a:srgbClr val="00B0F0"/>
                </a:solidFill>
              </a:rPr>
              <a:t>.</a:t>
            </a:r>
            <a:endParaRPr lang="en-US" altLang="zh-CN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0" y="757238"/>
            <a:ext cx="9144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B0F0"/>
                </a:solidFill>
              </a:rPr>
              <a:t>He </a:t>
            </a:r>
            <a:r>
              <a:rPr lang="en-US" altLang="zh-CN" sz="3600" dirty="0">
                <a:solidFill>
                  <a:srgbClr val="FF0000"/>
                </a:solidFill>
              </a:rPr>
              <a:t>loves</a:t>
            </a:r>
            <a:r>
              <a:rPr lang="en-US" altLang="zh-CN" sz="3600" dirty="0">
                <a:solidFill>
                  <a:srgbClr val="00B0F0"/>
                </a:solidFill>
              </a:rPr>
              <a:t> playing the guitar.</a:t>
            </a:r>
          </a:p>
          <a:p>
            <a:pPr eaLnBrk="1" hangingPunct="1"/>
            <a:endParaRPr lang="en-US" altLang="zh-CN" sz="3600" dirty="0">
              <a:solidFill>
                <a:srgbClr val="00B0F0"/>
              </a:solidFill>
            </a:endParaRPr>
          </a:p>
          <a:p>
            <a:pPr eaLnBrk="1" hangingPunct="1"/>
            <a:r>
              <a:rPr lang="en-US" altLang="zh-CN" sz="3600" dirty="0">
                <a:solidFill>
                  <a:srgbClr val="00B0F0"/>
                </a:solidFill>
              </a:rPr>
              <a:t>They </a:t>
            </a:r>
            <a:r>
              <a:rPr lang="en-US" altLang="zh-CN" sz="3600" dirty="0">
                <a:solidFill>
                  <a:srgbClr val="FF0000"/>
                </a:solidFill>
              </a:rPr>
              <a:t>like</a:t>
            </a:r>
            <a:r>
              <a:rPr lang="en-US" altLang="zh-CN" sz="3600" dirty="0">
                <a:solidFill>
                  <a:srgbClr val="00B0F0"/>
                </a:solidFill>
              </a:rPr>
              <a:t> watching TV.</a:t>
            </a:r>
          </a:p>
          <a:p>
            <a:pPr eaLnBrk="1" hangingPunct="1"/>
            <a:r>
              <a:rPr lang="zh-CN" altLang="en-US" sz="3600" dirty="0">
                <a:solidFill>
                  <a:srgbClr val="00B0F0"/>
                </a:solidFill>
              </a:rPr>
              <a:t>他喂猪。</a:t>
            </a:r>
            <a:r>
              <a:rPr lang="en-US" altLang="zh-CN" sz="3600" dirty="0">
                <a:solidFill>
                  <a:srgbClr val="00B0F0"/>
                </a:solidFill>
              </a:rPr>
              <a:t>He feeds the pigs.</a:t>
            </a:r>
          </a:p>
          <a:p>
            <a:pPr eaLnBrk="1" hangingPunct="1"/>
            <a:r>
              <a:rPr lang="zh-CN" altLang="en-US" sz="3600" dirty="0">
                <a:solidFill>
                  <a:srgbClr val="00B0F0"/>
                </a:solidFill>
              </a:rPr>
              <a:t>他正在喂猪。</a:t>
            </a:r>
            <a:r>
              <a:rPr lang="en-US" altLang="zh-CN" sz="3600" dirty="0">
                <a:solidFill>
                  <a:srgbClr val="00B0F0"/>
                </a:solidFill>
              </a:rPr>
              <a:t>He is feeding pigs.</a:t>
            </a:r>
          </a:p>
          <a:p>
            <a:pPr eaLnBrk="1" hangingPunct="1"/>
            <a:r>
              <a:rPr lang="zh-CN" altLang="en-US" sz="3600" dirty="0">
                <a:solidFill>
                  <a:srgbClr val="00B0F0"/>
                </a:solidFill>
              </a:rPr>
              <a:t>他昨晚喂了猪。</a:t>
            </a:r>
            <a:r>
              <a:rPr lang="en-US" altLang="zh-CN" sz="3600" dirty="0">
                <a:solidFill>
                  <a:srgbClr val="00B0F0"/>
                </a:solidFill>
              </a:rPr>
              <a:t>He fed the pigs </a:t>
            </a:r>
            <a:r>
              <a:rPr lang="en-US" altLang="zh-CN" sz="3600" dirty="0" smtClean="0">
                <a:solidFill>
                  <a:srgbClr val="00B0F0"/>
                </a:solidFill>
              </a:rPr>
              <a:t>last night</a:t>
            </a:r>
            <a:r>
              <a:rPr lang="en-US" altLang="zh-CN" sz="3600" dirty="0">
                <a:solidFill>
                  <a:srgbClr val="00B0F0"/>
                </a:solidFill>
              </a:rPr>
              <a:t>.</a:t>
            </a:r>
          </a:p>
          <a:p>
            <a:pPr eaLnBrk="1" hangingPunct="1"/>
            <a:r>
              <a:rPr lang="en-US" altLang="zh-CN" sz="3600" dirty="0">
                <a:solidFill>
                  <a:srgbClr val="00B0F0"/>
                </a:solidFill>
              </a:rPr>
              <a:t> meet </a:t>
            </a:r>
            <a:r>
              <a:rPr lang="en-US" altLang="zh-CN" sz="3600" dirty="0" smtClean="0">
                <a:solidFill>
                  <a:srgbClr val="00B0F0"/>
                </a:solidFill>
              </a:rPr>
              <a:t>met</a:t>
            </a:r>
            <a:endParaRPr lang="en-US" altLang="zh-CN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0" y="1081088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400" dirty="0">
                <a:solidFill>
                  <a:srgbClr val="00B0F0"/>
                </a:solidFill>
              </a:rPr>
              <a:t>I eat an apple every morning</a:t>
            </a:r>
            <a:r>
              <a:rPr lang="en-US" altLang="zh-CN" sz="4400" dirty="0" smtClean="0">
                <a:solidFill>
                  <a:srgbClr val="00B0F0"/>
                </a:solidFill>
              </a:rPr>
              <a:t>. </a:t>
            </a:r>
            <a:endParaRPr lang="en-US" altLang="zh-CN" sz="4400" dirty="0">
              <a:solidFill>
                <a:srgbClr val="00B0F0"/>
              </a:solidFill>
            </a:endParaRPr>
          </a:p>
          <a:p>
            <a:pPr eaLnBrk="1" hangingPunct="1"/>
            <a:endParaRPr lang="en-US" altLang="zh-CN" sz="4400" dirty="0">
              <a:solidFill>
                <a:srgbClr val="00B0F0"/>
              </a:solidFill>
            </a:endParaRPr>
          </a:p>
          <a:p>
            <a:pPr eaLnBrk="1" hangingPunct="1"/>
            <a:r>
              <a:rPr lang="en-US" altLang="zh-CN" sz="4400" dirty="0">
                <a:solidFill>
                  <a:srgbClr val="00B0F0"/>
                </a:solidFill>
              </a:rPr>
              <a:t>2 They often go to the supermarket</a:t>
            </a:r>
            <a:r>
              <a:rPr lang="en-US" altLang="zh-CN" sz="4400" dirty="0" smtClean="0">
                <a:solidFill>
                  <a:srgbClr val="00B0F0"/>
                </a:solidFill>
              </a:rPr>
              <a:t>.</a:t>
            </a:r>
            <a:endParaRPr lang="en-US" altLang="zh-CN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047A837C-350F-426A-A332-DA54737F68C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98613" y="423863"/>
            <a:ext cx="6208712" cy="465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62013" y="5327650"/>
            <a:ext cx="75898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dirty="0" smtClean="0"/>
              <a:t>I</a:t>
            </a:r>
            <a:r>
              <a:rPr lang="en-US" altLang="zh-CN" sz="4400" dirty="0" smtClean="0"/>
              <a:t> </a:t>
            </a:r>
            <a:r>
              <a:rPr lang="en-US" altLang="zh-CN" sz="4400" dirty="0"/>
              <a:t>played the guitar last night.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051994" y="3365229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98463" y="5510213"/>
            <a:ext cx="83534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dirty="0"/>
              <a:t> I</a:t>
            </a:r>
            <a:r>
              <a:rPr lang="en-US" altLang="zh-CN" sz="4400" dirty="0"/>
              <a:t> climbed mountains last month.</a:t>
            </a:r>
          </a:p>
        </p:txBody>
      </p:sp>
      <p:pic>
        <p:nvPicPr>
          <p:cNvPr id="6147" name="Picture 4" descr="11111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73300" y="457200"/>
            <a:ext cx="471805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ar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8450" y="1104900"/>
            <a:ext cx="5400675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49288" y="4778375"/>
            <a:ext cx="84947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</a:rPr>
              <a:t>have </a:t>
            </a:r>
            <a:r>
              <a:rPr lang="zh-CN" altLang="en-US" sz="3600" b="1" dirty="0">
                <a:solidFill>
                  <a:schemeClr val="tx2"/>
                </a:solidFill>
              </a:rPr>
              <a:t>a party with my friends</a:t>
            </a:r>
          </a:p>
          <a:p>
            <a:pPr eaLnBrk="1" hangingPunct="1"/>
            <a:r>
              <a:rPr lang="zh-CN" altLang="en-US" sz="4800" b="1" dirty="0">
                <a:solidFill>
                  <a:srgbClr val="FF0000"/>
                </a:solidFill>
              </a:rPr>
              <a:t>had </a:t>
            </a:r>
            <a:r>
              <a:rPr lang="zh-CN" altLang="en-US" sz="4800" b="1" dirty="0">
                <a:solidFill>
                  <a:schemeClr val="tx2"/>
                </a:solidFill>
              </a:rPr>
              <a:t>a party with my friends</a:t>
            </a: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</a:rPr>
              <a:t>与朋友聚会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117600" y="1104900"/>
            <a:ext cx="6757988" cy="1457325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zh-CN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327150" y="2917825"/>
            <a:ext cx="6283325" cy="186055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17600" y="17463"/>
            <a:ext cx="5988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4000"/>
          </a:p>
        </p:txBody>
      </p:sp>
      <p:sp>
        <p:nvSpPr>
          <p:cNvPr id="7175" name="WordArt 7"/>
          <p:cNvSpPr>
            <a:spLocks noChangeArrowheads="1" noChangeShapeType="1"/>
          </p:cNvSpPr>
          <p:nvPr/>
        </p:nvSpPr>
        <p:spPr bwMode="auto">
          <a:xfrm>
            <a:off x="2794000" y="-912813"/>
            <a:ext cx="5081588" cy="201771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Guessing game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 autoUpdateAnimBg="0"/>
      <p:bldP spid="7172" grpId="0" bldLvl="0" animBg="1" autoUpdateAnimBg="0"/>
      <p:bldP spid="7173" grpId="0" animBg="1"/>
      <p:bldP spid="71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1175" y="746125"/>
            <a:ext cx="5546725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09675" y="4721225"/>
            <a:ext cx="638651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FF0000"/>
                </a:solidFill>
              </a:rPr>
              <a:t>ride</a:t>
            </a:r>
            <a:r>
              <a:rPr lang="zh-CN" altLang="en-US" sz="4400" b="1" dirty="0"/>
              <a:t> my bike  </a:t>
            </a:r>
          </a:p>
          <a:p>
            <a:pPr eaLnBrk="1" hangingPunct="1"/>
            <a:r>
              <a:rPr lang="zh-CN" altLang="en-US" sz="6000" b="1" dirty="0">
                <a:solidFill>
                  <a:srgbClr val="FF0000"/>
                </a:solidFill>
              </a:rPr>
              <a:t>rode </a:t>
            </a:r>
            <a:r>
              <a:rPr lang="zh-CN" altLang="en-US" sz="6000" b="1" dirty="0"/>
              <a:t>my bike   </a:t>
            </a:r>
          </a:p>
        </p:txBody>
      </p:sp>
      <p:sp>
        <p:nvSpPr>
          <p:cNvPr id="10244" name="叶子 129"/>
          <p:cNvSpPr/>
          <p:nvPr/>
        </p:nvSpPr>
        <p:spPr bwMode="auto">
          <a:xfrm flipH="1">
            <a:off x="-1128713" y="-1189038"/>
            <a:ext cx="10514013" cy="8005763"/>
          </a:xfrm>
          <a:custGeom>
            <a:avLst/>
            <a:gdLst>
              <a:gd name="T0" fmla="*/ 0 w 63"/>
              <a:gd name="T1" fmla="*/ 2147483647 h 57"/>
              <a:gd name="T2" fmla="*/ 2147483647 w 63"/>
              <a:gd name="T3" fmla="*/ 2147483647 h 57"/>
              <a:gd name="T4" fmla="*/ 2147483647 w 63"/>
              <a:gd name="T5" fmla="*/ 2147483647 h 57"/>
              <a:gd name="T6" fmla="*/ 2147483647 w 63"/>
              <a:gd name="T7" fmla="*/ 2147483647 h 57"/>
              <a:gd name="T8" fmla="*/ 2147483647 w 63"/>
              <a:gd name="T9" fmla="*/ 0 h 57"/>
              <a:gd name="T10" fmla="*/ 2147483647 w 63"/>
              <a:gd name="T11" fmla="*/ 2147483647 h 57"/>
              <a:gd name="T12" fmla="*/ 2147483647 w 63"/>
              <a:gd name="T13" fmla="*/ 2147483647 h 57"/>
              <a:gd name="T14" fmla="*/ 0 w 63"/>
              <a:gd name="T15" fmla="*/ 2147483647 h 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3"/>
              <a:gd name="T25" fmla="*/ 0 h 57"/>
              <a:gd name="T26" fmla="*/ 63 w 63"/>
              <a:gd name="T27" fmla="*/ 57 h 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3" h="57">
                <a:moveTo>
                  <a:pt x="0" y="55"/>
                </a:moveTo>
                <a:cubicBezTo>
                  <a:pt x="0" y="55"/>
                  <a:pt x="0" y="57"/>
                  <a:pt x="4" y="57"/>
                </a:cubicBezTo>
                <a:cubicBezTo>
                  <a:pt x="3" y="54"/>
                  <a:pt x="11" y="45"/>
                  <a:pt x="11" y="45"/>
                </a:cubicBezTo>
                <a:cubicBezTo>
                  <a:pt x="11" y="45"/>
                  <a:pt x="25" y="54"/>
                  <a:pt x="40" y="39"/>
                </a:cubicBezTo>
                <a:cubicBezTo>
                  <a:pt x="54" y="23"/>
                  <a:pt x="44" y="11"/>
                  <a:pt x="63" y="0"/>
                </a:cubicBezTo>
                <a:cubicBezTo>
                  <a:pt x="17" y="10"/>
                  <a:pt x="7" y="24"/>
                  <a:pt x="8" y="43"/>
                </a:cubicBezTo>
                <a:cubicBezTo>
                  <a:pt x="12" y="34"/>
                  <a:pt x="24" y="22"/>
                  <a:pt x="34" y="17"/>
                </a:cubicBezTo>
                <a:cubicBezTo>
                  <a:pt x="17" y="29"/>
                  <a:pt x="5" y="47"/>
                  <a:pt x="0" y="55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13450" y="5783263"/>
            <a:ext cx="2628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00"/>
                </a:solidFill>
              </a:rPr>
              <a:t>骑自行车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utoUpdateAnimBg="0"/>
      <p:bldP spid="10244" grpId="0" animBg="1"/>
      <p:bldP spid="10245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1085850"/>
            <a:ext cx="7585075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30300" y="4572000"/>
            <a:ext cx="7158038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FF0000"/>
                </a:solidFill>
              </a:rPr>
              <a:t>meet </a:t>
            </a:r>
            <a:r>
              <a:rPr lang="zh-CN" altLang="en-US" sz="4400" b="1" dirty="0">
                <a:solidFill>
                  <a:schemeClr val="tx2"/>
                </a:solidFill>
              </a:rPr>
              <a:t>my friends</a:t>
            </a:r>
          </a:p>
          <a:p>
            <a:pPr eaLnBrk="1" hangingPunct="1"/>
            <a:r>
              <a:rPr lang="zh-CN" altLang="en-US" sz="6600" b="1" dirty="0">
                <a:solidFill>
                  <a:srgbClr val="FF0000"/>
                </a:solidFill>
              </a:rPr>
              <a:t>met </a:t>
            </a:r>
            <a:r>
              <a:rPr lang="zh-CN" altLang="en-US" sz="6600" b="1" dirty="0">
                <a:solidFill>
                  <a:schemeClr val="tx2"/>
                </a:solidFill>
              </a:rPr>
              <a:t>my friends</a:t>
            </a:r>
          </a:p>
          <a:p>
            <a:pPr eaLnBrk="1" hangingPunct="1"/>
            <a:r>
              <a:rPr lang="zh-CN" altLang="en-US" sz="4400" b="1" dirty="0" smtClean="0">
                <a:solidFill>
                  <a:srgbClr val="FF0000"/>
                </a:solidFill>
              </a:rPr>
              <a:t>会</a:t>
            </a:r>
            <a:r>
              <a:rPr lang="zh-CN" altLang="en-US" sz="4400" b="1" dirty="0">
                <a:solidFill>
                  <a:srgbClr val="FF0000"/>
                </a:solidFill>
              </a:rPr>
              <a:t>见朋友</a:t>
            </a:r>
            <a:r>
              <a:rPr lang="zh-CN" altLang="en-US" sz="4400" dirty="0"/>
              <a:t>  </a:t>
            </a:r>
          </a:p>
        </p:txBody>
      </p:sp>
      <p:sp>
        <p:nvSpPr>
          <p:cNvPr id="8196" name="圆角矩形3 125"/>
          <p:cNvSpPr>
            <a:spLocks noChangeArrowheads="1"/>
          </p:cNvSpPr>
          <p:nvPr/>
        </p:nvSpPr>
        <p:spPr bwMode="auto">
          <a:xfrm>
            <a:off x="1130300" y="1762125"/>
            <a:ext cx="3221038" cy="30305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zh-CN"/>
          </a:p>
        </p:txBody>
      </p:sp>
      <p:sp>
        <p:nvSpPr>
          <p:cNvPr id="8197" name="圆角矩形3 126"/>
          <p:cNvSpPr>
            <a:spLocks noChangeArrowheads="1"/>
          </p:cNvSpPr>
          <p:nvPr/>
        </p:nvSpPr>
        <p:spPr bwMode="auto">
          <a:xfrm>
            <a:off x="5059363" y="701675"/>
            <a:ext cx="3228975" cy="30305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zh-C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8196" grpId="0" bldLvl="0" animBg="1" autoUpdateAnimBg="0"/>
      <p:bldP spid="8197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go to the coun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25" y="781050"/>
            <a:ext cx="644525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46100" y="4278313"/>
            <a:ext cx="8332788" cy="2278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400" b="1" dirty="0">
                <a:solidFill>
                  <a:srgbClr val="FF0000"/>
                </a:solidFill>
              </a:rPr>
              <a:t>go</a:t>
            </a:r>
            <a:r>
              <a:rPr lang="zh-CN" altLang="en-US" sz="4400" b="1" dirty="0"/>
              <a:t> </a:t>
            </a:r>
            <a:r>
              <a:rPr lang="zh-CN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the country</a:t>
            </a:r>
            <a:r>
              <a:rPr lang="en-US" altLang="zh-CN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side</a:t>
            </a:r>
            <a:endParaRPr lang="zh-CN" alt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zh-CN" altLang="en-US" sz="5400" b="1" dirty="0">
                <a:solidFill>
                  <a:srgbClr val="FF0000"/>
                </a:solidFill>
              </a:rPr>
              <a:t>went</a:t>
            </a:r>
            <a:r>
              <a:rPr lang="zh-CN" altLang="en-US" sz="5400" b="1" dirty="0"/>
              <a:t> to the country</a:t>
            </a:r>
            <a:r>
              <a:rPr lang="en-US" altLang="zh-CN" sz="5400" b="1" dirty="0"/>
              <a:t>side</a:t>
            </a:r>
            <a:r>
              <a:rPr lang="zh-CN" altLang="en-US" sz="5400" b="1" dirty="0"/>
              <a:t> </a:t>
            </a:r>
            <a:endParaRPr lang="zh-CN" altLang="en-US" sz="54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zh-CN" altLang="en-US" sz="4400" b="1" dirty="0"/>
              <a:t>去乡下</a:t>
            </a:r>
          </a:p>
        </p:txBody>
      </p:sp>
      <p:sp>
        <p:nvSpPr>
          <p:cNvPr id="9220" name="正圆 127"/>
          <p:cNvSpPr>
            <a:spLocks noChangeArrowheads="1"/>
          </p:cNvSpPr>
          <p:nvPr/>
        </p:nvSpPr>
        <p:spPr bwMode="auto">
          <a:xfrm>
            <a:off x="1381125" y="781050"/>
            <a:ext cx="6680200" cy="331311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</a:ln>
        </p:spPr>
        <p:txBody>
          <a:bodyPr anchor="ctr"/>
          <a:lstStyle/>
          <a:p>
            <a:endParaRPr lang="zh-CN" altLang="zh-C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ldLvl="0" autoUpdateAnimBg="0"/>
      <p:bldP spid="9220" grpId="0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read a 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3700" y="828675"/>
            <a:ext cx="5016500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73138" y="4289425"/>
            <a:ext cx="780256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FF0000"/>
                </a:solidFill>
              </a:rPr>
              <a:t>read</a:t>
            </a:r>
            <a:r>
              <a:rPr lang="zh-CN" altLang="en-US" sz="4400" b="1"/>
              <a:t> a storybook</a:t>
            </a:r>
          </a:p>
          <a:p>
            <a:pPr eaLnBrk="1" hangingPunct="1"/>
            <a:r>
              <a:rPr lang="zh-CN" altLang="en-US" sz="6600" b="1">
                <a:solidFill>
                  <a:srgbClr val="FF0000"/>
                </a:solidFill>
              </a:rPr>
              <a:t>read</a:t>
            </a:r>
            <a:r>
              <a:rPr lang="zh-CN" altLang="en-US" sz="6600" b="1"/>
              <a:t> a storybook</a:t>
            </a:r>
          </a:p>
          <a:p>
            <a:pPr eaLnBrk="1" hangingPunct="1"/>
            <a:r>
              <a:rPr lang="zh-CN" altLang="en-US" sz="4400" b="1"/>
              <a:t> </a:t>
            </a:r>
            <a:endParaRPr lang="zh-CN" altLang="en-US" sz="4400" b="1">
              <a:solidFill>
                <a:srgbClr val="FF0000"/>
              </a:solidFill>
            </a:endParaRPr>
          </a:p>
          <a:p>
            <a:pPr eaLnBrk="1" hangingPunct="1"/>
            <a:endParaRPr lang="zh-CN" altLang="en-US" sz="4400" b="1"/>
          </a:p>
          <a:p>
            <a:pPr eaLnBrk="1" hangingPunct="1"/>
            <a:endParaRPr lang="zh-CN" altLang="en-US" sz="4400" b="1"/>
          </a:p>
        </p:txBody>
      </p:sp>
      <p:sp>
        <p:nvSpPr>
          <p:cNvPr id="11268" name="云形标注1 131"/>
          <p:cNvSpPr/>
          <p:nvPr/>
        </p:nvSpPr>
        <p:spPr bwMode="auto">
          <a:xfrm>
            <a:off x="660400" y="555625"/>
            <a:ext cx="7069138" cy="4448175"/>
          </a:xfrm>
          <a:custGeom>
            <a:avLst/>
            <a:gdLst>
              <a:gd name="T0" fmla="*/ 230681 w 7221640"/>
              <a:gd name="T1" fmla="*/ 333555 h 6408712"/>
              <a:gd name="T2" fmla="*/ 339949 w 7221640"/>
              <a:gd name="T3" fmla="*/ 339373 h 6408712"/>
              <a:gd name="T4" fmla="*/ 230681 w 7221640"/>
              <a:gd name="T5" fmla="*/ 345191 h 6408712"/>
              <a:gd name="T6" fmla="*/ 121411 w 7221640"/>
              <a:gd name="T7" fmla="*/ 339373 h 6408712"/>
              <a:gd name="T8" fmla="*/ 230681 w 7221640"/>
              <a:gd name="T9" fmla="*/ 333555 h 6408712"/>
              <a:gd name="T10" fmla="*/ 607052 w 7221640"/>
              <a:gd name="T11" fmla="*/ 303462 h 6408712"/>
              <a:gd name="T12" fmla="*/ 789167 w 7221640"/>
              <a:gd name="T13" fmla="*/ 313158 h 6408712"/>
              <a:gd name="T14" fmla="*/ 607052 w 7221640"/>
              <a:gd name="T15" fmla="*/ 322855 h 6408712"/>
              <a:gd name="T16" fmla="*/ 424936 w 7221640"/>
              <a:gd name="T17" fmla="*/ 313158 h 6408712"/>
              <a:gd name="T18" fmla="*/ 607052 w 7221640"/>
              <a:gd name="T19" fmla="*/ 303462 h 6408712"/>
              <a:gd name="T20" fmla="*/ 1092696 w 7221640"/>
              <a:gd name="T21" fmla="*/ 255985 h 6408712"/>
              <a:gd name="T22" fmla="*/ 1456926 w 7221640"/>
              <a:gd name="T23" fmla="*/ 275377 h 6408712"/>
              <a:gd name="T24" fmla="*/ 1092696 w 7221640"/>
              <a:gd name="T25" fmla="*/ 294770 h 6408712"/>
              <a:gd name="T26" fmla="*/ 728463 w 7221640"/>
              <a:gd name="T27" fmla="*/ 275377 h 6408712"/>
              <a:gd name="T28" fmla="*/ 1092696 w 7221640"/>
              <a:gd name="T29" fmla="*/ 255985 h 6408712"/>
              <a:gd name="T30" fmla="*/ 3343916 w 7221640"/>
              <a:gd name="T31" fmla="*/ 0 h 6408712"/>
              <a:gd name="T32" fmla="*/ 5096009 w 7221640"/>
              <a:gd name="T33" fmla="*/ 100155 h 6408712"/>
              <a:gd name="T34" fmla="*/ 5072077 w 7221640"/>
              <a:gd name="T35" fmla="*/ 115973 h 6408712"/>
              <a:gd name="T36" fmla="*/ 6088075 w 7221640"/>
              <a:gd name="T37" fmla="*/ 176277 h 6408712"/>
              <a:gd name="T38" fmla="*/ 5289917 w 7221640"/>
              <a:gd name="T39" fmla="*/ 233649 h 6408712"/>
              <a:gd name="T40" fmla="*/ 4943722 w 7221640"/>
              <a:gd name="T41" fmla="*/ 237596 h 6408712"/>
              <a:gd name="T42" fmla="*/ 4872338 w 7221640"/>
              <a:gd name="T43" fmla="*/ 237596 h 6408712"/>
              <a:gd name="T44" fmla="*/ 1368320 w 7221640"/>
              <a:gd name="T45" fmla="*/ 237596 h 6408712"/>
              <a:gd name="T46" fmla="*/ 1215741 w 7221640"/>
              <a:gd name="T47" fmla="*/ 237596 h 6408712"/>
              <a:gd name="T48" fmla="*/ 0 w 7221640"/>
              <a:gd name="T49" fmla="*/ 176277 h 6408712"/>
              <a:gd name="T50" fmla="*/ 728705 w 7221640"/>
              <a:gd name="T51" fmla="*/ 120155 h 6408712"/>
              <a:gd name="T52" fmla="*/ 1133230 w 7221640"/>
              <a:gd name="T53" fmla="*/ 87851 h 6408712"/>
              <a:gd name="T54" fmla="*/ 1275788 w 7221640"/>
              <a:gd name="T55" fmla="*/ 86175 h 6408712"/>
              <a:gd name="T56" fmla="*/ 1600461 w 7221640"/>
              <a:gd name="T57" fmla="*/ 90372 h 6408712"/>
              <a:gd name="T58" fmla="*/ 3343916 w 7221640"/>
              <a:gd name="T59" fmla="*/ 0 h 640871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7221640"/>
              <a:gd name="T91" fmla="*/ 0 h 6408712"/>
              <a:gd name="T92" fmla="*/ 7221640 w 7221640"/>
              <a:gd name="T93" fmla="*/ 6408712 h 640871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7221640" h="6408712">
                <a:moveTo>
                  <a:pt x="273631" y="6192688"/>
                </a:moveTo>
                <a:cubicBezTo>
                  <a:pt x="345215" y="6192688"/>
                  <a:pt x="403246" y="6241047"/>
                  <a:pt x="403246" y="6300700"/>
                </a:cubicBezTo>
                <a:cubicBezTo>
                  <a:pt x="403246" y="6360353"/>
                  <a:pt x="345215" y="6408712"/>
                  <a:pt x="273631" y="6408712"/>
                </a:cubicBezTo>
                <a:cubicBezTo>
                  <a:pt x="202047" y="6408712"/>
                  <a:pt x="144016" y="6360353"/>
                  <a:pt x="144016" y="6300700"/>
                </a:cubicBezTo>
                <a:cubicBezTo>
                  <a:pt x="144016" y="6241047"/>
                  <a:pt x="202047" y="6192688"/>
                  <a:pt x="273631" y="6192688"/>
                </a:cubicBezTo>
                <a:close/>
                <a:moveTo>
                  <a:pt x="720080" y="5633983"/>
                </a:moveTo>
                <a:cubicBezTo>
                  <a:pt x="839387" y="5633983"/>
                  <a:pt x="936104" y="5714581"/>
                  <a:pt x="936104" y="5814003"/>
                </a:cubicBezTo>
                <a:cubicBezTo>
                  <a:pt x="936104" y="5913425"/>
                  <a:pt x="839387" y="5994023"/>
                  <a:pt x="720080" y="5994023"/>
                </a:cubicBezTo>
                <a:cubicBezTo>
                  <a:pt x="600773" y="5994023"/>
                  <a:pt x="504056" y="5913425"/>
                  <a:pt x="504056" y="5814003"/>
                </a:cubicBezTo>
                <a:cubicBezTo>
                  <a:pt x="504056" y="5714581"/>
                  <a:pt x="600773" y="5633983"/>
                  <a:pt x="720080" y="5633983"/>
                </a:cubicBezTo>
                <a:close/>
                <a:moveTo>
                  <a:pt x="1296144" y="4752528"/>
                </a:moveTo>
                <a:cubicBezTo>
                  <a:pt x="1534759" y="4752528"/>
                  <a:pt x="1728193" y="4913723"/>
                  <a:pt x="1728193" y="5112568"/>
                </a:cubicBezTo>
                <a:cubicBezTo>
                  <a:pt x="1728193" y="5311413"/>
                  <a:pt x="1534759" y="5472608"/>
                  <a:pt x="1296144" y="5472608"/>
                </a:cubicBezTo>
                <a:cubicBezTo>
                  <a:pt x="1057530" y="5472608"/>
                  <a:pt x="864096" y="5311413"/>
                  <a:pt x="864096" y="5112568"/>
                </a:cubicBezTo>
                <a:cubicBezTo>
                  <a:pt x="864096" y="4913723"/>
                  <a:pt x="1057530" y="4752528"/>
                  <a:pt x="1296144" y="4752528"/>
                </a:cubicBezTo>
                <a:close/>
                <a:moveTo>
                  <a:pt x="3966529" y="0"/>
                </a:moveTo>
                <a:cubicBezTo>
                  <a:pt x="5114352" y="0"/>
                  <a:pt x="6044856" y="832504"/>
                  <a:pt x="6044856" y="1859443"/>
                </a:cubicBezTo>
                <a:cubicBezTo>
                  <a:pt x="6044856" y="1959497"/>
                  <a:pt x="6036024" y="2057708"/>
                  <a:pt x="6016461" y="2153116"/>
                </a:cubicBezTo>
                <a:cubicBezTo>
                  <a:pt x="6700482" y="2239030"/>
                  <a:pt x="7221640" y="2707824"/>
                  <a:pt x="7221640" y="3272698"/>
                </a:cubicBezTo>
                <a:cubicBezTo>
                  <a:pt x="7221640" y="3763638"/>
                  <a:pt x="6828000" y="4181987"/>
                  <a:pt x="6274866" y="4337852"/>
                </a:cubicBezTo>
                <a:cubicBezTo>
                  <a:pt x="6148538" y="4385349"/>
                  <a:pt x="6009751" y="4411133"/>
                  <a:pt x="5864215" y="4411133"/>
                </a:cubicBezTo>
                <a:lnTo>
                  <a:pt x="5779539" y="4411133"/>
                </a:lnTo>
                <a:lnTo>
                  <a:pt x="1623088" y="4411133"/>
                </a:lnTo>
                <a:lnTo>
                  <a:pt x="1442101" y="4411133"/>
                </a:lnTo>
                <a:cubicBezTo>
                  <a:pt x="645653" y="4411133"/>
                  <a:pt x="0" y="3901436"/>
                  <a:pt x="0" y="3272698"/>
                </a:cubicBezTo>
                <a:cubicBezTo>
                  <a:pt x="0" y="2806304"/>
                  <a:pt x="355272" y="2405416"/>
                  <a:pt x="864383" y="2230755"/>
                </a:cubicBezTo>
                <a:cubicBezTo>
                  <a:pt x="911564" y="1943620"/>
                  <a:pt x="1082327" y="1714243"/>
                  <a:pt x="1344226" y="1631017"/>
                </a:cubicBezTo>
                <a:cubicBezTo>
                  <a:pt x="1399423" y="1613479"/>
                  <a:pt x="1456059" y="1603265"/>
                  <a:pt x="1513328" y="1599886"/>
                </a:cubicBezTo>
                <a:cubicBezTo>
                  <a:pt x="1642027" y="1592274"/>
                  <a:pt x="1773951" y="1619161"/>
                  <a:pt x="1898454" y="1677813"/>
                </a:cubicBezTo>
                <a:cubicBezTo>
                  <a:pt x="2000054" y="736088"/>
                  <a:pt x="2887216" y="0"/>
                  <a:pt x="3966529" y="0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</a:ln>
        </p:spPr>
        <p:txBody>
          <a:bodyPr lIns="540000" rIns="540000" bIns="360000" anchor="ctr"/>
          <a:lstStyle/>
          <a:p>
            <a:endParaRPr lang="zh-CN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680200" y="4719638"/>
            <a:ext cx="23495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00"/>
                </a:solidFill>
              </a:rPr>
              <a:t>读故事书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utoUpdateAnimBg="0"/>
      <p:bldP spid="11268" grpId="0" animBg="1"/>
      <p:bldP spid="11269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at at arestaura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1675" y="763588"/>
            <a:ext cx="5184775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95400" y="4548188"/>
            <a:ext cx="68707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FF0000"/>
                </a:solidFill>
              </a:rPr>
              <a:t>eat</a:t>
            </a:r>
            <a:r>
              <a:rPr lang="zh-CN" altLang="en-US" sz="4400" b="1"/>
              <a:t> at a restaurant</a:t>
            </a:r>
          </a:p>
          <a:p>
            <a:pPr eaLnBrk="1" hangingPunct="1"/>
            <a:r>
              <a:rPr lang="zh-CN" altLang="en-US" sz="6000" b="1">
                <a:solidFill>
                  <a:srgbClr val="FF0000"/>
                </a:solidFill>
              </a:rPr>
              <a:t>ate </a:t>
            </a:r>
            <a:r>
              <a:rPr lang="zh-CN" altLang="en-US" sz="6000" b="1"/>
              <a:t>at a restaurant</a:t>
            </a:r>
          </a:p>
          <a:p>
            <a:pPr eaLnBrk="1" hangingPunct="1"/>
            <a:r>
              <a:rPr lang="zh-CN" altLang="en-US" sz="4400" b="1"/>
              <a:t> </a:t>
            </a:r>
            <a:endParaRPr lang="zh-CN" altLang="en-US" sz="4400" b="1">
              <a:solidFill>
                <a:srgbClr val="FF0000"/>
              </a:solidFill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095375" y="-1046163"/>
            <a:ext cx="7070725" cy="6778626"/>
          </a:xfrm>
          <a:prstGeom prst="sun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335713" y="6019800"/>
            <a:ext cx="25955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000000"/>
                </a:solidFill>
              </a:rPr>
              <a:t>在餐馆吃饭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utoUpdateAnimBg="0"/>
      <p:bldP spid="12292" grpId="0" animBg="1"/>
      <p:bldP spid="12293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000120150119A14PWBG 1">
      <a:dk1>
        <a:srgbClr val="494B4D"/>
      </a:dk1>
      <a:lt1>
        <a:srgbClr val="FFFFFF"/>
      </a:lt1>
      <a:dk2>
        <a:srgbClr val="3D3F41"/>
      </a:dk2>
      <a:lt2>
        <a:srgbClr val="FFFFFF"/>
      </a:lt2>
      <a:accent1>
        <a:srgbClr val="F4B183"/>
      </a:accent1>
      <a:accent2>
        <a:srgbClr val="A66C65"/>
      </a:accent2>
      <a:accent3>
        <a:srgbClr val="FFFFFF"/>
      </a:accent3>
      <a:accent4>
        <a:srgbClr val="3D3F40"/>
      </a:accent4>
      <a:accent5>
        <a:srgbClr val="F8D5C1"/>
      </a:accent5>
      <a:accent6>
        <a:srgbClr val="96615B"/>
      </a:accent6>
      <a:hlink>
        <a:srgbClr val="00B0F0"/>
      </a:hlink>
      <a:folHlink>
        <a:srgbClr val="AFB2B4"/>
      </a:folHlink>
    </a:clrScheme>
    <a:fontScheme name="A000120150119A14PWBG">
      <a:majorFont>
        <a:latin typeface="Comic Sans MS"/>
        <a:ea typeface="幼圆"/>
        <a:cs typeface=""/>
      </a:majorFont>
      <a:minorFont>
        <a:latin typeface="Calibri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119A14PWBG 1">
        <a:dk1>
          <a:srgbClr val="494B4D"/>
        </a:dk1>
        <a:lt1>
          <a:srgbClr val="FFFFFF"/>
        </a:lt1>
        <a:dk2>
          <a:srgbClr val="3D3F41"/>
        </a:dk2>
        <a:lt2>
          <a:srgbClr val="FFFFFF"/>
        </a:lt2>
        <a:accent1>
          <a:srgbClr val="F4B183"/>
        </a:accent1>
        <a:accent2>
          <a:srgbClr val="A66C65"/>
        </a:accent2>
        <a:accent3>
          <a:srgbClr val="FFFFFF"/>
        </a:accent3>
        <a:accent4>
          <a:srgbClr val="3D3F40"/>
        </a:accent4>
        <a:accent5>
          <a:srgbClr val="F8D5C1"/>
        </a:accent5>
        <a:accent6>
          <a:srgbClr val="96615B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全屏显示(4:3)</PresentationFormat>
  <Paragraphs>81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宋体</vt:lpstr>
      <vt:lpstr>微软雅黑</vt:lpstr>
      <vt:lpstr>幼圆</vt:lpstr>
      <vt:lpstr>Arial</vt:lpstr>
      <vt:lpstr>Calibri</vt:lpstr>
      <vt:lpstr>Comic Sans MS</vt:lpstr>
      <vt:lpstr>Times New Roman</vt:lpstr>
      <vt:lpstr>Webdings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2023-01-16T15:01:36Z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06C7D70322A442E5AF9779802EDC3A82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