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259" r:id="rId3"/>
    <p:sldId id="256" r:id="rId4"/>
    <p:sldId id="260" r:id="rId5"/>
    <p:sldId id="268" r:id="rId6"/>
    <p:sldId id="277" r:id="rId7"/>
    <p:sldId id="271" r:id="rId8"/>
    <p:sldId id="273" r:id="rId9"/>
    <p:sldId id="261" r:id="rId10"/>
    <p:sldId id="267" r:id="rId11"/>
    <p:sldId id="279" r:id="rId12"/>
    <p:sldId id="281" r:id="rId13"/>
    <p:sldId id="280" r:id="rId14"/>
    <p:sldId id="262" r:id="rId15"/>
    <p:sldId id="272" r:id="rId16"/>
    <p:sldId id="270" r:id="rId17"/>
    <p:sldId id="263" r:id="rId18"/>
    <p:sldId id="269" r:id="rId19"/>
    <p:sldId id="274" r:id="rId20"/>
    <p:sldId id="264" r:id="rId21"/>
    <p:sldId id="275" r:id="rId22"/>
    <p:sldId id="276" r:id="rId23"/>
    <p:sldId id="265" r:id="rId24"/>
    <p:sldId id="282" r:id="rId25"/>
    <p:sldId id="283" r:id="rId26"/>
    <p:sldId id="266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E56"/>
    <a:srgbClr val="F6E0CA"/>
    <a:srgbClr val="ECD0AF"/>
    <a:srgbClr val="D686A1"/>
    <a:srgbClr val="E6E6E6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4" autoAdjust="0"/>
    <p:restoredTop sz="94660"/>
  </p:normalViewPr>
  <p:slideViewPr>
    <p:cSldViewPr snapToGrid="0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624" y="6737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62289" y="1747776"/>
            <a:ext cx="6891119" cy="3171463"/>
          </a:xfrm>
          <a:prstGeom prst="rect">
            <a:avLst/>
          </a:prstGeom>
        </p:spPr>
      </p:pic>
      <p:sp>
        <p:nvSpPr>
          <p:cNvPr id="6" name="Synergistically utilize technically sound portals with frictionless chains. Dramatically customize…"/>
          <p:cNvSpPr txBox="1"/>
          <p:nvPr/>
        </p:nvSpPr>
        <p:spPr>
          <a:xfrm>
            <a:off x="3166172" y="4675272"/>
            <a:ext cx="292982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 </a:t>
            </a: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empowered</a:t>
            </a:r>
          </a:p>
        </p:txBody>
      </p:sp>
      <p:sp>
        <p:nvSpPr>
          <p:cNvPr id="7" name="ísľîḋè"/>
          <p:cNvSpPr/>
          <p:nvPr/>
        </p:nvSpPr>
        <p:spPr>
          <a:xfrm flipV="1">
            <a:off x="2850285" y="4902345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1iďé"/>
          <p:cNvSpPr/>
          <p:nvPr/>
        </p:nvSpPr>
        <p:spPr>
          <a:xfrm flipV="1">
            <a:off x="2656373" y="4914917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ṥ1iḍè"/>
          <p:cNvSpPr/>
          <p:nvPr/>
        </p:nvSpPr>
        <p:spPr>
          <a:xfrm flipV="1">
            <a:off x="2494618" y="4930996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Sļîḑé"/>
          <p:cNvSpPr/>
          <p:nvPr/>
        </p:nvSpPr>
        <p:spPr>
          <a:xfrm flipV="1">
            <a:off x="6262688" y="4917272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Sliďè"/>
          <p:cNvSpPr/>
          <p:nvPr/>
        </p:nvSpPr>
        <p:spPr>
          <a:xfrm flipV="1">
            <a:off x="6481742" y="4929844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lïḋê"/>
          <p:cNvSpPr/>
          <p:nvPr/>
        </p:nvSpPr>
        <p:spPr>
          <a:xfrm flipV="1">
            <a:off x="6675657" y="4945923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734538" y="1133798"/>
            <a:ext cx="1616175" cy="12279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750688" y="1122041"/>
            <a:ext cx="1616175" cy="1227956"/>
          </a:xfrm>
          <a:prstGeom prst="rect">
            <a:avLst/>
          </a:prstGeom>
        </p:spPr>
      </p:pic>
      <p:sp>
        <p:nvSpPr>
          <p:cNvPr id="15" name="iṩļïḓè"/>
          <p:cNvSpPr txBox="1"/>
          <p:nvPr/>
        </p:nvSpPr>
        <p:spPr bwMode="auto">
          <a:xfrm>
            <a:off x="2943187" y="1432816"/>
            <a:ext cx="3494046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  <a:endParaRPr lang="en-US" altLang="zh-CN" sz="40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sp>
        <p:nvSpPr>
          <p:cNvPr id="7" name="îşľîḑé"/>
          <p:cNvSpPr/>
          <p:nvPr/>
        </p:nvSpPr>
        <p:spPr>
          <a:xfrm>
            <a:off x="1137494" y="1993259"/>
            <a:ext cx="2736648" cy="1463525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îśliḋe"/>
          <p:cNvSpPr/>
          <p:nvPr/>
        </p:nvSpPr>
        <p:spPr>
          <a:xfrm>
            <a:off x="2439869" y="3229297"/>
            <a:ext cx="1698625" cy="3653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1438929" y="2289420"/>
            <a:ext cx="2170860" cy="6924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4258" y="3290500"/>
            <a:ext cx="1498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cs typeface="+mn-ea"/>
                <a:sym typeface="+mn-lt"/>
              </a:rPr>
              <a:t>1PPT.COM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1" name="îşľîḑé"/>
          <p:cNvSpPr/>
          <p:nvPr/>
        </p:nvSpPr>
        <p:spPr>
          <a:xfrm>
            <a:off x="4658669" y="1965475"/>
            <a:ext cx="2736648" cy="1463525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îśliḋe"/>
          <p:cNvSpPr/>
          <p:nvPr/>
        </p:nvSpPr>
        <p:spPr>
          <a:xfrm>
            <a:off x="5961044" y="3201513"/>
            <a:ext cx="1698625" cy="3653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4960104" y="2261636"/>
            <a:ext cx="2170860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75433" y="3262716"/>
            <a:ext cx="1498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cs typeface="+mn-ea"/>
                <a:sym typeface="+mn-lt"/>
              </a:rPr>
              <a:t>1PPT.COM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5" name="îşľîḑé"/>
          <p:cNvSpPr/>
          <p:nvPr/>
        </p:nvSpPr>
        <p:spPr>
          <a:xfrm>
            <a:off x="8179844" y="1963934"/>
            <a:ext cx="2736648" cy="1463525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îśliḋe"/>
          <p:cNvSpPr/>
          <p:nvPr/>
        </p:nvSpPr>
        <p:spPr>
          <a:xfrm>
            <a:off x="9482219" y="3199972"/>
            <a:ext cx="1698625" cy="3653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8481279" y="2260095"/>
            <a:ext cx="2170860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96608" y="3261175"/>
            <a:ext cx="1498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cs typeface="+mn-ea"/>
                <a:sym typeface="+mn-lt"/>
              </a:rPr>
              <a:t>1PPT.COM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9" name="îşľîḑé"/>
          <p:cNvSpPr/>
          <p:nvPr/>
        </p:nvSpPr>
        <p:spPr>
          <a:xfrm>
            <a:off x="1137494" y="3925136"/>
            <a:ext cx="2736648" cy="1463525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îśliḋe"/>
          <p:cNvSpPr/>
          <p:nvPr/>
        </p:nvSpPr>
        <p:spPr>
          <a:xfrm>
            <a:off x="2439869" y="5161174"/>
            <a:ext cx="1698625" cy="3653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1438929" y="4221297"/>
            <a:ext cx="2170860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54258" y="5222377"/>
            <a:ext cx="1498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cs typeface="+mn-ea"/>
                <a:sym typeface="+mn-lt"/>
              </a:rPr>
              <a:t>1PPT.COM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3" name="îşľîḑé"/>
          <p:cNvSpPr/>
          <p:nvPr/>
        </p:nvSpPr>
        <p:spPr>
          <a:xfrm>
            <a:off x="4658669" y="3897352"/>
            <a:ext cx="2736648" cy="1463525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îśliḋe"/>
          <p:cNvSpPr/>
          <p:nvPr/>
        </p:nvSpPr>
        <p:spPr>
          <a:xfrm>
            <a:off x="5961044" y="5133390"/>
            <a:ext cx="1698625" cy="3653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4960104" y="4193513"/>
            <a:ext cx="2170860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75433" y="5194593"/>
            <a:ext cx="1498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cs typeface="+mn-ea"/>
                <a:sym typeface="+mn-lt"/>
              </a:rPr>
              <a:t>1PPT.COM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7" name="îşľîḑé"/>
          <p:cNvSpPr/>
          <p:nvPr/>
        </p:nvSpPr>
        <p:spPr>
          <a:xfrm>
            <a:off x="8179844" y="3895811"/>
            <a:ext cx="2736648" cy="1463525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îśliḋe"/>
          <p:cNvSpPr/>
          <p:nvPr/>
        </p:nvSpPr>
        <p:spPr>
          <a:xfrm>
            <a:off x="9482219" y="5131849"/>
            <a:ext cx="1698625" cy="3653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8481279" y="4191972"/>
            <a:ext cx="2170860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96608" y="5193052"/>
            <a:ext cx="1498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cs typeface="+mn-ea"/>
                <a:sym typeface="+mn-lt"/>
              </a:rPr>
              <a:t>1PPT.COM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sp>
        <p:nvSpPr>
          <p:cNvPr id="7" name="Google Shape;1243;p36"/>
          <p:cNvSpPr/>
          <p:nvPr/>
        </p:nvSpPr>
        <p:spPr>
          <a:xfrm rot="10800000">
            <a:off x="866333" y="1969940"/>
            <a:ext cx="1764800" cy="386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8" name="Google Shape;1244;p36"/>
          <p:cNvSpPr/>
          <p:nvPr/>
        </p:nvSpPr>
        <p:spPr>
          <a:xfrm>
            <a:off x="786333" y="1463040"/>
            <a:ext cx="1925200" cy="1925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9" name="Google Shape;1245;p36"/>
          <p:cNvSpPr/>
          <p:nvPr/>
        </p:nvSpPr>
        <p:spPr>
          <a:xfrm rot="18900000">
            <a:off x="1506945" y="3081664"/>
            <a:ext cx="484227" cy="484227"/>
          </a:xfrm>
          <a:prstGeom prst="rtTriangl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0" name="Google Shape;1246;p36"/>
          <p:cNvSpPr/>
          <p:nvPr/>
        </p:nvSpPr>
        <p:spPr>
          <a:xfrm>
            <a:off x="1000400" y="1677108"/>
            <a:ext cx="1496800" cy="1496800"/>
          </a:xfrm>
          <a:prstGeom prst="ellipse">
            <a:avLst/>
          </a:prstGeom>
          <a:solidFill>
            <a:srgbClr val="172E56"/>
          </a:solidFill>
          <a:ln>
            <a:noFill/>
          </a:ln>
          <a:effectLst>
            <a:outerShdw blurRad="57150" dist="19050" dir="540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1248;p36"/>
          <p:cNvSpPr/>
          <p:nvPr/>
        </p:nvSpPr>
        <p:spPr>
          <a:xfrm>
            <a:off x="1494566" y="2127027"/>
            <a:ext cx="508325" cy="597224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Google Shape;1253;p36"/>
          <p:cNvSpPr/>
          <p:nvPr/>
        </p:nvSpPr>
        <p:spPr>
          <a:xfrm rot="10800000">
            <a:off x="3794844" y="1969940"/>
            <a:ext cx="1764800" cy="386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8" name="Google Shape;1254;p36"/>
          <p:cNvSpPr/>
          <p:nvPr/>
        </p:nvSpPr>
        <p:spPr>
          <a:xfrm>
            <a:off x="3714844" y="1463040"/>
            <a:ext cx="1925200" cy="1925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9" name="Google Shape;1255;p36"/>
          <p:cNvSpPr/>
          <p:nvPr/>
        </p:nvSpPr>
        <p:spPr>
          <a:xfrm rot="18900000">
            <a:off x="4435457" y="3081664"/>
            <a:ext cx="484227" cy="484227"/>
          </a:xfrm>
          <a:prstGeom prst="rtTriangl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0" name="Google Shape;1256;p36"/>
          <p:cNvSpPr/>
          <p:nvPr/>
        </p:nvSpPr>
        <p:spPr>
          <a:xfrm>
            <a:off x="3928911" y="1677108"/>
            <a:ext cx="1496800" cy="1496800"/>
          </a:xfrm>
          <a:prstGeom prst="ellipse">
            <a:avLst/>
          </a:prstGeom>
          <a:solidFill>
            <a:srgbClr val="172E56"/>
          </a:solidFill>
          <a:ln>
            <a:noFill/>
          </a:ln>
          <a:effectLst>
            <a:outerShdw blurRad="57150" dist="19050" dir="540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1259;p36"/>
          <p:cNvSpPr/>
          <p:nvPr/>
        </p:nvSpPr>
        <p:spPr>
          <a:xfrm>
            <a:off x="4378615" y="2122267"/>
            <a:ext cx="402783" cy="502638"/>
          </a:xfrm>
          <a:custGeom>
            <a:avLst/>
            <a:gdLst/>
            <a:ahLst/>
            <a:cxnLst/>
            <a:rect l="l" t="t" r="r" b="b"/>
            <a:pathLst>
              <a:path w="8382" h="10460" extrusionOk="0">
                <a:moveTo>
                  <a:pt x="348" y="0"/>
                </a:moveTo>
                <a:cubicBezTo>
                  <a:pt x="158" y="0"/>
                  <a:pt x="1" y="158"/>
                  <a:pt x="1" y="347"/>
                </a:cubicBezTo>
                <a:lnTo>
                  <a:pt x="1" y="10113"/>
                </a:lnTo>
                <a:cubicBezTo>
                  <a:pt x="1" y="10302"/>
                  <a:pt x="158" y="10460"/>
                  <a:pt x="348" y="10460"/>
                </a:cubicBezTo>
                <a:lnTo>
                  <a:pt x="694" y="10460"/>
                </a:lnTo>
                <a:lnTo>
                  <a:pt x="694" y="3875"/>
                </a:lnTo>
                <a:cubicBezTo>
                  <a:pt x="694" y="3623"/>
                  <a:pt x="820" y="3340"/>
                  <a:pt x="1009" y="3151"/>
                </a:cubicBezTo>
                <a:lnTo>
                  <a:pt x="3151" y="1008"/>
                </a:lnTo>
                <a:cubicBezTo>
                  <a:pt x="3340" y="819"/>
                  <a:pt x="3624" y="693"/>
                  <a:pt x="3908" y="693"/>
                </a:cubicBezTo>
                <a:lnTo>
                  <a:pt x="8381" y="693"/>
                </a:lnTo>
                <a:lnTo>
                  <a:pt x="8381" y="347"/>
                </a:lnTo>
                <a:cubicBezTo>
                  <a:pt x="8381" y="158"/>
                  <a:pt x="8224" y="0"/>
                  <a:pt x="8035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1260;p36"/>
          <p:cNvSpPr/>
          <p:nvPr/>
        </p:nvSpPr>
        <p:spPr>
          <a:xfrm>
            <a:off x="4455837" y="2199441"/>
            <a:ext cx="90917" cy="92407"/>
          </a:xfrm>
          <a:custGeom>
            <a:avLst/>
            <a:gdLst/>
            <a:ahLst/>
            <a:cxnLst/>
            <a:rect l="l" t="t" r="r" b="b"/>
            <a:pathLst>
              <a:path w="1892" h="1923" extrusionOk="0">
                <a:moveTo>
                  <a:pt x="1891" y="1"/>
                </a:moveTo>
                <a:lnTo>
                  <a:pt x="1" y="1923"/>
                </a:lnTo>
                <a:lnTo>
                  <a:pt x="1891" y="1923"/>
                </a:lnTo>
                <a:lnTo>
                  <a:pt x="1891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261;p36"/>
          <p:cNvSpPr/>
          <p:nvPr/>
        </p:nvSpPr>
        <p:spPr>
          <a:xfrm>
            <a:off x="4581496" y="2326638"/>
            <a:ext cx="234693" cy="233203"/>
          </a:xfrm>
          <a:custGeom>
            <a:avLst/>
            <a:gdLst/>
            <a:ahLst/>
            <a:cxnLst/>
            <a:rect l="l" t="t" r="r" b="b"/>
            <a:pathLst>
              <a:path w="4884" h="4853" extrusionOk="0">
                <a:moveTo>
                  <a:pt x="2427" y="0"/>
                </a:moveTo>
                <a:cubicBezTo>
                  <a:pt x="1103" y="0"/>
                  <a:pt x="1" y="1103"/>
                  <a:pt x="1" y="2426"/>
                </a:cubicBezTo>
                <a:cubicBezTo>
                  <a:pt x="1" y="3749"/>
                  <a:pt x="1103" y="4852"/>
                  <a:pt x="2427" y="4852"/>
                </a:cubicBezTo>
                <a:cubicBezTo>
                  <a:pt x="3781" y="4852"/>
                  <a:pt x="4884" y="3749"/>
                  <a:pt x="4884" y="2426"/>
                </a:cubicBezTo>
                <a:cubicBezTo>
                  <a:pt x="4884" y="1103"/>
                  <a:pt x="3781" y="0"/>
                  <a:pt x="2427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1262;p36"/>
          <p:cNvSpPr/>
          <p:nvPr/>
        </p:nvSpPr>
        <p:spPr>
          <a:xfrm>
            <a:off x="4443727" y="2191896"/>
            <a:ext cx="369434" cy="466310"/>
          </a:xfrm>
          <a:custGeom>
            <a:avLst/>
            <a:gdLst/>
            <a:ahLst/>
            <a:cxnLst/>
            <a:rect l="l" t="t" r="r" b="b"/>
            <a:pathLst>
              <a:path w="7688" h="9704" extrusionOk="0">
                <a:moveTo>
                  <a:pt x="2868" y="0"/>
                </a:moveTo>
                <a:lnTo>
                  <a:pt x="2868" y="2426"/>
                </a:lnTo>
                <a:cubicBezTo>
                  <a:pt x="2868" y="2647"/>
                  <a:pt x="2679" y="2804"/>
                  <a:pt x="2490" y="2804"/>
                </a:cubicBezTo>
                <a:lnTo>
                  <a:pt x="1" y="2804"/>
                </a:lnTo>
                <a:lnTo>
                  <a:pt x="1" y="9357"/>
                </a:lnTo>
                <a:cubicBezTo>
                  <a:pt x="1" y="9578"/>
                  <a:pt x="190" y="9704"/>
                  <a:pt x="379" y="9704"/>
                </a:cubicBezTo>
                <a:lnTo>
                  <a:pt x="7341" y="9704"/>
                </a:lnTo>
                <a:cubicBezTo>
                  <a:pt x="7467" y="9704"/>
                  <a:pt x="7593" y="9641"/>
                  <a:pt x="7625" y="9578"/>
                </a:cubicBezTo>
                <a:lnTo>
                  <a:pt x="6239" y="8192"/>
                </a:lnTo>
                <a:cubicBezTo>
                  <a:pt x="5924" y="8318"/>
                  <a:pt x="5609" y="8349"/>
                  <a:pt x="5262" y="8349"/>
                </a:cubicBezTo>
                <a:cubicBezTo>
                  <a:pt x="3529" y="8349"/>
                  <a:pt x="2143" y="6931"/>
                  <a:pt x="2143" y="5230"/>
                </a:cubicBezTo>
                <a:cubicBezTo>
                  <a:pt x="2143" y="3529"/>
                  <a:pt x="3561" y="2111"/>
                  <a:pt x="5262" y="2111"/>
                </a:cubicBezTo>
                <a:cubicBezTo>
                  <a:pt x="6239" y="2111"/>
                  <a:pt x="7121" y="2584"/>
                  <a:pt x="7688" y="3308"/>
                </a:cubicBezTo>
                <a:lnTo>
                  <a:pt x="7688" y="347"/>
                </a:lnTo>
                <a:cubicBezTo>
                  <a:pt x="7688" y="158"/>
                  <a:pt x="7530" y="0"/>
                  <a:pt x="7341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1263;p36"/>
          <p:cNvSpPr/>
          <p:nvPr/>
        </p:nvSpPr>
        <p:spPr>
          <a:xfrm>
            <a:off x="4778323" y="2520389"/>
            <a:ext cx="174145" cy="171118"/>
          </a:xfrm>
          <a:custGeom>
            <a:avLst/>
            <a:gdLst/>
            <a:ahLst/>
            <a:cxnLst/>
            <a:rect l="l" t="t" r="r" b="b"/>
            <a:pathLst>
              <a:path w="3624" h="3561" extrusionOk="0">
                <a:moveTo>
                  <a:pt x="977" y="1"/>
                </a:moveTo>
                <a:cubicBezTo>
                  <a:pt x="693" y="410"/>
                  <a:pt x="378" y="757"/>
                  <a:pt x="0" y="1009"/>
                </a:cubicBezTo>
                <a:lnTo>
                  <a:pt x="2363" y="3372"/>
                </a:lnTo>
                <a:cubicBezTo>
                  <a:pt x="2489" y="3498"/>
                  <a:pt x="2662" y="3561"/>
                  <a:pt x="2840" y="3561"/>
                </a:cubicBezTo>
                <a:cubicBezTo>
                  <a:pt x="3017" y="3561"/>
                  <a:pt x="3198" y="3498"/>
                  <a:pt x="3340" y="3372"/>
                </a:cubicBezTo>
                <a:cubicBezTo>
                  <a:pt x="3623" y="3088"/>
                  <a:pt x="3623" y="2647"/>
                  <a:pt x="3340" y="2364"/>
                </a:cubicBezTo>
                <a:lnTo>
                  <a:pt x="977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1268;p36"/>
          <p:cNvSpPr/>
          <p:nvPr/>
        </p:nvSpPr>
        <p:spPr>
          <a:xfrm rot="10800000">
            <a:off x="6723356" y="1969940"/>
            <a:ext cx="1764800" cy="386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3" name="Google Shape;1269;p36"/>
          <p:cNvSpPr/>
          <p:nvPr/>
        </p:nvSpPr>
        <p:spPr>
          <a:xfrm>
            <a:off x="6643356" y="1463040"/>
            <a:ext cx="1925200" cy="1925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4" name="Google Shape;1270;p36"/>
          <p:cNvSpPr/>
          <p:nvPr/>
        </p:nvSpPr>
        <p:spPr>
          <a:xfrm rot="18900000">
            <a:off x="7363968" y="3081664"/>
            <a:ext cx="484227" cy="484227"/>
          </a:xfrm>
          <a:prstGeom prst="rtTriangl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5" name="Google Shape;1271;p36"/>
          <p:cNvSpPr/>
          <p:nvPr/>
        </p:nvSpPr>
        <p:spPr>
          <a:xfrm>
            <a:off x="6857423" y="1677108"/>
            <a:ext cx="1496800" cy="1496800"/>
          </a:xfrm>
          <a:prstGeom prst="ellipse">
            <a:avLst/>
          </a:prstGeom>
          <a:solidFill>
            <a:srgbClr val="172E56"/>
          </a:solidFill>
          <a:ln>
            <a:noFill/>
          </a:ln>
          <a:effectLst>
            <a:outerShdw blurRad="57150" dist="19050" dir="540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Google Shape;1274;p36"/>
          <p:cNvSpPr/>
          <p:nvPr/>
        </p:nvSpPr>
        <p:spPr>
          <a:xfrm>
            <a:off x="7264699" y="2082268"/>
            <a:ext cx="684293" cy="160508"/>
          </a:xfrm>
          <a:custGeom>
            <a:avLst/>
            <a:gdLst/>
            <a:ahLst/>
            <a:cxnLst/>
            <a:rect l="l" t="t" r="r" b="b"/>
            <a:pathLst>
              <a:path w="11690" h="2742" extrusionOk="0">
                <a:moveTo>
                  <a:pt x="9894" y="1355"/>
                </a:moveTo>
                <a:cubicBezTo>
                  <a:pt x="10335" y="1355"/>
                  <a:pt x="10366" y="2017"/>
                  <a:pt x="9894" y="2017"/>
                </a:cubicBezTo>
                <a:lnTo>
                  <a:pt x="5798" y="2017"/>
                </a:lnTo>
                <a:cubicBezTo>
                  <a:pt x="5778" y="2019"/>
                  <a:pt x="5759" y="2021"/>
                  <a:pt x="5741" y="2021"/>
                </a:cubicBezTo>
                <a:cubicBezTo>
                  <a:pt x="5326" y="2021"/>
                  <a:pt x="5345" y="1355"/>
                  <a:pt x="5798" y="1355"/>
                </a:cubicBezTo>
                <a:close/>
                <a:moveTo>
                  <a:pt x="1671" y="1355"/>
                </a:moveTo>
                <a:cubicBezTo>
                  <a:pt x="1860" y="1355"/>
                  <a:pt x="2017" y="1513"/>
                  <a:pt x="2017" y="1702"/>
                </a:cubicBezTo>
                <a:cubicBezTo>
                  <a:pt x="2017" y="1891"/>
                  <a:pt x="1860" y="2048"/>
                  <a:pt x="1671" y="2048"/>
                </a:cubicBezTo>
                <a:cubicBezTo>
                  <a:pt x="1482" y="2048"/>
                  <a:pt x="1324" y="1891"/>
                  <a:pt x="1324" y="1702"/>
                </a:cubicBezTo>
                <a:cubicBezTo>
                  <a:pt x="1356" y="1513"/>
                  <a:pt x="1513" y="1355"/>
                  <a:pt x="1671" y="1355"/>
                </a:cubicBezTo>
                <a:close/>
                <a:moveTo>
                  <a:pt x="3057" y="1355"/>
                </a:moveTo>
                <a:cubicBezTo>
                  <a:pt x="3246" y="1355"/>
                  <a:pt x="3404" y="1513"/>
                  <a:pt x="3404" y="1702"/>
                </a:cubicBezTo>
                <a:cubicBezTo>
                  <a:pt x="3404" y="1891"/>
                  <a:pt x="3246" y="2048"/>
                  <a:pt x="3057" y="2048"/>
                </a:cubicBezTo>
                <a:cubicBezTo>
                  <a:pt x="2836" y="2048"/>
                  <a:pt x="2679" y="1891"/>
                  <a:pt x="2679" y="1702"/>
                </a:cubicBezTo>
                <a:cubicBezTo>
                  <a:pt x="2679" y="1513"/>
                  <a:pt x="2836" y="1355"/>
                  <a:pt x="3057" y="1355"/>
                </a:cubicBezTo>
                <a:close/>
                <a:moveTo>
                  <a:pt x="4412" y="1355"/>
                </a:moveTo>
                <a:cubicBezTo>
                  <a:pt x="4632" y="1355"/>
                  <a:pt x="4790" y="1513"/>
                  <a:pt x="4790" y="1702"/>
                </a:cubicBezTo>
                <a:cubicBezTo>
                  <a:pt x="4790" y="1891"/>
                  <a:pt x="4632" y="2048"/>
                  <a:pt x="4412" y="2048"/>
                </a:cubicBezTo>
                <a:cubicBezTo>
                  <a:pt x="4223" y="2048"/>
                  <a:pt x="4065" y="1891"/>
                  <a:pt x="4065" y="1702"/>
                </a:cubicBezTo>
                <a:cubicBezTo>
                  <a:pt x="4065" y="1513"/>
                  <a:pt x="4223" y="1355"/>
                  <a:pt x="4412" y="1355"/>
                </a:cubicBezTo>
                <a:close/>
                <a:moveTo>
                  <a:pt x="1041" y="0"/>
                </a:moveTo>
                <a:cubicBezTo>
                  <a:pt x="474" y="0"/>
                  <a:pt x="1" y="473"/>
                  <a:pt x="1" y="1040"/>
                </a:cubicBezTo>
                <a:lnTo>
                  <a:pt x="1" y="2741"/>
                </a:lnTo>
                <a:lnTo>
                  <a:pt x="11689" y="2741"/>
                </a:lnTo>
                <a:lnTo>
                  <a:pt x="11689" y="1040"/>
                </a:lnTo>
                <a:cubicBezTo>
                  <a:pt x="11689" y="505"/>
                  <a:pt x="11154" y="0"/>
                  <a:pt x="10618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Google Shape;1275;p36"/>
          <p:cNvSpPr/>
          <p:nvPr/>
        </p:nvSpPr>
        <p:spPr>
          <a:xfrm>
            <a:off x="7262884" y="2283283"/>
            <a:ext cx="682420" cy="402089"/>
          </a:xfrm>
          <a:custGeom>
            <a:avLst/>
            <a:gdLst/>
            <a:ahLst/>
            <a:cxnLst/>
            <a:rect l="l" t="t" r="r" b="b"/>
            <a:pathLst>
              <a:path w="11658" h="6869" extrusionOk="0">
                <a:moveTo>
                  <a:pt x="0" y="0"/>
                </a:move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867" y="6869"/>
                </a:lnTo>
                <a:lnTo>
                  <a:pt x="2647" y="6616"/>
                </a:lnTo>
                <a:cubicBezTo>
                  <a:pt x="2521" y="6522"/>
                  <a:pt x="2521" y="6270"/>
                  <a:pt x="2647" y="6144"/>
                </a:cubicBezTo>
                <a:lnTo>
                  <a:pt x="2993" y="5797"/>
                </a:lnTo>
                <a:cubicBezTo>
                  <a:pt x="2962" y="5734"/>
                  <a:pt x="2930" y="5608"/>
                  <a:pt x="2867" y="5482"/>
                </a:cubicBezTo>
                <a:lnTo>
                  <a:pt x="2363" y="5482"/>
                </a:lnTo>
                <a:cubicBezTo>
                  <a:pt x="2174" y="5482"/>
                  <a:pt x="2017" y="5325"/>
                  <a:pt x="2017" y="5136"/>
                </a:cubicBezTo>
                <a:lnTo>
                  <a:pt x="2017" y="3750"/>
                </a:lnTo>
                <a:cubicBezTo>
                  <a:pt x="2017" y="3561"/>
                  <a:pt x="2174" y="3403"/>
                  <a:pt x="2363" y="3403"/>
                </a:cubicBezTo>
                <a:lnTo>
                  <a:pt x="2867" y="3403"/>
                </a:lnTo>
                <a:cubicBezTo>
                  <a:pt x="2930" y="3277"/>
                  <a:pt x="2962" y="3214"/>
                  <a:pt x="2993" y="3088"/>
                </a:cubicBezTo>
                <a:lnTo>
                  <a:pt x="2647" y="2741"/>
                </a:lnTo>
                <a:cubicBezTo>
                  <a:pt x="2521" y="2615"/>
                  <a:pt x="2521" y="2363"/>
                  <a:pt x="2647" y="2269"/>
                </a:cubicBezTo>
                <a:lnTo>
                  <a:pt x="3624" y="1261"/>
                </a:lnTo>
                <a:cubicBezTo>
                  <a:pt x="3687" y="1213"/>
                  <a:pt x="3773" y="1190"/>
                  <a:pt x="3860" y="1190"/>
                </a:cubicBezTo>
                <a:cubicBezTo>
                  <a:pt x="3946" y="1190"/>
                  <a:pt x="4033" y="1213"/>
                  <a:pt x="4096" y="1261"/>
                </a:cubicBezTo>
                <a:lnTo>
                  <a:pt x="4443" y="1639"/>
                </a:lnTo>
                <a:cubicBezTo>
                  <a:pt x="4537" y="1576"/>
                  <a:pt x="4663" y="1544"/>
                  <a:pt x="4758" y="1513"/>
                </a:cubicBezTo>
                <a:lnTo>
                  <a:pt x="4758" y="1009"/>
                </a:lnTo>
                <a:cubicBezTo>
                  <a:pt x="4758" y="788"/>
                  <a:pt x="4915" y="631"/>
                  <a:pt x="5136" y="631"/>
                </a:cubicBezTo>
                <a:lnTo>
                  <a:pt x="6490" y="631"/>
                </a:lnTo>
                <a:cubicBezTo>
                  <a:pt x="6711" y="631"/>
                  <a:pt x="6869" y="788"/>
                  <a:pt x="6869" y="1009"/>
                </a:cubicBezTo>
                <a:lnTo>
                  <a:pt x="6869" y="1513"/>
                </a:lnTo>
                <a:cubicBezTo>
                  <a:pt x="6963" y="1544"/>
                  <a:pt x="7058" y="1576"/>
                  <a:pt x="7184" y="1639"/>
                </a:cubicBezTo>
                <a:lnTo>
                  <a:pt x="7530" y="1261"/>
                </a:lnTo>
                <a:cubicBezTo>
                  <a:pt x="7593" y="1213"/>
                  <a:pt x="7680" y="1190"/>
                  <a:pt x="7766" y="1190"/>
                </a:cubicBezTo>
                <a:cubicBezTo>
                  <a:pt x="7853" y="1190"/>
                  <a:pt x="7940" y="1213"/>
                  <a:pt x="8003" y="1261"/>
                </a:cubicBezTo>
                <a:lnTo>
                  <a:pt x="8979" y="2269"/>
                </a:lnTo>
                <a:cubicBezTo>
                  <a:pt x="9105" y="2363"/>
                  <a:pt x="9105" y="2615"/>
                  <a:pt x="8979" y="2741"/>
                </a:cubicBezTo>
                <a:lnTo>
                  <a:pt x="8633" y="3088"/>
                </a:lnTo>
                <a:cubicBezTo>
                  <a:pt x="8664" y="3151"/>
                  <a:pt x="8696" y="3277"/>
                  <a:pt x="8759" y="3403"/>
                </a:cubicBezTo>
                <a:lnTo>
                  <a:pt x="9263" y="3403"/>
                </a:lnTo>
                <a:cubicBezTo>
                  <a:pt x="9452" y="3403"/>
                  <a:pt x="9609" y="3561"/>
                  <a:pt x="9609" y="3750"/>
                </a:cubicBezTo>
                <a:lnTo>
                  <a:pt x="9609" y="5136"/>
                </a:lnTo>
                <a:cubicBezTo>
                  <a:pt x="9609" y="5325"/>
                  <a:pt x="9452" y="5482"/>
                  <a:pt x="9263" y="5482"/>
                </a:cubicBezTo>
                <a:lnTo>
                  <a:pt x="8759" y="5482"/>
                </a:lnTo>
                <a:cubicBezTo>
                  <a:pt x="8727" y="5608"/>
                  <a:pt x="8664" y="5671"/>
                  <a:pt x="8633" y="5797"/>
                </a:cubicBezTo>
                <a:lnTo>
                  <a:pt x="8979" y="6144"/>
                </a:lnTo>
                <a:cubicBezTo>
                  <a:pt x="9105" y="6270"/>
                  <a:pt x="9105" y="6522"/>
                  <a:pt x="8979" y="6616"/>
                </a:cubicBezTo>
                <a:lnTo>
                  <a:pt x="8759" y="6869"/>
                </a:lnTo>
                <a:lnTo>
                  <a:pt x="10586" y="6869"/>
                </a:lnTo>
                <a:cubicBezTo>
                  <a:pt x="11153" y="6869"/>
                  <a:pt x="11657" y="6396"/>
                  <a:pt x="11657" y="5829"/>
                </a:cubicBezTo>
                <a:lnTo>
                  <a:pt x="11657" y="0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Google Shape;1276;p36"/>
          <p:cNvSpPr/>
          <p:nvPr/>
        </p:nvSpPr>
        <p:spPr>
          <a:xfrm>
            <a:off x="7545031" y="2484298"/>
            <a:ext cx="119942" cy="119942"/>
          </a:xfrm>
          <a:custGeom>
            <a:avLst/>
            <a:gdLst/>
            <a:ahLst/>
            <a:cxnLst/>
            <a:rect l="l" t="t" r="r" b="b"/>
            <a:pathLst>
              <a:path w="2049" h="2049" extrusionOk="0">
                <a:moveTo>
                  <a:pt x="1009" y="1"/>
                </a:moveTo>
                <a:cubicBezTo>
                  <a:pt x="442" y="1"/>
                  <a:pt x="1" y="473"/>
                  <a:pt x="1" y="1009"/>
                </a:cubicBezTo>
                <a:cubicBezTo>
                  <a:pt x="1" y="1576"/>
                  <a:pt x="442" y="2048"/>
                  <a:pt x="1009" y="2048"/>
                </a:cubicBezTo>
                <a:cubicBezTo>
                  <a:pt x="1576" y="2048"/>
                  <a:pt x="2049" y="1576"/>
                  <a:pt x="2049" y="1009"/>
                </a:cubicBezTo>
                <a:cubicBezTo>
                  <a:pt x="2049" y="473"/>
                  <a:pt x="1576" y="1"/>
                  <a:pt x="1009" y="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Google Shape;1277;p36"/>
          <p:cNvSpPr/>
          <p:nvPr/>
        </p:nvSpPr>
        <p:spPr>
          <a:xfrm>
            <a:off x="7417772" y="2364415"/>
            <a:ext cx="367083" cy="367084"/>
          </a:xfrm>
          <a:custGeom>
            <a:avLst/>
            <a:gdLst/>
            <a:ahLst/>
            <a:cxnLst/>
            <a:rect l="l" t="t" r="r" b="b"/>
            <a:pathLst>
              <a:path w="6271" h="6271" extrusionOk="0">
                <a:moveTo>
                  <a:pt x="3183" y="1418"/>
                </a:moveTo>
                <a:cubicBezTo>
                  <a:pt x="4128" y="1418"/>
                  <a:pt x="4884" y="2175"/>
                  <a:pt x="4884" y="3120"/>
                </a:cubicBezTo>
                <a:cubicBezTo>
                  <a:pt x="4884" y="4033"/>
                  <a:pt x="4128" y="4821"/>
                  <a:pt x="3183" y="4821"/>
                </a:cubicBezTo>
                <a:cubicBezTo>
                  <a:pt x="2238" y="4821"/>
                  <a:pt x="1482" y="4065"/>
                  <a:pt x="1482" y="3120"/>
                </a:cubicBezTo>
                <a:cubicBezTo>
                  <a:pt x="1482" y="2175"/>
                  <a:pt x="2238" y="1418"/>
                  <a:pt x="3183" y="1418"/>
                </a:cubicBezTo>
                <a:close/>
                <a:moveTo>
                  <a:pt x="2805" y="1"/>
                </a:moveTo>
                <a:lnTo>
                  <a:pt x="2805" y="442"/>
                </a:lnTo>
                <a:cubicBezTo>
                  <a:pt x="2805" y="599"/>
                  <a:pt x="2679" y="725"/>
                  <a:pt x="2521" y="757"/>
                </a:cubicBezTo>
                <a:cubicBezTo>
                  <a:pt x="2332" y="788"/>
                  <a:pt x="2080" y="914"/>
                  <a:pt x="1891" y="1040"/>
                </a:cubicBezTo>
                <a:cubicBezTo>
                  <a:pt x="1847" y="1063"/>
                  <a:pt x="1794" y="1073"/>
                  <a:pt x="1739" y="1073"/>
                </a:cubicBezTo>
                <a:cubicBezTo>
                  <a:pt x="1639" y="1073"/>
                  <a:pt x="1531" y="1038"/>
                  <a:pt x="1450" y="977"/>
                </a:cubicBezTo>
                <a:lnTo>
                  <a:pt x="1135" y="662"/>
                </a:lnTo>
                <a:lnTo>
                  <a:pt x="662" y="1135"/>
                </a:lnTo>
                <a:lnTo>
                  <a:pt x="978" y="1450"/>
                </a:lnTo>
                <a:cubicBezTo>
                  <a:pt x="1104" y="1576"/>
                  <a:pt x="1104" y="1733"/>
                  <a:pt x="1041" y="1891"/>
                </a:cubicBezTo>
                <a:cubicBezTo>
                  <a:pt x="915" y="2080"/>
                  <a:pt x="820" y="2301"/>
                  <a:pt x="757" y="2521"/>
                </a:cubicBezTo>
                <a:cubicBezTo>
                  <a:pt x="726" y="2679"/>
                  <a:pt x="599" y="2805"/>
                  <a:pt x="442" y="2805"/>
                </a:cubicBezTo>
                <a:lnTo>
                  <a:pt x="1" y="2805"/>
                </a:lnTo>
                <a:lnTo>
                  <a:pt x="1" y="3466"/>
                </a:lnTo>
                <a:lnTo>
                  <a:pt x="442" y="3466"/>
                </a:lnTo>
                <a:cubicBezTo>
                  <a:pt x="599" y="3466"/>
                  <a:pt x="726" y="3592"/>
                  <a:pt x="757" y="3750"/>
                </a:cubicBezTo>
                <a:cubicBezTo>
                  <a:pt x="789" y="3939"/>
                  <a:pt x="915" y="4191"/>
                  <a:pt x="1041" y="4380"/>
                </a:cubicBezTo>
                <a:cubicBezTo>
                  <a:pt x="1104" y="4506"/>
                  <a:pt x="1072" y="4695"/>
                  <a:pt x="978" y="4821"/>
                </a:cubicBezTo>
                <a:lnTo>
                  <a:pt x="662" y="5136"/>
                </a:lnTo>
                <a:lnTo>
                  <a:pt x="1135" y="5609"/>
                </a:lnTo>
                <a:lnTo>
                  <a:pt x="1450" y="5294"/>
                </a:lnTo>
                <a:cubicBezTo>
                  <a:pt x="1524" y="5220"/>
                  <a:pt x="1609" y="5189"/>
                  <a:pt x="1698" y="5189"/>
                </a:cubicBezTo>
                <a:cubicBezTo>
                  <a:pt x="1761" y="5189"/>
                  <a:pt x="1826" y="5204"/>
                  <a:pt x="1891" y="5230"/>
                </a:cubicBezTo>
                <a:cubicBezTo>
                  <a:pt x="2080" y="5357"/>
                  <a:pt x="2301" y="5451"/>
                  <a:pt x="2521" y="5514"/>
                </a:cubicBezTo>
                <a:cubicBezTo>
                  <a:pt x="2679" y="5546"/>
                  <a:pt x="2805" y="5672"/>
                  <a:pt x="2805" y="5829"/>
                </a:cubicBezTo>
                <a:lnTo>
                  <a:pt x="2805" y="6270"/>
                </a:lnTo>
                <a:lnTo>
                  <a:pt x="3466" y="6270"/>
                </a:lnTo>
                <a:lnTo>
                  <a:pt x="3466" y="5829"/>
                </a:lnTo>
                <a:cubicBezTo>
                  <a:pt x="3466" y="5672"/>
                  <a:pt x="3592" y="5546"/>
                  <a:pt x="3750" y="5514"/>
                </a:cubicBezTo>
                <a:cubicBezTo>
                  <a:pt x="3939" y="5483"/>
                  <a:pt x="4160" y="5357"/>
                  <a:pt x="4380" y="5230"/>
                </a:cubicBezTo>
                <a:cubicBezTo>
                  <a:pt x="4414" y="5208"/>
                  <a:pt x="4463" y="5198"/>
                  <a:pt x="4517" y="5198"/>
                </a:cubicBezTo>
                <a:cubicBezTo>
                  <a:pt x="4615" y="5198"/>
                  <a:pt x="4729" y="5232"/>
                  <a:pt x="4790" y="5294"/>
                </a:cubicBezTo>
                <a:lnTo>
                  <a:pt x="5105" y="5609"/>
                </a:lnTo>
                <a:lnTo>
                  <a:pt x="5577" y="5136"/>
                </a:lnTo>
                <a:lnTo>
                  <a:pt x="5262" y="4821"/>
                </a:lnTo>
                <a:cubicBezTo>
                  <a:pt x="5168" y="4695"/>
                  <a:pt x="5168" y="4537"/>
                  <a:pt x="5231" y="4380"/>
                </a:cubicBezTo>
                <a:cubicBezTo>
                  <a:pt x="5357" y="4191"/>
                  <a:pt x="5420" y="3970"/>
                  <a:pt x="5514" y="3750"/>
                </a:cubicBezTo>
                <a:cubicBezTo>
                  <a:pt x="5546" y="3592"/>
                  <a:pt x="5672" y="3466"/>
                  <a:pt x="5829" y="3466"/>
                </a:cubicBezTo>
                <a:lnTo>
                  <a:pt x="6270" y="3466"/>
                </a:lnTo>
                <a:lnTo>
                  <a:pt x="6270" y="2773"/>
                </a:lnTo>
                <a:lnTo>
                  <a:pt x="5829" y="2773"/>
                </a:lnTo>
                <a:cubicBezTo>
                  <a:pt x="5672" y="2773"/>
                  <a:pt x="5546" y="2647"/>
                  <a:pt x="5514" y="2490"/>
                </a:cubicBezTo>
                <a:cubicBezTo>
                  <a:pt x="5483" y="2301"/>
                  <a:pt x="5357" y="2049"/>
                  <a:pt x="5231" y="1859"/>
                </a:cubicBezTo>
                <a:cubicBezTo>
                  <a:pt x="5168" y="1733"/>
                  <a:pt x="5199" y="1544"/>
                  <a:pt x="5262" y="1418"/>
                </a:cubicBezTo>
                <a:lnTo>
                  <a:pt x="5577" y="1103"/>
                </a:lnTo>
                <a:lnTo>
                  <a:pt x="5105" y="631"/>
                </a:lnTo>
                <a:lnTo>
                  <a:pt x="4790" y="946"/>
                </a:lnTo>
                <a:cubicBezTo>
                  <a:pt x="4739" y="1013"/>
                  <a:pt x="4670" y="1045"/>
                  <a:pt x="4593" y="1045"/>
                </a:cubicBezTo>
                <a:cubicBezTo>
                  <a:pt x="4526" y="1045"/>
                  <a:pt x="4453" y="1021"/>
                  <a:pt x="4380" y="977"/>
                </a:cubicBezTo>
                <a:cubicBezTo>
                  <a:pt x="4160" y="883"/>
                  <a:pt x="3971" y="788"/>
                  <a:pt x="3750" y="725"/>
                </a:cubicBezTo>
                <a:cubicBezTo>
                  <a:pt x="3592" y="662"/>
                  <a:pt x="3466" y="568"/>
                  <a:pt x="3466" y="410"/>
                </a:cubicBezTo>
                <a:lnTo>
                  <a:pt x="3466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Google Shape;1282;p36"/>
          <p:cNvSpPr/>
          <p:nvPr/>
        </p:nvSpPr>
        <p:spPr>
          <a:xfrm rot="10800000">
            <a:off x="9651867" y="1969940"/>
            <a:ext cx="1764800" cy="386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7" name="Google Shape;1283;p36"/>
          <p:cNvSpPr/>
          <p:nvPr/>
        </p:nvSpPr>
        <p:spPr>
          <a:xfrm>
            <a:off x="9571867" y="1463040"/>
            <a:ext cx="1925200" cy="1925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8" name="Google Shape;1284;p36"/>
          <p:cNvSpPr/>
          <p:nvPr/>
        </p:nvSpPr>
        <p:spPr>
          <a:xfrm rot="18900000">
            <a:off x="10292479" y="3081664"/>
            <a:ext cx="484227" cy="484227"/>
          </a:xfrm>
          <a:prstGeom prst="rtTriangl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9" name="Google Shape;1285;p36"/>
          <p:cNvSpPr/>
          <p:nvPr/>
        </p:nvSpPr>
        <p:spPr>
          <a:xfrm>
            <a:off x="9785934" y="1677108"/>
            <a:ext cx="1496800" cy="1496800"/>
          </a:xfrm>
          <a:prstGeom prst="ellipse">
            <a:avLst/>
          </a:prstGeom>
          <a:solidFill>
            <a:srgbClr val="172E56"/>
          </a:solidFill>
          <a:ln>
            <a:noFill/>
          </a:ln>
          <a:effectLst>
            <a:outerShdw blurRad="57150" dist="19050" dir="540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Google Shape;1288;p36"/>
          <p:cNvSpPr/>
          <p:nvPr/>
        </p:nvSpPr>
        <p:spPr>
          <a:xfrm>
            <a:off x="10236387" y="2127003"/>
            <a:ext cx="595767" cy="597272"/>
          </a:xfrm>
          <a:custGeom>
            <a:avLst/>
            <a:gdLst/>
            <a:ahLst/>
            <a:cxnLst/>
            <a:rect l="l" t="t" r="r" b="b"/>
            <a:pathLst>
              <a:path w="12666" h="12698" extrusionOk="0">
                <a:moveTo>
                  <a:pt x="379" y="1"/>
                </a:moveTo>
                <a:cubicBezTo>
                  <a:pt x="158" y="1"/>
                  <a:pt x="1" y="190"/>
                  <a:pt x="1" y="410"/>
                </a:cubicBezTo>
                <a:lnTo>
                  <a:pt x="1" y="12256"/>
                </a:lnTo>
                <a:cubicBezTo>
                  <a:pt x="1" y="12508"/>
                  <a:pt x="190" y="12697"/>
                  <a:pt x="379" y="12697"/>
                </a:cubicBezTo>
                <a:lnTo>
                  <a:pt x="12256" y="12697"/>
                </a:lnTo>
                <a:cubicBezTo>
                  <a:pt x="12477" y="12697"/>
                  <a:pt x="12666" y="12508"/>
                  <a:pt x="12666" y="12256"/>
                </a:cubicBezTo>
                <a:cubicBezTo>
                  <a:pt x="12634" y="12067"/>
                  <a:pt x="12477" y="11878"/>
                  <a:pt x="12256" y="11878"/>
                </a:cubicBezTo>
                <a:lnTo>
                  <a:pt x="820" y="11878"/>
                </a:lnTo>
                <a:lnTo>
                  <a:pt x="820" y="410"/>
                </a:lnTo>
                <a:cubicBezTo>
                  <a:pt x="820" y="158"/>
                  <a:pt x="631" y="1"/>
                  <a:pt x="379" y="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Google Shape;1289;p36"/>
          <p:cNvSpPr/>
          <p:nvPr/>
        </p:nvSpPr>
        <p:spPr>
          <a:xfrm>
            <a:off x="10319407" y="2295959"/>
            <a:ext cx="512747" cy="281609"/>
          </a:xfrm>
          <a:custGeom>
            <a:avLst/>
            <a:gdLst/>
            <a:ahLst/>
            <a:cxnLst/>
            <a:rect l="l" t="t" r="r" b="b"/>
            <a:pathLst>
              <a:path w="10901" h="5987" extrusionOk="0">
                <a:moveTo>
                  <a:pt x="9641" y="0"/>
                </a:moveTo>
                <a:cubicBezTo>
                  <a:pt x="8979" y="0"/>
                  <a:pt x="8444" y="536"/>
                  <a:pt x="8444" y="1229"/>
                </a:cubicBezTo>
                <a:cubicBezTo>
                  <a:pt x="8444" y="1418"/>
                  <a:pt x="8475" y="1575"/>
                  <a:pt x="8538" y="1733"/>
                </a:cubicBezTo>
                <a:lnTo>
                  <a:pt x="6900" y="3403"/>
                </a:lnTo>
                <a:cubicBezTo>
                  <a:pt x="6742" y="3308"/>
                  <a:pt x="6553" y="3277"/>
                  <a:pt x="6396" y="3277"/>
                </a:cubicBezTo>
                <a:cubicBezTo>
                  <a:pt x="6238" y="3277"/>
                  <a:pt x="6018" y="3308"/>
                  <a:pt x="5860" y="3403"/>
                </a:cubicBezTo>
                <a:lnTo>
                  <a:pt x="5041" y="2552"/>
                </a:lnTo>
                <a:cubicBezTo>
                  <a:pt x="5136" y="2395"/>
                  <a:pt x="5167" y="2206"/>
                  <a:pt x="5167" y="2048"/>
                </a:cubicBezTo>
                <a:cubicBezTo>
                  <a:pt x="5167" y="1386"/>
                  <a:pt x="4600" y="819"/>
                  <a:pt x="3938" y="819"/>
                </a:cubicBezTo>
                <a:cubicBezTo>
                  <a:pt x="3277" y="819"/>
                  <a:pt x="2710" y="1386"/>
                  <a:pt x="2710" y="2048"/>
                </a:cubicBezTo>
                <a:cubicBezTo>
                  <a:pt x="2710" y="2237"/>
                  <a:pt x="2773" y="2395"/>
                  <a:pt x="2836" y="2552"/>
                </a:cubicBezTo>
                <a:lnTo>
                  <a:pt x="1733" y="3655"/>
                </a:lnTo>
                <a:cubicBezTo>
                  <a:pt x="1575" y="3592"/>
                  <a:pt x="1386" y="3560"/>
                  <a:pt x="1229" y="3560"/>
                </a:cubicBezTo>
                <a:cubicBezTo>
                  <a:pt x="567" y="3560"/>
                  <a:pt x="0" y="4096"/>
                  <a:pt x="0" y="4757"/>
                </a:cubicBezTo>
                <a:cubicBezTo>
                  <a:pt x="0" y="5451"/>
                  <a:pt x="567" y="5986"/>
                  <a:pt x="1229" y="5986"/>
                </a:cubicBezTo>
                <a:cubicBezTo>
                  <a:pt x="1891" y="5986"/>
                  <a:pt x="2458" y="5451"/>
                  <a:pt x="2458" y="4757"/>
                </a:cubicBezTo>
                <a:cubicBezTo>
                  <a:pt x="2458" y="4568"/>
                  <a:pt x="2395" y="4411"/>
                  <a:pt x="2332" y="4253"/>
                </a:cubicBezTo>
                <a:lnTo>
                  <a:pt x="3434" y="3151"/>
                </a:lnTo>
                <a:cubicBezTo>
                  <a:pt x="3592" y="3214"/>
                  <a:pt x="3781" y="3277"/>
                  <a:pt x="3938" y="3277"/>
                </a:cubicBezTo>
                <a:cubicBezTo>
                  <a:pt x="4096" y="3277"/>
                  <a:pt x="4285" y="3214"/>
                  <a:pt x="4442" y="3151"/>
                </a:cubicBezTo>
                <a:lnTo>
                  <a:pt x="5293" y="3970"/>
                </a:lnTo>
                <a:cubicBezTo>
                  <a:pt x="5199" y="4127"/>
                  <a:pt x="5167" y="4348"/>
                  <a:pt x="5167" y="4505"/>
                </a:cubicBezTo>
                <a:cubicBezTo>
                  <a:pt x="5167" y="5167"/>
                  <a:pt x="5703" y="5703"/>
                  <a:pt x="6396" y="5703"/>
                </a:cubicBezTo>
                <a:cubicBezTo>
                  <a:pt x="7057" y="5703"/>
                  <a:pt x="7593" y="5167"/>
                  <a:pt x="7593" y="4505"/>
                </a:cubicBezTo>
                <a:cubicBezTo>
                  <a:pt x="7593" y="4285"/>
                  <a:pt x="7561" y="4127"/>
                  <a:pt x="7498" y="3970"/>
                </a:cubicBezTo>
                <a:lnTo>
                  <a:pt x="9137" y="2332"/>
                </a:lnTo>
                <a:cubicBezTo>
                  <a:pt x="9294" y="2395"/>
                  <a:pt x="9483" y="2458"/>
                  <a:pt x="9641" y="2458"/>
                </a:cubicBezTo>
                <a:cubicBezTo>
                  <a:pt x="10334" y="2458"/>
                  <a:pt x="10901" y="1890"/>
                  <a:pt x="10901" y="1229"/>
                </a:cubicBezTo>
                <a:cubicBezTo>
                  <a:pt x="10901" y="536"/>
                  <a:pt x="10334" y="0"/>
                  <a:pt x="9641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/>
          <p:cNvSpPr txBox="1"/>
          <p:nvPr/>
        </p:nvSpPr>
        <p:spPr>
          <a:xfrm>
            <a:off x="899765" y="3882044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58" name="Synergistically utilize technically sound portals with frictionless chains. Dramatically customize…"/>
          <p:cNvSpPr txBox="1"/>
          <p:nvPr/>
        </p:nvSpPr>
        <p:spPr>
          <a:xfrm>
            <a:off x="3779481" y="3956048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59" name="Synergistically utilize technically sound portals with frictionless chains. Dramatically customize…"/>
          <p:cNvSpPr txBox="1"/>
          <p:nvPr/>
        </p:nvSpPr>
        <p:spPr>
          <a:xfrm>
            <a:off x="6719397" y="3912509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60" name="Synergistically utilize technically sound portals with frictionless chains. Dramatically customize…"/>
          <p:cNvSpPr txBox="1"/>
          <p:nvPr/>
        </p:nvSpPr>
        <p:spPr>
          <a:xfrm>
            <a:off x="9685304" y="3956048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084320"/>
            <a:ext cx="12192000" cy="2773680"/>
          </a:xfrm>
          <a:prstGeom prst="rect">
            <a:avLst/>
          </a:prstGeom>
        </p:spPr>
      </p:pic>
      <p:cxnSp>
        <p:nvCxnSpPr>
          <p:cNvPr id="4" name="直接连接符 3"/>
          <p:cNvCxnSpPr>
            <a:stCxn id="8" idx="1"/>
          </p:cNvCxnSpPr>
          <p:nvPr/>
        </p:nvCxnSpPr>
        <p:spPr>
          <a:xfrm>
            <a:off x="3213331" y="2200844"/>
            <a:ext cx="6752963" cy="0"/>
          </a:xfrm>
          <a:prstGeom prst="line">
            <a:avLst/>
          </a:prstGeom>
          <a:ln w="3175" cap="rnd">
            <a:solidFill>
              <a:srgbClr val="FCD9C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şľîďe"/>
          <p:cNvSpPr txBox="1"/>
          <p:nvPr/>
        </p:nvSpPr>
        <p:spPr>
          <a:xfrm>
            <a:off x="2508712" y="2590883"/>
            <a:ext cx="1220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2</a:t>
            </a:r>
            <a:r>
              <a:rPr lang="en-US" altLang="zh-CN" sz="1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 </a:t>
            </a:r>
            <a:r>
              <a:rPr lang="en-US" altLang="zh-CN" sz="18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0XX</a:t>
            </a:r>
            <a:endParaRPr lang="en-US" altLang="zh-CN" sz="1800" b="1" dirty="0">
              <a:gradFill>
                <a:gsLst>
                  <a:gs pos="0">
                    <a:srgbClr val="F1DFBC"/>
                  </a:gs>
                  <a:gs pos="100000">
                    <a:srgbClr val="A79070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7" name="îṣḷïḍê"/>
          <p:cNvSpPr/>
          <p:nvPr/>
        </p:nvSpPr>
        <p:spPr>
          <a:xfrm>
            <a:off x="2897031" y="1987514"/>
            <a:ext cx="444222" cy="444220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A79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8" name="îsḻîḓè"/>
          <p:cNvSpPr/>
          <p:nvPr/>
        </p:nvSpPr>
        <p:spPr bwMode="auto">
          <a:xfrm>
            <a:off x="3025378" y="2106844"/>
            <a:ext cx="187529" cy="20556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ïŝľîdè"/>
          <p:cNvSpPr txBox="1"/>
          <p:nvPr/>
        </p:nvSpPr>
        <p:spPr>
          <a:xfrm>
            <a:off x="4758071" y="2590883"/>
            <a:ext cx="1220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2</a:t>
            </a:r>
            <a:r>
              <a:rPr lang="en-US" altLang="zh-CN" sz="1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 </a:t>
            </a:r>
            <a:r>
              <a:rPr lang="en-US" altLang="zh-CN" sz="18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0XX</a:t>
            </a:r>
            <a:endParaRPr lang="en-US" altLang="zh-CN" sz="1800" b="1" dirty="0">
              <a:gradFill>
                <a:gsLst>
                  <a:gs pos="0">
                    <a:srgbClr val="F1DFBC"/>
                  </a:gs>
                  <a:gs pos="100000">
                    <a:srgbClr val="A79070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10" name="îṡlíḋé"/>
          <p:cNvSpPr/>
          <p:nvPr/>
        </p:nvSpPr>
        <p:spPr>
          <a:xfrm>
            <a:off x="5146390" y="1987514"/>
            <a:ext cx="444222" cy="444220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A79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1" name="ïṣlíḓé"/>
          <p:cNvSpPr/>
          <p:nvPr/>
        </p:nvSpPr>
        <p:spPr bwMode="auto">
          <a:xfrm>
            <a:off x="5265721" y="2139541"/>
            <a:ext cx="205561" cy="16368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iṥľídê"/>
          <p:cNvSpPr txBox="1"/>
          <p:nvPr/>
        </p:nvSpPr>
        <p:spPr>
          <a:xfrm>
            <a:off x="7007430" y="2590883"/>
            <a:ext cx="1220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2</a:t>
            </a:r>
            <a:r>
              <a:rPr lang="en-US" altLang="zh-CN" sz="1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 </a:t>
            </a:r>
            <a:r>
              <a:rPr lang="en-US" altLang="zh-CN" sz="18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0XX</a:t>
            </a:r>
            <a:endParaRPr lang="en-US" altLang="zh-CN" sz="1800" b="1" dirty="0">
              <a:gradFill>
                <a:gsLst>
                  <a:gs pos="0">
                    <a:srgbClr val="F1DFBC"/>
                  </a:gs>
                  <a:gs pos="100000">
                    <a:srgbClr val="A79070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13" name="ïŝľïḓê"/>
          <p:cNvSpPr/>
          <p:nvPr/>
        </p:nvSpPr>
        <p:spPr>
          <a:xfrm>
            <a:off x="7395749" y="1987514"/>
            <a:ext cx="444222" cy="444220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A79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4" name="íśļïḋe"/>
          <p:cNvSpPr/>
          <p:nvPr/>
        </p:nvSpPr>
        <p:spPr bwMode="auto">
          <a:xfrm>
            <a:off x="7533434" y="2106844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şlîḋé"/>
          <p:cNvSpPr/>
          <p:nvPr/>
        </p:nvSpPr>
        <p:spPr>
          <a:xfrm>
            <a:off x="9645108" y="1987370"/>
            <a:ext cx="444222" cy="444220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A79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6" name="îṣľiḑè"/>
          <p:cNvSpPr/>
          <p:nvPr/>
        </p:nvSpPr>
        <p:spPr bwMode="auto">
          <a:xfrm>
            <a:off x="9768144" y="2104689"/>
            <a:ext cx="198150" cy="209582"/>
          </a:xfrm>
          <a:custGeom>
            <a:avLst/>
            <a:gdLst>
              <a:gd name="connsiteX0" fmla="*/ 371955 w 495300"/>
              <a:gd name="connsiteY0" fmla="*/ 621 h 523875"/>
              <a:gd name="connsiteX1" fmla="*/ 400530 w 495300"/>
              <a:gd name="connsiteY1" fmla="*/ 29196 h 523875"/>
              <a:gd name="connsiteX2" fmla="*/ 400530 w 495300"/>
              <a:gd name="connsiteY2" fmla="*/ 133971 h 523875"/>
              <a:gd name="connsiteX3" fmla="*/ 371955 w 495300"/>
              <a:gd name="connsiteY3" fmla="*/ 162546 h 523875"/>
              <a:gd name="connsiteX4" fmla="*/ 257655 w 495300"/>
              <a:gd name="connsiteY4" fmla="*/ 162546 h 523875"/>
              <a:gd name="connsiteX5" fmla="*/ 257655 w 495300"/>
              <a:gd name="connsiteY5" fmla="*/ 286371 h 523875"/>
              <a:gd name="connsiteX6" fmla="*/ 419580 w 495300"/>
              <a:gd name="connsiteY6" fmla="*/ 286371 h 523875"/>
              <a:gd name="connsiteX7" fmla="*/ 457680 w 495300"/>
              <a:gd name="connsiteY7" fmla="*/ 322566 h 523875"/>
              <a:gd name="connsiteX8" fmla="*/ 457680 w 495300"/>
              <a:gd name="connsiteY8" fmla="*/ 324471 h 523875"/>
              <a:gd name="connsiteX9" fmla="*/ 457680 w 495300"/>
              <a:gd name="connsiteY9" fmla="*/ 429246 h 523875"/>
              <a:gd name="connsiteX10" fmla="*/ 476730 w 495300"/>
              <a:gd name="connsiteY10" fmla="*/ 429246 h 523875"/>
              <a:gd name="connsiteX11" fmla="*/ 495780 w 495300"/>
              <a:gd name="connsiteY11" fmla="*/ 448296 h 523875"/>
              <a:gd name="connsiteX12" fmla="*/ 495780 w 495300"/>
              <a:gd name="connsiteY12" fmla="*/ 505446 h 523875"/>
              <a:gd name="connsiteX13" fmla="*/ 476730 w 495300"/>
              <a:gd name="connsiteY13" fmla="*/ 524496 h 523875"/>
              <a:gd name="connsiteX14" fmla="*/ 419580 w 495300"/>
              <a:gd name="connsiteY14" fmla="*/ 524496 h 523875"/>
              <a:gd name="connsiteX15" fmla="*/ 400530 w 495300"/>
              <a:gd name="connsiteY15" fmla="*/ 505446 h 523875"/>
              <a:gd name="connsiteX16" fmla="*/ 400530 w 495300"/>
              <a:gd name="connsiteY16" fmla="*/ 448296 h 523875"/>
              <a:gd name="connsiteX17" fmla="*/ 419580 w 495300"/>
              <a:gd name="connsiteY17" fmla="*/ 429246 h 523875"/>
              <a:gd name="connsiteX18" fmla="*/ 438630 w 495300"/>
              <a:gd name="connsiteY18" fmla="*/ 429246 h 523875"/>
              <a:gd name="connsiteX19" fmla="*/ 438630 w 495300"/>
              <a:gd name="connsiteY19" fmla="*/ 324471 h 523875"/>
              <a:gd name="connsiteX20" fmla="*/ 421009 w 495300"/>
              <a:gd name="connsiteY20" fmla="*/ 305516 h 523875"/>
              <a:gd name="connsiteX21" fmla="*/ 419580 w 495300"/>
              <a:gd name="connsiteY21" fmla="*/ 305421 h 523875"/>
              <a:gd name="connsiteX22" fmla="*/ 257655 w 495300"/>
              <a:gd name="connsiteY22" fmla="*/ 305421 h 523875"/>
              <a:gd name="connsiteX23" fmla="*/ 257655 w 495300"/>
              <a:gd name="connsiteY23" fmla="*/ 429246 h 523875"/>
              <a:gd name="connsiteX24" fmla="*/ 276705 w 495300"/>
              <a:gd name="connsiteY24" fmla="*/ 429246 h 523875"/>
              <a:gd name="connsiteX25" fmla="*/ 295755 w 495300"/>
              <a:gd name="connsiteY25" fmla="*/ 448296 h 523875"/>
              <a:gd name="connsiteX26" fmla="*/ 295755 w 495300"/>
              <a:gd name="connsiteY26" fmla="*/ 505446 h 523875"/>
              <a:gd name="connsiteX27" fmla="*/ 276705 w 495300"/>
              <a:gd name="connsiteY27" fmla="*/ 524496 h 523875"/>
              <a:gd name="connsiteX28" fmla="*/ 219555 w 495300"/>
              <a:gd name="connsiteY28" fmla="*/ 524496 h 523875"/>
              <a:gd name="connsiteX29" fmla="*/ 200505 w 495300"/>
              <a:gd name="connsiteY29" fmla="*/ 505446 h 523875"/>
              <a:gd name="connsiteX30" fmla="*/ 200505 w 495300"/>
              <a:gd name="connsiteY30" fmla="*/ 448296 h 523875"/>
              <a:gd name="connsiteX31" fmla="*/ 219555 w 495300"/>
              <a:gd name="connsiteY31" fmla="*/ 429246 h 523875"/>
              <a:gd name="connsiteX32" fmla="*/ 238605 w 495300"/>
              <a:gd name="connsiteY32" fmla="*/ 429246 h 523875"/>
              <a:gd name="connsiteX33" fmla="*/ 238605 w 495300"/>
              <a:gd name="connsiteY33" fmla="*/ 305421 h 523875"/>
              <a:gd name="connsiteX34" fmla="*/ 76680 w 495300"/>
              <a:gd name="connsiteY34" fmla="*/ 305421 h 523875"/>
              <a:gd name="connsiteX35" fmla="*/ 57725 w 495300"/>
              <a:gd name="connsiteY35" fmla="*/ 323042 h 523875"/>
              <a:gd name="connsiteX36" fmla="*/ 57630 w 495300"/>
              <a:gd name="connsiteY36" fmla="*/ 324471 h 523875"/>
              <a:gd name="connsiteX37" fmla="*/ 57630 w 495300"/>
              <a:gd name="connsiteY37" fmla="*/ 429246 h 523875"/>
              <a:gd name="connsiteX38" fmla="*/ 76680 w 495300"/>
              <a:gd name="connsiteY38" fmla="*/ 429246 h 523875"/>
              <a:gd name="connsiteX39" fmla="*/ 95730 w 495300"/>
              <a:gd name="connsiteY39" fmla="*/ 448296 h 523875"/>
              <a:gd name="connsiteX40" fmla="*/ 95730 w 495300"/>
              <a:gd name="connsiteY40" fmla="*/ 505446 h 523875"/>
              <a:gd name="connsiteX41" fmla="*/ 76680 w 495300"/>
              <a:gd name="connsiteY41" fmla="*/ 524496 h 523875"/>
              <a:gd name="connsiteX42" fmla="*/ 19530 w 495300"/>
              <a:gd name="connsiteY42" fmla="*/ 524496 h 523875"/>
              <a:gd name="connsiteX43" fmla="*/ 480 w 495300"/>
              <a:gd name="connsiteY43" fmla="*/ 505446 h 523875"/>
              <a:gd name="connsiteX44" fmla="*/ 480 w 495300"/>
              <a:gd name="connsiteY44" fmla="*/ 448296 h 523875"/>
              <a:gd name="connsiteX45" fmla="*/ 19530 w 495300"/>
              <a:gd name="connsiteY45" fmla="*/ 429246 h 523875"/>
              <a:gd name="connsiteX46" fmla="*/ 38580 w 495300"/>
              <a:gd name="connsiteY46" fmla="*/ 429246 h 523875"/>
              <a:gd name="connsiteX47" fmla="*/ 38580 w 495300"/>
              <a:gd name="connsiteY47" fmla="*/ 324471 h 523875"/>
              <a:gd name="connsiteX48" fmla="*/ 74775 w 495300"/>
              <a:gd name="connsiteY48" fmla="*/ 286371 h 523875"/>
              <a:gd name="connsiteX49" fmla="*/ 76680 w 495300"/>
              <a:gd name="connsiteY49" fmla="*/ 286371 h 523875"/>
              <a:gd name="connsiteX50" fmla="*/ 238605 w 495300"/>
              <a:gd name="connsiteY50" fmla="*/ 286371 h 523875"/>
              <a:gd name="connsiteX51" fmla="*/ 238605 w 495300"/>
              <a:gd name="connsiteY51" fmla="*/ 162546 h 523875"/>
              <a:gd name="connsiteX52" fmla="*/ 124305 w 495300"/>
              <a:gd name="connsiteY52" fmla="*/ 162546 h 523875"/>
              <a:gd name="connsiteX53" fmla="*/ 95730 w 495300"/>
              <a:gd name="connsiteY53" fmla="*/ 133971 h 523875"/>
              <a:gd name="connsiteX54" fmla="*/ 95730 w 495300"/>
              <a:gd name="connsiteY54" fmla="*/ 29196 h 523875"/>
              <a:gd name="connsiteX55" fmla="*/ 124305 w 495300"/>
              <a:gd name="connsiteY55" fmla="*/ 621 h 523875"/>
              <a:gd name="connsiteX56" fmla="*/ 371955 w 495300"/>
              <a:gd name="connsiteY56" fmla="*/ 621 h 523875"/>
              <a:gd name="connsiteX57" fmla="*/ 148118 w 495300"/>
              <a:gd name="connsiteY57" fmla="*/ 95871 h 523875"/>
              <a:gd name="connsiteX58" fmla="*/ 133830 w 495300"/>
              <a:gd name="connsiteY58" fmla="*/ 110159 h 523875"/>
              <a:gd name="connsiteX59" fmla="*/ 148118 w 495300"/>
              <a:gd name="connsiteY59" fmla="*/ 124446 h 523875"/>
              <a:gd name="connsiteX60" fmla="*/ 162405 w 495300"/>
              <a:gd name="connsiteY60" fmla="*/ 110159 h 523875"/>
              <a:gd name="connsiteX61" fmla="*/ 148118 w 495300"/>
              <a:gd name="connsiteY61" fmla="*/ 95871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5300" h="523875">
                <a:moveTo>
                  <a:pt x="371955" y="621"/>
                </a:moveTo>
                <a:cubicBezTo>
                  <a:pt x="387767" y="621"/>
                  <a:pt x="400530" y="13385"/>
                  <a:pt x="400530" y="29196"/>
                </a:cubicBezTo>
                <a:lnTo>
                  <a:pt x="400530" y="133971"/>
                </a:lnTo>
                <a:cubicBezTo>
                  <a:pt x="400530" y="149782"/>
                  <a:pt x="387767" y="162546"/>
                  <a:pt x="371955" y="162546"/>
                </a:cubicBezTo>
                <a:lnTo>
                  <a:pt x="257655" y="162546"/>
                </a:lnTo>
                <a:lnTo>
                  <a:pt x="257655" y="286371"/>
                </a:lnTo>
                <a:lnTo>
                  <a:pt x="419580" y="286371"/>
                </a:lnTo>
                <a:cubicBezTo>
                  <a:pt x="439964" y="286371"/>
                  <a:pt x="456632" y="302373"/>
                  <a:pt x="457680" y="322566"/>
                </a:cubicBezTo>
                <a:lnTo>
                  <a:pt x="457680" y="324471"/>
                </a:lnTo>
                <a:lnTo>
                  <a:pt x="457680" y="429246"/>
                </a:lnTo>
                <a:lnTo>
                  <a:pt x="476730" y="429246"/>
                </a:lnTo>
                <a:cubicBezTo>
                  <a:pt x="487208" y="429246"/>
                  <a:pt x="495780" y="437819"/>
                  <a:pt x="495780" y="448296"/>
                </a:cubicBezTo>
                <a:lnTo>
                  <a:pt x="495780" y="505446"/>
                </a:lnTo>
                <a:cubicBezTo>
                  <a:pt x="495780" y="515923"/>
                  <a:pt x="487208" y="524496"/>
                  <a:pt x="476730" y="524496"/>
                </a:cubicBezTo>
                <a:lnTo>
                  <a:pt x="419580" y="524496"/>
                </a:lnTo>
                <a:cubicBezTo>
                  <a:pt x="409102" y="524496"/>
                  <a:pt x="400530" y="515923"/>
                  <a:pt x="400530" y="505446"/>
                </a:cubicBezTo>
                <a:lnTo>
                  <a:pt x="400530" y="448296"/>
                </a:lnTo>
                <a:cubicBezTo>
                  <a:pt x="400530" y="437819"/>
                  <a:pt x="409102" y="429246"/>
                  <a:pt x="419580" y="429246"/>
                </a:cubicBezTo>
                <a:lnTo>
                  <a:pt x="438630" y="429246"/>
                </a:lnTo>
                <a:lnTo>
                  <a:pt x="438630" y="324471"/>
                </a:lnTo>
                <a:cubicBezTo>
                  <a:pt x="438630" y="314470"/>
                  <a:pt x="430819" y="306183"/>
                  <a:pt x="421009" y="305516"/>
                </a:cubicBezTo>
                <a:lnTo>
                  <a:pt x="419580" y="305421"/>
                </a:lnTo>
                <a:lnTo>
                  <a:pt x="257655" y="305421"/>
                </a:lnTo>
                <a:lnTo>
                  <a:pt x="257655" y="429246"/>
                </a:lnTo>
                <a:lnTo>
                  <a:pt x="276705" y="429246"/>
                </a:lnTo>
                <a:cubicBezTo>
                  <a:pt x="287183" y="429246"/>
                  <a:pt x="295755" y="437819"/>
                  <a:pt x="295755" y="448296"/>
                </a:cubicBezTo>
                <a:lnTo>
                  <a:pt x="295755" y="505446"/>
                </a:lnTo>
                <a:cubicBezTo>
                  <a:pt x="295755" y="515923"/>
                  <a:pt x="287183" y="524496"/>
                  <a:pt x="276705" y="524496"/>
                </a:cubicBezTo>
                <a:lnTo>
                  <a:pt x="219555" y="524496"/>
                </a:lnTo>
                <a:cubicBezTo>
                  <a:pt x="209077" y="524496"/>
                  <a:pt x="200505" y="515923"/>
                  <a:pt x="200505" y="505446"/>
                </a:cubicBezTo>
                <a:lnTo>
                  <a:pt x="200505" y="448296"/>
                </a:lnTo>
                <a:cubicBezTo>
                  <a:pt x="200505" y="437819"/>
                  <a:pt x="209077" y="429246"/>
                  <a:pt x="219555" y="429246"/>
                </a:cubicBezTo>
                <a:lnTo>
                  <a:pt x="238605" y="429246"/>
                </a:lnTo>
                <a:lnTo>
                  <a:pt x="238605" y="305421"/>
                </a:lnTo>
                <a:lnTo>
                  <a:pt x="76680" y="305421"/>
                </a:lnTo>
                <a:cubicBezTo>
                  <a:pt x="66679" y="305421"/>
                  <a:pt x="58392" y="313232"/>
                  <a:pt x="57725" y="323042"/>
                </a:cubicBezTo>
                <a:lnTo>
                  <a:pt x="57630" y="324471"/>
                </a:lnTo>
                <a:lnTo>
                  <a:pt x="57630" y="429246"/>
                </a:lnTo>
                <a:lnTo>
                  <a:pt x="76680" y="429246"/>
                </a:lnTo>
                <a:cubicBezTo>
                  <a:pt x="87158" y="429246"/>
                  <a:pt x="95730" y="437819"/>
                  <a:pt x="95730" y="448296"/>
                </a:cubicBezTo>
                <a:lnTo>
                  <a:pt x="95730" y="505446"/>
                </a:lnTo>
                <a:cubicBezTo>
                  <a:pt x="95730" y="515923"/>
                  <a:pt x="87158" y="524496"/>
                  <a:pt x="76680" y="524496"/>
                </a:cubicBezTo>
                <a:lnTo>
                  <a:pt x="19530" y="524496"/>
                </a:lnTo>
                <a:cubicBezTo>
                  <a:pt x="9052" y="524496"/>
                  <a:pt x="480" y="515923"/>
                  <a:pt x="480" y="505446"/>
                </a:cubicBezTo>
                <a:lnTo>
                  <a:pt x="480" y="448296"/>
                </a:lnTo>
                <a:cubicBezTo>
                  <a:pt x="480" y="437819"/>
                  <a:pt x="9052" y="429246"/>
                  <a:pt x="19530" y="429246"/>
                </a:cubicBezTo>
                <a:lnTo>
                  <a:pt x="38580" y="429246"/>
                </a:lnTo>
                <a:lnTo>
                  <a:pt x="38580" y="324471"/>
                </a:lnTo>
                <a:cubicBezTo>
                  <a:pt x="38580" y="304087"/>
                  <a:pt x="54582" y="287419"/>
                  <a:pt x="74775" y="286371"/>
                </a:cubicBezTo>
                <a:lnTo>
                  <a:pt x="76680" y="286371"/>
                </a:lnTo>
                <a:lnTo>
                  <a:pt x="238605" y="286371"/>
                </a:lnTo>
                <a:lnTo>
                  <a:pt x="238605" y="162546"/>
                </a:lnTo>
                <a:lnTo>
                  <a:pt x="124305" y="162546"/>
                </a:lnTo>
                <a:cubicBezTo>
                  <a:pt x="108493" y="162546"/>
                  <a:pt x="95730" y="149782"/>
                  <a:pt x="95730" y="133971"/>
                </a:cubicBezTo>
                <a:lnTo>
                  <a:pt x="95730" y="29196"/>
                </a:lnTo>
                <a:cubicBezTo>
                  <a:pt x="95730" y="13385"/>
                  <a:pt x="108493" y="621"/>
                  <a:pt x="124305" y="621"/>
                </a:cubicBezTo>
                <a:lnTo>
                  <a:pt x="371955" y="621"/>
                </a:lnTo>
                <a:close/>
                <a:moveTo>
                  <a:pt x="148118" y="95871"/>
                </a:moveTo>
                <a:cubicBezTo>
                  <a:pt x="140212" y="95871"/>
                  <a:pt x="133830" y="102253"/>
                  <a:pt x="133830" y="110159"/>
                </a:cubicBezTo>
                <a:cubicBezTo>
                  <a:pt x="133830" y="118064"/>
                  <a:pt x="140212" y="124446"/>
                  <a:pt x="148118" y="124446"/>
                </a:cubicBezTo>
                <a:cubicBezTo>
                  <a:pt x="156023" y="124446"/>
                  <a:pt x="162405" y="118064"/>
                  <a:pt x="162405" y="110159"/>
                </a:cubicBezTo>
                <a:cubicBezTo>
                  <a:pt x="162405" y="102253"/>
                  <a:pt x="156023" y="95871"/>
                  <a:pt x="148118" y="95871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i$ḻídé"/>
          <p:cNvSpPr txBox="1"/>
          <p:nvPr/>
        </p:nvSpPr>
        <p:spPr>
          <a:xfrm>
            <a:off x="9256789" y="2591026"/>
            <a:ext cx="1220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2</a:t>
            </a:r>
            <a:r>
              <a:rPr lang="en-US" altLang="zh-CN" sz="1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 </a:t>
            </a:r>
            <a:r>
              <a:rPr lang="en-US" altLang="zh-CN" sz="1800" b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0XX</a:t>
            </a:r>
            <a:endParaRPr lang="en-US" altLang="zh-CN" sz="1800" b="1" dirty="0">
              <a:gradFill>
                <a:gsLst>
                  <a:gs pos="0">
                    <a:srgbClr val="F1DFBC"/>
                  </a:gs>
                  <a:gs pos="100000">
                    <a:srgbClr val="A79070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2067855" y="3255379"/>
            <a:ext cx="1915046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4410978" y="3255379"/>
            <a:ext cx="1915046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6589812" y="3255379"/>
            <a:ext cx="1915046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8909696" y="3285920"/>
            <a:ext cx="1915046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>
            <a:off x="4491714" y="1431891"/>
            <a:ext cx="3494046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  <a:endParaRPr lang="en-US" altLang="zh-CN" sz="40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4796" y="2709974"/>
            <a:ext cx="516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three</a:t>
            </a:r>
          </a:p>
        </p:txBody>
      </p:sp>
      <p:sp>
        <p:nvSpPr>
          <p:cNvPr id="6" name="Synergistically utilize technically sound portals with frictionless chains. Dramatically customize…"/>
          <p:cNvSpPr txBox="1"/>
          <p:nvPr/>
        </p:nvSpPr>
        <p:spPr>
          <a:xfrm>
            <a:off x="4773823" y="3946067"/>
            <a:ext cx="292982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 </a:t>
            </a: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empowered</a:t>
            </a:r>
          </a:p>
        </p:txBody>
      </p:sp>
      <p:sp>
        <p:nvSpPr>
          <p:cNvPr id="7" name="ísľîḋè"/>
          <p:cNvSpPr/>
          <p:nvPr/>
        </p:nvSpPr>
        <p:spPr>
          <a:xfrm flipV="1">
            <a:off x="4457936" y="4173140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1iďé"/>
          <p:cNvSpPr/>
          <p:nvPr/>
        </p:nvSpPr>
        <p:spPr>
          <a:xfrm flipV="1">
            <a:off x="4264024" y="4185712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ṥ1iḍè"/>
          <p:cNvSpPr/>
          <p:nvPr/>
        </p:nvSpPr>
        <p:spPr>
          <a:xfrm flipV="1">
            <a:off x="4102269" y="4201791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Sļîḑé"/>
          <p:cNvSpPr/>
          <p:nvPr/>
        </p:nvSpPr>
        <p:spPr>
          <a:xfrm flipV="1">
            <a:off x="7870339" y="4188067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Sliďè"/>
          <p:cNvSpPr/>
          <p:nvPr/>
        </p:nvSpPr>
        <p:spPr>
          <a:xfrm flipV="1">
            <a:off x="8089393" y="4200639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lïḋê"/>
          <p:cNvSpPr/>
          <p:nvPr/>
        </p:nvSpPr>
        <p:spPr>
          <a:xfrm flipV="1">
            <a:off x="8283308" y="4216718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402750" y="3248515"/>
            <a:ext cx="1616175" cy="12279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81159" y="3248515"/>
            <a:ext cx="1616175" cy="122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821237" y="4433052"/>
            <a:ext cx="1943328" cy="0"/>
          </a:xfrm>
          <a:prstGeom prst="line">
            <a:avLst/>
          </a:prstGeom>
          <a:ln w="3175" cap="rnd">
            <a:solidFill>
              <a:srgbClr val="FCD9C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44055" y="0"/>
            <a:ext cx="4166923" cy="3642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7994" y="0"/>
            <a:ext cx="6096012" cy="6096012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7481722" y="4464255"/>
            <a:ext cx="1943328" cy="0"/>
          </a:xfrm>
          <a:prstGeom prst="line">
            <a:avLst/>
          </a:prstGeom>
          <a:ln w="3175" cap="rnd">
            <a:solidFill>
              <a:srgbClr val="FCD9C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ṥliḋe"/>
          <p:cNvSpPr/>
          <p:nvPr/>
        </p:nvSpPr>
        <p:spPr>
          <a:xfrm>
            <a:off x="7762158" y="4275976"/>
            <a:ext cx="416881" cy="41687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9" name="îṡľíḓé"/>
          <p:cNvSpPr/>
          <p:nvPr/>
        </p:nvSpPr>
        <p:spPr>
          <a:xfrm>
            <a:off x="2648283" y="4258081"/>
            <a:ext cx="416881" cy="41687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763579" y="3255751"/>
            <a:ext cx="2934789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</a:t>
            </a: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763579" y="4804154"/>
            <a:ext cx="2934789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</a:t>
            </a:r>
          </a:p>
        </p:txBody>
      </p: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8359636" y="3286954"/>
            <a:ext cx="2934789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</a:t>
            </a: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8359636" y="4835357"/>
            <a:ext cx="2934789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</a:t>
            </a:r>
          </a:p>
        </p:txBody>
      </p:sp>
      <p:sp>
        <p:nvSpPr>
          <p:cNvPr id="14" name="ïṧ1îdê"/>
          <p:cNvSpPr/>
          <p:nvPr/>
        </p:nvSpPr>
        <p:spPr>
          <a:xfrm>
            <a:off x="2017771" y="2451259"/>
            <a:ext cx="1727863" cy="525835"/>
          </a:xfrm>
          <a:prstGeom prst="round2Same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73314" y="2575676"/>
            <a:ext cx="141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cs typeface="+mn-ea"/>
                <a:sym typeface="+mn-lt"/>
              </a:rPr>
              <a:t>1PPT.COM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6" name="ïṧ1îdê"/>
          <p:cNvSpPr/>
          <p:nvPr/>
        </p:nvSpPr>
        <p:spPr>
          <a:xfrm>
            <a:off x="8345109" y="2531729"/>
            <a:ext cx="1727863" cy="525835"/>
          </a:xfrm>
          <a:prstGeom prst="round2Same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00652" y="2656146"/>
            <a:ext cx="141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cs typeface="+mn-ea"/>
                <a:sym typeface="+mn-lt"/>
              </a:rPr>
              <a:t>1PPT.COM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44055" y="0"/>
            <a:ext cx="4166923" cy="3642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402080" y="-350526"/>
            <a:ext cx="3008898" cy="6568446"/>
          </a:xfrm>
          <a:prstGeom prst="rect">
            <a:avLst/>
          </a:prstGeom>
        </p:spPr>
      </p:pic>
      <p:sp>
        <p:nvSpPr>
          <p:cNvPr id="5" name="ïṣḷíḋe"/>
          <p:cNvSpPr/>
          <p:nvPr/>
        </p:nvSpPr>
        <p:spPr>
          <a:xfrm>
            <a:off x="4476568" y="1246126"/>
            <a:ext cx="2051189" cy="4792468"/>
          </a:xfrm>
          <a:prstGeom prst="roundRect">
            <a:avLst>
              <a:gd name="adj" fmla="val 407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isḷíḓè"/>
          <p:cNvSpPr/>
          <p:nvPr/>
        </p:nvSpPr>
        <p:spPr>
          <a:xfrm>
            <a:off x="5280051" y="102401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7" name="íṣḷïḓè"/>
          <p:cNvSpPr/>
          <p:nvPr/>
        </p:nvSpPr>
        <p:spPr bwMode="auto">
          <a:xfrm>
            <a:off x="5399382" y="1169041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ïśḻidê"/>
          <p:cNvSpPr/>
          <p:nvPr/>
        </p:nvSpPr>
        <p:spPr>
          <a:xfrm>
            <a:off x="6681571" y="1246126"/>
            <a:ext cx="2051189" cy="4792468"/>
          </a:xfrm>
          <a:prstGeom prst="roundRect">
            <a:avLst>
              <a:gd name="adj" fmla="val 407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ïṩlîḍè"/>
          <p:cNvSpPr/>
          <p:nvPr/>
        </p:nvSpPr>
        <p:spPr>
          <a:xfrm>
            <a:off x="8886574" y="1246126"/>
            <a:ext cx="2051189" cy="4792468"/>
          </a:xfrm>
          <a:prstGeom prst="roundRect">
            <a:avLst>
              <a:gd name="adj" fmla="val 407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ïşľîdê"/>
          <p:cNvSpPr/>
          <p:nvPr/>
        </p:nvSpPr>
        <p:spPr>
          <a:xfrm>
            <a:off x="9690057" y="102401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1" name="iṡļîḓé"/>
          <p:cNvSpPr/>
          <p:nvPr/>
        </p:nvSpPr>
        <p:spPr bwMode="auto">
          <a:xfrm>
            <a:off x="9827741" y="1143346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işḷíďe"/>
          <p:cNvSpPr/>
          <p:nvPr/>
        </p:nvSpPr>
        <p:spPr>
          <a:xfrm>
            <a:off x="7485054" y="102401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3" name="ïṥļiḋè"/>
          <p:cNvSpPr/>
          <p:nvPr/>
        </p:nvSpPr>
        <p:spPr bwMode="auto">
          <a:xfrm>
            <a:off x="7604384" y="1152523"/>
            <a:ext cx="205561" cy="187207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4689450" y="2269708"/>
            <a:ext cx="1625423" cy="274530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 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</a:t>
            </a: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6894452" y="2269707"/>
            <a:ext cx="1625423" cy="274530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 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</a:t>
            </a: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9099455" y="2269706"/>
            <a:ext cx="1625423" cy="274530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 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>
            <a:off x="4491714" y="1431891"/>
            <a:ext cx="3494046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  <a:endParaRPr lang="en-US" altLang="zh-CN" sz="40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4796" y="2709974"/>
            <a:ext cx="516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four</a:t>
            </a:r>
          </a:p>
        </p:txBody>
      </p:sp>
      <p:sp>
        <p:nvSpPr>
          <p:cNvPr id="6" name="Synergistically utilize technically sound portals with frictionless chains. Dramatically customize…"/>
          <p:cNvSpPr txBox="1"/>
          <p:nvPr/>
        </p:nvSpPr>
        <p:spPr>
          <a:xfrm>
            <a:off x="4773823" y="3946067"/>
            <a:ext cx="292982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 </a:t>
            </a: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empowered</a:t>
            </a:r>
          </a:p>
        </p:txBody>
      </p:sp>
      <p:sp>
        <p:nvSpPr>
          <p:cNvPr id="7" name="ísľîḋè"/>
          <p:cNvSpPr/>
          <p:nvPr/>
        </p:nvSpPr>
        <p:spPr>
          <a:xfrm flipV="1">
            <a:off x="4457936" y="4173140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1iďé"/>
          <p:cNvSpPr/>
          <p:nvPr/>
        </p:nvSpPr>
        <p:spPr>
          <a:xfrm flipV="1">
            <a:off x="4264024" y="4185712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ṥ1iḍè"/>
          <p:cNvSpPr/>
          <p:nvPr/>
        </p:nvSpPr>
        <p:spPr>
          <a:xfrm flipV="1">
            <a:off x="4102269" y="4201791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Sļîḑé"/>
          <p:cNvSpPr/>
          <p:nvPr/>
        </p:nvSpPr>
        <p:spPr>
          <a:xfrm flipV="1">
            <a:off x="7870339" y="4188067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Sliďè"/>
          <p:cNvSpPr/>
          <p:nvPr/>
        </p:nvSpPr>
        <p:spPr>
          <a:xfrm flipV="1">
            <a:off x="8089393" y="4200639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lïḋê"/>
          <p:cNvSpPr/>
          <p:nvPr/>
        </p:nvSpPr>
        <p:spPr>
          <a:xfrm flipV="1">
            <a:off x="8283308" y="4216718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402750" y="3248515"/>
            <a:ext cx="1616175" cy="12279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81159" y="3248515"/>
            <a:ext cx="1616175" cy="122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5593" y="1555086"/>
            <a:ext cx="5043740" cy="5043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sp>
        <p:nvSpPr>
          <p:cNvPr id="7" name="íṣlíḓè"/>
          <p:cNvSpPr/>
          <p:nvPr/>
        </p:nvSpPr>
        <p:spPr>
          <a:xfrm>
            <a:off x="5582619" y="1555086"/>
            <a:ext cx="5395425" cy="1390935"/>
          </a:xfrm>
          <a:prstGeom prst="roundRect">
            <a:avLst>
              <a:gd name="adj" fmla="val 1200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6823366" y="1801231"/>
            <a:ext cx="4079494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 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</a:t>
            </a:r>
          </a:p>
        </p:txBody>
      </p:sp>
      <p:sp>
        <p:nvSpPr>
          <p:cNvPr id="9" name="îṣḷïḍê"/>
          <p:cNvSpPr/>
          <p:nvPr/>
        </p:nvSpPr>
        <p:spPr>
          <a:xfrm>
            <a:off x="6009583" y="207520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0" name="îsḻîḓè"/>
          <p:cNvSpPr/>
          <p:nvPr/>
        </p:nvSpPr>
        <p:spPr bwMode="auto">
          <a:xfrm>
            <a:off x="6137930" y="2194536"/>
            <a:ext cx="187529" cy="20556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íṣlíḓè"/>
          <p:cNvSpPr/>
          <p:nvPr/>
        </p:nvSpPr>
        <p:spPr>
          <a:xfrm>
            <a:off x="5582619" y="3154195"/>
            <a:ext cx="5395425" cy="1390935"/>
          </a:xfrm>
          <a:prstGeom prst="roundRect">
            <a:avLst>
              <a:gd name="adj" fmla="val 1200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6823366" y="3400340"/>
            <a:ext cx="4079494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 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</a:t>
            </a:r>
          </a:p>
        </p:txBody>
      </p:sp>
      <p:sp>
        <p:nvSpPr>
          <p:cNvPr id="13" name="îṣḷïḍê"/>
          <p:cNvSpPr/>
          <p:nvPr/>
        </p:nvSpPr>
        <p:spPr>
          <a:xfrm>
            <a:off x="6009583" y="3674315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4" name="îsḻîḓè"/>
          <p:cNvSpPr/>
          <p:nvPr/>
        </p:nvSpPr>
        <p:spPr bwMode="auto">
          <a:xfrm>
            <a:off x="6137930" y="3793645"/>
            <a:ext cx="187529" cy="20556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íṣlíḓè"/>
          <p:cNvSpPr/>
          <p:nvPr/>
        </p:nvSpPr>
        <p:spPr>
          <a:xfrm>
            <a:off x="5582619" y="4888551"/>
            <a:ext cx="5395425" cy="1390935"/>
          </a:xfrm>
          <a:prstGeom prst="roundRect">
            <a:avLst>
              <a:gd name="adj" fmla="val 1200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6823366" y="5134696"/>
            <a:ext cx="4079494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 portals with frictionless 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</a:t>
            </a:r>
          </a:p>
        </p:txBody>
      </p:sp>
      <p:sp>
        <p:nvSpPr>
          <p:cNvPr id="17" name="îṣḷïḍê"/>
          <p:cNvSpPr/>
          <p:nvPr/>
        </p:nvSpPr>
        <p:spPr>
          <a:xfrm>
            <a:off x="6009583" y="5408671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8" name="îsḻîḓè"/>
          <p:cNvSpPr/>
          <p:nvPr/>
        </p:nvSpPr>
        <p:spPr bwMode="auto">
          <a:xfrm>
            <a:off x="6137930" y="5528001"/>
            <a:ext cx="187529" cy="20556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38592" y="1918708"/>
            <a:ext cx="3996738" cy="39967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sp>
        <p:nvSpPr>
          <p:cNvPr id="6" name="îš1íḓé"/>
          <p:cNvSpPr/>
          <p:nvPr/>
        </p:nvSpPr>
        <p:spPr>
          <a:xfrm>
            <a:off x="5427393" y="1690482"/>
            <a:ext cx="849604" cy="849600"/>
          </a:xfrm>
          <a:prstGeom prst="ellipse">
            <a:avLst/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íṧlîḓê"/>
          <p:cNvSpPr/>
          <p:nvPr/>
        </p:nvSpPr>
        <p:spPr bwMode="auto">
          <a:xfrm>
            <a:off x="5655621" y="1967852"/>
            <a:ext cx="393149" cy="29486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8" name="îṧľídé"/>
          <p:cNvSpPr/>
          <p:nvPr/>
        </p:nvSpPr>
        <p:spPr>
          <a:xfrm>
            <a:off x="7762585" y="1690482"/>
            <a:ext cx="849604" cy="849600"/>
          </a:xfrm>
          <a:prstGeom prst="ellipse">
            <a:avLst/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ïş1iḑè"/>
          <p:cNvSpPr/>
          <p:nvPr/>
        </p:nvSpPr>
        <p:spPr bwMode="auto">
          <a:xfrm>
            <a:off x="7990812" y="1936260"/>
            <a:ext cx="393149" cy="358046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0" name="îślïḓé"/>
          <p:cNvSpPr/>
          <p:nvPr/>
        </p:nvSpPr>
        <p:spPr>
          <a:xfrm>
            <a:off x="10124955" y="1690482"/>
            <a:ext cx="849604" cy="849600"/>
          </a:xfrm>
          <a:prstGeom prst="ellipse">
            <a:avLst/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iṩḷîḑé"/>
          <p:cNvSpPr/>
          <p:nvPr/>
        </p:nvSpPr>
        <p:spPr bwMode="auto">
          <a:xfrm>
            <a:off x="10388285" y="1918708"/>
            <a:ext cx="322942" cy="393149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4898662" y="2817452"/>
            <a:ext cx="1907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7244332" y="2817452"/>
            <a:ext cx="1907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9590002" y="2817452"/>
            <a:ext cx="1907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5" name="îš1íḓé"/>
          <p:cNvSpPr/>
          <p:nvPr/>
        </p:nvSpPr>
        <p:spPr>
          <a:xfrm>
            <a:off x="5427393" y="3941306"/>
            <a:ext cx="849604" cy="849600"/>
          </a:xfrm>
          <a:prstGeom prst="ellipse">
            <a:avLst/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íṧlîḓê"/>
          <p:cNvSpPr/>
          <p:nvPr/>
        </p:nvSpPr>
        <p:spPr bwMode="auto">
          <a:xfrm>
            <a:off x="5655621" y="4218676"/>
            <a:ext cx="393149" cy="29486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7" name="îṧľídé"/>
          <p:cNvSpPr/>
          <p:nvPr/>
        </p:nvSpPr>
        <p:spPr>
          <a:xfrm>
            <a:off x="7762585" y="3941306"/>
            <a:ext cx="849604" cy="849600"/>
          </a:xfrm>
          <a:prstGeom prst="ellipse">
            <a:avLst/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ïş1iḑè"/>
          <p:cNvSpPr/>
          <p:nvPr/>
        </p:nvSpPr>
        <p:spPr bwMode="auto">
          <a:xfrm>
            <a:off x="7990812" y="4187084"/>
            <a:ext cx="393149" cy="358046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9" name="îślïḓé"/>
          <p:cNvSpPr/>
          <p:nvPr/>
        </p:nvSpPr>
        <p:spPr>
          <a:xfrm>
            <a:off x="10124955" y="3941306"/>
            <a:ext cx="849604" cy="849600"/>
          </a:xfrm>
          <a:prstGeom prst="ellipse">
            <a:avLst/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iṩḷîḑé"/>
          <p:cNvSpPr/>
          <p:nvPr/>
        </p:nvSpPr>
        <p:spPr bwMode="auto">
          <a:xfrm>
            <a:off x="10388285" y="4169532"/>
            <a:ext cx="322942" cy="393149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4898662" y="5068276"/>
            <a:ext cx="1907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/>
          <p:cNvSpPr txBox="1"/>
          <p:nvPr/>
        </p:nvSpPr>
        <p:spPr>
          <a:xfrm>
            <a:off x="7244332" y="5068276"/>
            <a:ext cx="1907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9590002" y="5068276"/>
            <a:ext cx="1907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>
            <a:off x="4491714" y="1431891"/>
            <a:ext cx="3494046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  <a:endParaRPr lang="en-US" altLang="zh-CN" sz="40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4796" y="2709974"/>
            <a:ext cx="516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five</a:t>
            </a:r>
          </a:p>
        </p:txBody>
      </p:sp>
      <p:sp>
        <p:nvSpPr>
          <p:cNvPr id="6" name="Synergistically utilize technically sound portals with frictionless chains. Dramatically customize…"/>
          <p:cNvSpPr txBox="1"/>
          <p:nvPr/>
        </p:nvSpPr>
        <p:spPr>
          <a:xfrm>
            <a:off x="4773823" y="3946067"/>
            <a:ext cx="292982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 </a:t>
            </a: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empowered</a:t>
            </a:r>
          </a:p>
        </p:txBody>
      </p:sp>
      <p:sp>
        <p:nvSpPr>
          <p:cNvPr id="7" name="ísľîḋè"/>
          <p:cNvSpPr/>
          <p:nvPr/>
        </p:nvSpPr>
        <p:spPr>
          <a:xfrm flipV="1">
            <a:off x="4457936" y="4173140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1iďé"/>
          <p:cNvSpPr/>
          <p:nvPr/>
        </p:nvSpPr>
        <p:spPr>
          <a:xfrm flipV="1">
            <a:off x="4264024" y="4185712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ṥ1iḍè"/>
          <p:cNvSpPr/>
          <p:nvPr/>
        </p:nvSpPr>
        <p:spPr>
          <a:xfrm flipV="1">
            <a:off x="4102269" y="4201791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Sļîḑé"/>
          <p:cNvSpPr/>
          <p:nvPr/>
        </p:nvSpPr>
        <p:spPr>
          <a:xfrm flipV="1">
            <a:off x="7870339" y="4188067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Sliďè"/>
          <p:cNvSpPr/>
          <p:nvPr/>
        </p:nvSpPr>
        <p:spPr>
          <a:xfrm flipV="1">
            <a:off x="8089393" y="4200639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lïḋê"/>
          <p:cNvSpPr/>
          <p:nvPr/>
        </p:nvSpPr>
        <p:spPr>
          <a:xfrm flipV="1">
            <a:off x="8283308" y="4216718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402750" y="3248515"/>
            <a:ext cx="1616175" cy="12279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81159" y="3248515"/>
            <a:ext cx="1616175" cy="122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172E56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7593229" y="2446268"/>
            <a:ext cx="1616175" cy="1227956"/>
          </a:xfrm>
          <a:prstGeom prst="rect">
            <a:avLst/>
          </a:prstGeom>
        </p:spPr>
      </p:pic>
      <p:sp>
        <p:nvSpPr>
          <p:cNvPr id="29" name="Oval 16"/>
          <p:cNvSpPr/>
          <p:nvPr/>
        </p:nvSpPr>
        <p:spPr>
          <a:xfrm>
            <a:off x="1321503" y="1862516"/>
            <a:ext cx="781061" cy="781059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1430112" y="2063802"/>
            <a:ext cx="5699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i="1" dirty="0">
                <a:solidFill>
                  <a:srgbClr val="500208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2334478" y="1945340"/>
            <a:ext cx="1460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</a:t>
            </a:r>
            <a:r>
              <a:rPr lang="en-US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,</a:t>
            </a:r>
            <a:r>
              <a:rPr lang="en-US" altLang="zh-CN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2" name="Oval 16"/>
          <p:cNvSpPr/>
          <p:nvPr/>
        </p:nvSpPr>
        <p:spPr>
          <a:xfrm>
            <a:off x="4156340" y="1945340"/>
            <a:ext cx="781061" cy="781059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4264949" y="2146626"/>
            <a:ext cx="5699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i="1" dirty="0">
                <a:solidFill>
                  <a:srgbClr val="500208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sz="2800" i="1" dirty="0">
              <a:solidFill>
                <a:srgbClr val="50020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/>
          <p:cNvSpPr txBox="1"/>
          <p:nvPr/>
        </p:nvSpPr>
        <p:spPr>
          <a:xfrm>
            <a:off x="5169315" y="2028164"/>
            <a:ext cx="1460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</a:t>
            </a:r>
            <a:r>
              <a:rPr lang="en-US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,</a:t>
            </a:r>
            <a:r>
              <a:rPr lang="en-US" altLang="zh-CN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6" name="Oval 16"/>
          <p:cNvSpPr/>
          <p:nvPr/>
        </p:nvSpPr>
        <p:spPr>
          <a:xfrm>
            <a:off x="1317645" y="3238253"/>
            <a:ext cx="781061" cy="781059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1426254" y="3439539"/>
            <a:ext cx="5699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i="1" dirty="0">
                <a:solidFill>
                  <a:srgbClr val="500208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sz="2800" i="1" dirty="0">
              <a:solidFill>
                <a:srgbClr val="50020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/>
          <p:cNvSpPr txBox="1"/>
          <p:nvPr/>
        </p:nvSpPr>
        <p:spPr>
          <a:xfrm>
            <a:off x="2330620" y="3321077"/>
            <a:ext cx="1460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</a:t>
            </a:r>
            <a:r>
              <a:rPr lang="en-US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,</a:t>
            </a:r>
            <a:r>
              <a:rPr lang="en-US" altLang="zh-CN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9" name="Oval 16"/>
          <p:cNvSpPr/>
          <p:nvPr/>
        </p:nvSpPr>
        <p:spPr>
          <a:xfrm>
            <a:off x="4152482" y="3321077"/>
            <a:ext cx="781061" cy="781059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4261091" y="3522363"/>
            <a:ext cx="5699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i="1" dirty="0">
                <a:solidFill>
                  <a:srgbClr val="500208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sz="2800" i="1" dirty="0">
              <a:solidFill>
                <a:srgbClr val="50020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5165457" y="3403901"/>
            <a:ext cx="1460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</a:t>
            </a:r>
            <a:r>
              <a:rPr lang="en-US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,</a:t>
            </a:r>
            <a:r>
              <a:rPr lang="en-US" altLang="zh-CN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42" name="Oval 16"/>
          <p:cNvSpPr/>
          <p:nvPr/>
        </p:nvSpPr>
        <p:spPr>
          <a:xfrm>
            <a:off x="1321503" y="4549547"/>
            <a:ext cx="781061" cy="781059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3" name="Title 1"/>
          <p:cNvSpPr txBox="1"/>
          <p:nvPr/>
        </p:nvSpPr>
        <p:spPr>
          <a:xfrm>
            <a:off x="1430112" y="4750833"/>
            <a:ext cx="5699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i="1" dirty="0">
                <a:solidFill>
                  <a:srgbClr val="500208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en-US" sz="2800" i="1" dirty="0">
              <a:solidFill>
                <a:srgbClr val="50020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/>
          <p:cNvSpPr txBox="1"/>
          <p:nvPr/>
        </p:nvSpPr>
        <p:spPr>
          <a:xfrm>
            <a:off x="2334478" y="4632371"/>
            <a:ext cx="1460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</a:t>
            </a:r>
            <a:r>
              <a:rPr lang="en-US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,</a:t>
            </a:r>
            <a:r>
              <a:rPr lang="en-US" altLang="zh-CN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45" name="Oval 16"/>
          <p:cNvSpPr/>
          <p:nvPr/>
        </p:nvSpPr>
        <p:spPr>
          <a:xfrm>
            <a:off x="4156340" y="4632371"/>
            <a:ext cx="781061" cy="781059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4264949" y="4833657"/>
            <a:ext cx="5699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i="1" dirty="0">
                <a:solidFill>
                  <a:srgbClr val="500208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en-US" sz="2800" i="1" dirty="0">
              <a:solidFill>
                <a:srgbClr val="50020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/>
          <p:cNvSpPr txBox="1"/>
          <p:nvPr/>
        </p:nvSpPr>
        <p:spPr>
          <a:xfrm>
            <a:off x="5169315" y="4715195"/>
            <a:ext cx="1460065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</a:t>
            </a:r>
            <a:r>
              <a:rPr lang="en-US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,</a:t>
            </a:r>
            <a:r>
              <a:rPr lang="en-US" altLang="zh-CN" sz="1000" b="1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sp>
        <p:nvSpPr>
          <p:cNvPr id="7" name="Google Shape;204;p18"/>
          <p:cNvSpPr/>
          <p:nvPr/>
        </p:nvSpPr>
        <p:spPr>
          <a:xfrm>
            <a:off x="1558720" y="4339974"/>
            <a:ext cx="1610424" cy="1547979"/>
          </a:xfrm>
          <a:custGeom>
            <a:avLst/>
            <a:gdLst/>
            <a:ahLst/>
            <a:cxnLst/>
            <a:rect l="l" t="t" r="r" b="b"/>
            <a:pathLst>
              <a:path w="89747" h="86267" extrusionOk="0">
                <a:moveTo>
                  <a:pt x="46696" y="1779"/>
                </a:moveTo>
                <a:cubicBezTo>
                  <a:pt x="69459" y="1779"/>
                  <a:pt x="87967" y="20292"/>
                  <a:pt x="87967" y="43134"/>
                </a:cubicBezTo>
                <a:cubicBezTo>
                  <a:pt x="87967" y="66019"/>
                  <a:pt x="69391" y="84487"/>
                  <a:pt x="46570" y="84487"/>
                </a:cubicBezTo>
                <a:cubicBezTo>
                  <a:pt x="46396" y="84487"/>
                  <a:pt x="46222" y="84486"/>
                  <a:pt x="46047" y="84484"/>
                </a:cubicBezTo>
                <a:cubicBezTo>
                  <a:pt x="34660" y="84342"/>
                  <a:pt x="23700" y="80000"/>
                  <a:pt x="15302" y="72314"/>
                </a:cubicBezTo>
                <a:cubicBezTo>
                  <a:pt x="6548" y="64343"/>
                  <a:pt x="1779" y="53952"/>
                  <a:pt x="1779" y="43134"/>
                </a:cubicBezTo>
                <a:cubicBezTo>
                  <a:pt x="1779" y="32316"/>
                  <a:pt x="6548" y="21925"/>
                  <a:pt x="15302" y="13954"/>
                </a:cubicBezTo>
                <a:cubicBezTo>
                  <a:pt x="23700" y="6268"/>
                  <a:pt x="34660" y="1927"/>
                  <a:pt x="46047" y="1784"/>
                </a:cubicBezTo>
                <a:cubicBezTo>
                  <a:pt x="46264" y="1781"/>
                  <a:pt x="46480" y="1779"/>
                  <a:pt x="46696" y="1779"/>
                </a:cubicBezTo>
                <a:close/>
                <a:moveTo>
                  <a:pt x="46698" y="0"/>
                </a:moveTo>
                <a:cubicBezTo>
                  <a:pt x="46481" y="0"/>
                  <a:pt x="46264" y="2"/>
                  <a:pt x="46047" y="5"/>
                </a:cubicBezTo>
                <a:cubicBezTo>
                  <a:pt x="22276" y="5"/>
                  <a:pt x="0" y="19292"/>
                  <a:pt x="0" y="43134"/>
                </a:cubicBezTo>
                <a:cubicBezTo>
                  <a:pt x="0" y="66905"/>
                  <a:pt x="22276" y="86263"/>
                  <a:pt x="46047" y="86263"/>
                </a:cubicBezTo>
                <a:cubicBezTo>
                  <a:pt x="46222" y="86266"/>
                  <a:pt x="46397" y="86267"/>
                  <a:pt x="46571" y="86267"/>
                </a:cubicBezTo>
                <a:cubicBezTo>
                  <a:pt x="70387" y="86267"/>
                  <a:pt x="89746" y="67015"/>
                  <a:pt x="89746" y="43134"/>
                </a:cubicBezTo>
                <a:cubicBezTo>
                  <a:pt x="89746" y="19296"/>
                  <a:pt x="70456" y="0"/>
                  <a:pt x="46698" y="0"/>
                </a:cubicBezTo>
                <a:close/>
              </a:path>
            </a:pathLst>
          </a:custGeom>
          <a:solidFill>
            <a:srgbClr val="D9D9D9"/>
          </a:solidFill>
          <a:ln>
            <a:solidFill>
              <a:srgbClr val="F6E0CA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8" name="Google Shape;205;p18"/>
          <p:cNvSpPr/>
          <p:nvPr/>
        </p:nvSpPr>
        <p:spPr>
          <a:xfrm>
            <a:off x="2315159" y="4339974"/>
            <a:ext cx="5648508" cy="1547835"/>
          </a:xfrm>
          <a:custGeom>
            <a:avLst/>
            <a:gdLst/>
            <a:ahLst/>
            <a:cxnLst/>
            <a:rect l="l" t="t" r="r" b="b"/>
            <a:pathLst>
              <a:path w="210595" h="86259" extrusionOk="0">
                <a:moveTo>
                  <a:pt x="5623" y="0"/>
                </a:moveTo>
                <a:cubicBezTo>
                  <a:pt x="2491" y="0"/>
                  <a:pt x="0" y="2491"/>
                  <a:pt x="0" y="5622"/>
                </a:cubicBezTo>
                <a:lnTo>
                  <a:pt x="0" y="80636"/>
                </a:lnTo>
                <a:cubicBezTo>
                  <a:pt x="0" y="83696"/>
                  <a:pt x="2491" y="86258"/>
                  <a:pt x="5623" y="86258"/>
                </a:cubicBezTo>
                <a:lnTo>
                  <a:pt x="204900" y="86258"/>
                </a:lnTo>
                <a:cubicBezTo>
                  <a:pt x="208032" y="86258"/>
                  <a:pt x="210594" y="83696"/>
                  <a:pt x="210594" y="80636"/>
                </a:cubicBezTo>
                <a:lnTo>
                  <a:pt x="210594" y="5622"/>
                </a:lnTo>
                <a:cubicBezTo>
                  <a:pt x="210594" y="2491"/>
                  <a:pt x="208032" y="0"/>
                  <a:pt x="204900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0" name="Google Shape;207;p18"/>
          <p:cNvSpPr/>
          <p:nvPr/>
        </p:nvSpPr>
        <p:spPr>
          <a:xfrm>
            <a:off x="1677473" y="4465834"/>
            <a:ext cx="647511" cy="1296260"/>
          </a:xfrm>
          <a:custGeom>
            <a:avLst/>
            <a:gdLst/>
            <a:ahLst/>
            <a:cxnLst/>
            <a:rect l="l" t="t" r="r" b="b"/>
            <a:pathLst>
              <a:path w="36085" h="72239" extrusionOk="0">
                <a:moveTo>
                  <a:pt x="36084" y="1"/>
                </a:moveTo>
                <a:lnTo>
                  <a:pt x="36084" y="72239"/>
                </a:lnTo>
                <a:lnTo>
                  <a:pt x="36084" y="72239"/>
                </a:lnTo>
                <a:cubicBezTo>
                  <a:pt x="34946" y="72239"/>
                  <a:pt x="33878" y="72167"/>
                  <a:pt x="32811" y="72025"/>
                </a:cubicBezTo>
                <a:cubicBezTo>
                  <a:pt x="32028" y="72025"/>
                  <a:pt x="31316" y="71883"/>
                  <a:pt x="30533" y="71812"/>
                </a:cubicBezTo>
                <a:lnTo>
                  <a:pt x="30248" y="71740"/>
                </a:lnTo>
                <a:cubicBezTo>
                  <a:pt x="12812" y="68894"/>
                  <a:pt x="1" y="53805"/>
                  <a:pt x="1" y="36155"/>
                </a:cubicBezTo>
                <a:cubicBezTo>
                  <a:pt x="1" y="18434"/>
                  <a:pt x="12812" y="3417"/>
                  <a:pt x="30248" y="570"/>
                </a:cubicBezTo>
                <a:lnTo>
                  <a:pt x="30533" y="499"/>
                </a:lnTo>
                <a:cubicBezTo>
                  <a:pt x="31316" y="357"/>
                  <a:pt x="32028" y="285"/>
                  <a:pt x="32811" y="214"/>
                </a:cubicBezTo>
                <a:cubicBezTo>
                  <a:pt x="33878" y="143"/>
                  <a:pt x="34946" y="72"/>
                  <a:pt x="36084" y="72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15" name="Google Shape;212;p18"/>
          <p:cNvSpPr txBox="1"/>
          <p:nvPr/>
        </p:nvSpPr>
        <p:spPr>
          <a:xfrm>
            <a:off x="1727159" y="4759790"/>
            <a:ext cx="588000" cy="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kern="0">
                <a:solidFill>
                  <a:srgbClr val="172E56"/>
                </a:solidFill>
                <a:cs typeface="+mn-ea"/>
                <a:sym typeface="+mn-lt"/>
              </a:rPr>
              <a:t>2</a:t>
            </a:r>
            <a:endParaRPr sz="4000" kern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18" name="Google Shape;237;p18"/>
          <p:cNvSpPr/>
          <p:nvPr/>
        </p:nvSpPr>
        <p:spPr>
          <a:xfrm>
            <a:off x="1558720" y="2139541"/>
            <a:ext cx="1610424" cy="1547979"/>
          </a:xfrm>
          <a:custGeom>
            <a:avLst/>
            <a:gdLst/>
            <a:ahLst/>
            <a:cxnLst/>
            <a:rect l="l" t="t" r="r" b="b"/>
            <a:pathLst>
              <a:path w="89747" h="86267" extrusionOk="0">
                <a:moveTo>
                  <a:pt x="46696" y="1779"/>
                </a:moveTo>
                <a:cubicBezTo>
                  <a:pt x="69459" y="1779"/>
                  <a:pt x="87967" y="20292"/>
                  <a:pt x="87967" y="43134"/>
                </a:cubicBezTo>
                <a:cubicBezTo>
                  <a:pt x="87967" y="66019"/>
                  <a:pt x="69391" y="84487"/>
                  <a:pt x="46570" y="84487"/>
                </a:cubicBezTo>
                <a:cubicBezTo>
                  <a:pt x="46396" y="84487"/>
                  <a:pt x="46222" y="84486"/>
                  <a:pt x="46047" y="84484"/>
                </a:cubicBezTo>
                <a:cubicBezTo>
                  <a:pt x="34660" y="84342"/>
                  <a:pt x="23700" y="80000"/>
                  <a:pt x="15302" y="72314"/>
                </a:cubicBezTo>
                <a:cubicBezTo>
                  <a:pt x="6548" y="64343"/>
                  <a:pt x="1779" y="53952"/>
                  <a:pt x="1779" y="43134"/>
                </a:cubicBezTo>
                <a:cubicBezTo>
                  <a:pt x="1779" y="32316"/>
                  <a:pt x="6548" y="21925"/>
                  <a:pt x="15302" y="13954"/>
                </a:cubicBezTo>
                <a:cubicBezTo>
                  <a:pt x="23700" y="6268"/>
                  <a:pt x="34660" y="1927"/>
                  <a:pt x="46047" y="1784"/>
                </a:cubicBezTo>
                <a:cubicBezTo>
                  <a:pt x="46264" y="1781"/>
                  <a:pt x="46480" y="1779"/>
                  <a:pt x="46696" y="1779"/>
                </a:cubicBezTo>
                <a:close/>
                <a:moveTo>
                  <a:pt x="46698" y="0"/>
                </a:moveTo>
                <a:cubicBezTo>
                  <a:pt x="46481" y="0"/>
                  <a:pt x="46264" y="2"/>
                  <a:pt x="46047" y="5"/>
                </a:cubicBezTo>
                <a:cubicBezTo>
                  <a:pt x="22276" y="5"/>
                  <a:pt x="0" y="19292"/>
                  <a:pt x="0" y="43134"/>
                </a:cubicBezTo>
                <a:cubicBezTo>
                  <a:pt x="0" y="66905"/>
                  <a:pt x="22276" y="86263"/>
                  <a:pt x="46047" y="86263"/>
                </a:cubicBezTo>
                <a:cubicBezTo>
                  <a:pt x="46222" y="86266"/>
                  <a:pt x="46397" y="86267"/>
                  <a:pt x="46571" y="86267"/>
                </a:cubicBezTo>
                <a:cubicBezTo>
                  <a:pt x="70387" y="86267"/>
                  <a:pt x="89746" y="67015"/>
                  <a:pt x="89746" y="43134"/>
                </a:cubicBezTo>
                <a:cubicBezTo>
                  <a:pt x="89746" y="19296"/>
                  <a:pt x="70456" y="0"/>
                  <a:pt x="46698" y="0"/>
                </a:cubicBezTo>
                <a:close/>
              </a:path>
            </a:pathLst>
          </a:custGeom>
          <a:solidFill>
            <a:srgbClr val="D9D9D9"/>
          </a:solidFill>
          <a:ln>
            <a:solidFill>
              <a:srgbClr val="F6E0CA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19" name="Google Shape;238;p18"/>
          <p:cNvSpPr/>
          <p:nvPr/>
        </p:nvSpPr>
        <p:spPr>
          <a:xfrm>
            <a:off x="2315159" y="2139541"/>
            <a:ext cx="5648508" cy="1547835"/>
          </a:xfrm>
          <a:custGeom>
            <a:avLst/>
            <a:gdLst/>
            <a:ahLst/>
            <a:cxnLst/>
            <a:rect l="l" t="t" r="r" b="b"/>
            <a:pathLst>
              <a:path w="210595" h="86259" extrusionOk="0">
                <a:moveTo>
                  <a:pt x="5623" y="0"/>
                </a:moveTo>
                <a:cubicBezTo>
                  <a:pt x="2491" y="0"/>
                  <a:pt x="0" y="2491"/>
                  <a:pt x="0" y="5622"/>
                </a:cubicBezTo>
                <a:lnTo>
                  <a:pt x="0" y="80636"/>
                </a:lnTo>
                <a:cubicBezTo>
                  <a:pt x="0" y="83696"/>
                  <a:pt x="2491" y="86258"/>
                  <a:pt x="5623" y="86258"/>
                </a:cubicBezTo>
                <a:lnTo>
                  <a:pt x="204900" y="86258"/>
                </a:lnTo>
                <a:cubicBezTo>
                  <a:pt x="208032" y="86258"/>
                  <a:pt x="210594" y="83696"/>
                  <a:pt x="210594" y="80636"/>
                </a:cubicBezTo>
                <a:lnTo>
                  <a:pt x="210594" y="5622"/>
                </a:lnTo>
                <a:cubicBezTo>
                  <a:pt x="210594" y="2491"/>
                  <a:pt x="208032" y="0"/>
                  <a:pt x="204900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1" name="Google Shape;240;p18"/>
          <p:cNvSpPr/>
          <p:nvPr/>
        </p:nvSpPr>
        <p:spPr>
          <a:xfrm>
            <a:off x="1677473" y="2265401"/>
            <a:ext cx="647511" cy="1296260"/>
          </a:xfrm>
          <a:custGeom>
            <a:avLst/>
            <a:gdLst/>
            <a:ahLst/>
            <a:cxnLst/>
            <a:rect l="l" t="t" r="r" b="b"/>
            <a:pathLst>
              <a:path w="36085" h="72239" extrusionOk="0">
                <a:moveTo>
                  <a:pt x="36084" y="1"/>
                </a:moveTo>
                <a:lnTo>
                  <a:pt x="36084" y="72239"/>
                </a:lnTo>
                <a:lnTo>
                  <a:pt x="36084" y="72239"/>
                </a:lnTo>
                <a:cubicBezTo>
                  <a:pt x="34946" y="72239"/>
                  <a:pt x="33878" y="72167"/>
                  <a:pt x="32811" y="72025"/>
                </a:cubicBezTo>
                <a:cubicBezTo>
                  <a:pt x="32028" y="72025"/>
                  <a:pt x="31316" y="71883"/>
                  <a:pt x="30533" y="71812"/>
                </a:cubicBezTo>
                <a:lnTo>
                  <a:pt x="30248" y="71740"/>
                </a:lnTo>
                <a:cubicBezTo>
                  <a:pt x="12812" y="68894"/>
                  <a:pt x="1" y="53805"/>
                  <a:pt x="1" y="36155"/>
                </a:cubicBezTo>
                <a:cubicBezTo>
                  <a:pt x="1" y="18434"/>
                  <a:pt x="12812" y="3417"/>
                  <a:pt x="30248" y="570"/>
                </a:cubicBezTo>
                <a:lnTo>
                  <a:pt x="30533" y="499"/>
                </a:lnTo>
                <a:cubicBezTo>
                  <a:pt x="31316" y="357"/>
                  <a:pt x="32028" y="285"/>
                  <a:pt x="32811" y="214"/>
                </a:cubicBezTo>
                <a:cubicBezTo>
                  <a:pt x="33878" y="143"/>
                  <a:pt x="34946" y="72"/>
                  <a:pt x="36084" y="72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26" name="Google Shape;245;p18"/>
          <p:cNvSpPr txBox="1"/>
          <p:nvPr/>
        </p:nvSpPr>
        <p:spPr>
          <a:xfrm>
            <a:off x="1727159" y="2559357"/>
            <a:ext cx="588000" cy="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4000" kern="0">
                <a:solidFill>
                  <a:srgbClr val="172E56"/>
                </a:solidFill>
                <a:cs typeface="+mn-ea"/>
                <a:sym typeface="+mn-lt"/>
              </a:rPr>
              <a:t>1</a:t>
            </a:r>
            <a:endParaRPr sz="4000" kern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2962670" y="2432185"/>
            <a:ext cx="4009148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000" kern="0" dirty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/>
          <p:cNvSpPr txBox="1"/>
          <p:nvPr/>
        </p:nvSpPr>
        <p:spPr>
          <a:xfrm>
            <a:off x="2952845" y="4632618"/>
            <a:ext cx="4009148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000" kern="0" dirty="0">
              <a:solidFill>
                <a:srgbClr val="172E56"/>
              </a:solidFill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15587" y="1292014"/>
            <a:ext cx="5130997" cy="5130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44055" y="0"/>
            <a:ext cx="4166923" cy="3642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2878" y="876300"/>
            <a:ext cx="4032157" cy="5532120"/>
          </a:xfrm>
          <a:prstGeom prst="rect">
            <a:avLst/>
          </a:prstGeom>
        </p:spPr>
      </p:pic>
      <p:sp>
        <p:nvSpPr>
          <p:cNvPr id="5" name="îŝ1iḍé"/>
          <p:cNvSpPr/>
          <p:nvPr/>
        </p:nvSpPr>
        <p:spPr>
          <a:xfrm rot="10800000">
            <a:off x="6002805" y="1496397"/>
            <a:ext cx="4034679" cy="114271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6" name="îṩlïďe"/>
          <p:cNvSpPr/>
          <p:nvPr/>
        </p:nvSpPr>
        <p:spPr>
          <a:xfrm rot="8100000" flipH="1" flipV="1">
            <a:off x="5591851" y="1476269"/>
            <a:ext cx="1204963" cy="1204963"/>
          </a:xfrm>
          <a:prstGeom prst="teardrop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6989088" y="1783231"/>
            <a:ext cx="2608867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cs typeface="+mn-ea"/>
                <a:sym typeface="+mn-lt"/>
              </a:rPr>
              <a:t>，</a:t>
            </a:r>
            <a:r>
              <a:rPr lang="en-US" altLang="zh-CN" sz="1000" kern="0" dirty="0"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24201" y="2067752"/>
            <a:ext cx="1689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新年好</a:t>
            </a:r>
            <a:endParaRPr lang="en-US" altLang="zh-CN" sz="6600" b="1" dirty="0">
              <a:gradFill flip="none" rotWithShape="1"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iṧḻïḑe"/>
          <p:cNvSpPr txBox="1"/>
          <p:nvPr/>
        </p:nvSpPr>
        <p:spPr>
          <a:xfrm>
            <a:off x="5724758" y="3279538"/>
            <a:ext cx="664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0</a:t>
            </a:r>
            <a:r>
              <a:rPr lang="en-US" altLang="zh-CN" sz="100" b="1" i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 </a:t>
            </a:r>
            <a:r>
              <a:rPr lang="en-US" altLang="zh-CN" sz="2400" b="1" i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1</a:t>
            </a:r>
            <a:endParaRPr lang="en-US" altLang="zh-CN" sz="2400" b="1" i="1" dirty="0">
              <a:gradFill>
                <a:gsLst>
                  <a:gs pos="0">
                    <a:srgbClr val="F1DFBC"/>
                  </a:gs>
                  <a:gs pos="100000">
                    <a:srgbClr val="A79070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12" name="işḷiḓe"/>
          <p:cNvSpPr txBox="1"/>
          <p:nvPr/>
        </p:nvSpPr>
        <p:spPr>
          <a:xfrm>
            <a:off x="5724758" y="4104225"/>
            <a:ext cx="664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0</a:t>
            </a:r>
            <a:r>
              <a:rPr lang="en-US" altLang="zh-CN" sz="100" b="1" i="1" dirty="0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 </a:t>
            </a:r>
            <a:r>
              <a:rPr lang="en-US" altLang="zh-CN" sz="2400" b="1" i="1" dirty="0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2</a:t>
            </a:r>
          </a:p>
        </p:txBody>
      </p:sp>
      <p:sp>
        <p:nvSpPr>
          <p:cNvPr id="13" name="iṩlíḓe"/>
          <p:cNvSpPr txBox="1"/>
          <p:nvPr/>
        </p:nvSpPr>
        <p:spPr>
          <a:xfrm>
            <a:off x="5724758" y="5051662"/>
            <a:ext cx="664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0</a:t>
            </a:r>
            <a:r>
              <a:rPr lang="en-US" altLang="zh-CN" sz="100" b="1" i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 </a:t>
            </a:r>
            <a:r>
              <a:rPr lang="en-US" altLang="zh-CN" sz="2400" b="1" i="1">
                <a:gradFill>
                  <a:gsLst>
                    <a:gs pos="0">
                      <a:srgbClr val="F1DFBC"/>
                    </a:gs>
                    <a:gs pos="100000">
                      <a:srgbClr val="A79070"/>
                    </a:gs>
                  </a:gsLst>
                  <a:lin ang="0" scaled="1"/>
                </a:gradFill>
                <a:cs typeface="+mn-ea"/>
                <a:sym typeface="+mn-lt"/>
              </a:rPr>
              <a:t>3</a:t>
            </a:r>
            <a:endParaRPr lang="en-US" altLang="zh-CN" sz="2400" b="1" i="1" dirty="0">
              <a:gradFill>
                <a:gsLst>
                  <a:gs pos="0">
                    <a:srgbClr val="F1DFBC"/>
                  </a:gs>
                  <a:gs pos="100000">
                    <a:srgbClr val="A79070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6453963" y="3200474"/>
            <a:ext cx="314399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</a:t>
            </a: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6453962" y="4108961"/>
            <a:ext cx="314399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</a:t>
            </a: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6453962" y="5066157"/>
            <a:ext cx="314399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</a:t>
            </a:r>
          </a:p>
        </p:txBody>
      </p:sp>
      <p:sp>
        <p:nvSpPr>
          <p:cNvPr id="20" name="îṣľîḋé"/>
          <p:cNvSpPr/>
          <p:nvPr/>
        </p:nvSpPr>
        <p:spPr bwMode="auto">
          <a:xfrm>
            <a:off x="5881052" y="1783231"/>
            <a:ext cx="634672" cy="578004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>
            <a:off x="4491714" y="1431891"/>
            <a:ext cx="3494046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  <a:endParaRPr lang="en-US" altLang="zh-CN" sz="40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4796" y="2709974"/>
            <a:ext cx="516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six</a:t>
            </a:r>
          </a:p>
        </p:txBody>
      </p:sp>
      <p:sp>
        <p:nvSpPr>
          <p:cNvPr id="6" name="Synergistically utilize technically sound portals with frictionless chains. Dramatically customize…"/>
          <p:cNvSpPr txBox="1"/>
          <p:nvPr/>
        </p:nvSpPr>
        <p:spPr>
          <a:xfrm>
            <a:off x="4773823" y="3946067"/>
            <a:ext cx="292982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 </a:t>
            </a: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empowered</a:t>
            </a:r>
          </a:p>
        </p:txBody>
      </p:sp>
      <p:sp>
        <p:nvSpPr>
          <p:cNvPr id="7" name="ísľîḋè"/>
          <p:cNvSpPr/>
          <p:nvPr/>
        </p:nvSpPr>
        <p:spPr>
          <a:xfrm flipV="1">
            <a:off x="4457936" y="4173140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1iďé"/>
          <p:cNvSpPr/>
          <p:nvPr/>
        </p:nvSpPr>
        <p:spPr>
          <a:xfrm flipV="1">
            <a:off x="4264024" y="4185712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ṥ1iḍè"/>
          <p:cNvSpPr/>
          <p:nvPr/>
        </p:nvSpPr>
        <p:spPr>
          <a:xfrm flipV="1">
            <a:off x="4102269" y="4201791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Sļîḑé"/>
          <p:cNvSpPr/>
          <p:nvPr/>
        </p:nvSpPr>
        <p:spPr>
          <a:xfrm flipV="1">
            <a:off x="7870339" y="4188067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Sliďè"/>
          <p:cNvSpPr/>
          <p:nvPr/>
        </p:nvSpPr>
        <p:spPr>
          <a:xfrm flipV="1">
            <a:off x="8089393" y="4200639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lïḋê"/>
          <p:cNvSpPr/>
          <p:nvPr/>
        </p:nvSpPr>
        <p:spPr>
          <a:xfrm flipV="1">
            <a:off x="8283308" y="4216718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402750" y="3248515"/>
            <a:ext cx="1616175" cy="12279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81159" y="3248515"/>
            <a:ext cx="1616175" cy="122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cxnSp>
        <p:nvCxnSpPr>
          <p:cNvPr id="3" name="Google Shape;1298;p37"/>
          <p:cNvCxnSpPr>
            <a:stCxn id="44" idx="6"/>
            <a:endCxn id="58" idx="2"/>
          </p:cNvCxnSpPr>
          <p:nvPr/>
        </p:nvCxnSpPr>
        <p:spPr>
          <a:xfrm>
            <a:off x="1902617" y="4037200"/>
            <a:ext cx="8386800" cy="0"/>
          </a:xfrm>
          <a:prstGeom prst="straightConnector1">
            <a:avLst/>
          </a:prstGeom>
          <a:noFill/>
          <a:ln w="19050" cap="flat" cmpd="sng">
            <a:solidFill>
              <a:srgbClr val="F6E0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302;p37"/>
          <p:cNvSpPr/>
          <p:nvPr/>
        </p:nvSpPr>
        <p:spPr>
          <a:xfrm>
            <a:off x="4013384" y="1887801"/>
            <a:ext cx="1296400" cy="1296400"/>
          </a:xfrm>
          <a:prstGeom prst="ellipse">
            <a:avLst/>
          </a:prstGeom>
          <a:noFill/>
          <a:ln w="19050" cap="flat" cmpd="sng">
            <a:solidFill>
              <a:srgbClr val="F6E0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oogle Shape;1303;p37"/>
          <p:cNvSpPr/>
          <p:nvPr/>
        </p:nvSpPr>
        <p:spPr>
          <a:xfrm>
            <a:off x="4131044" y="2005461"/>
            <a:ext cx="1061200" cy="1061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8" name="Google Shape;1304;p37"/>
          <p:cNvSpPr/>
          <p:nvPr/>
        </p:nvSpPr>
        <p:spPr>
          <a:xfrm>
            <a:off x="4539651" y="3288952"/>
            <a:ext cx="244000" cy="244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9" name="Google Shape;1305;p37"/>
          <p:cNvSpPr/>
          <p:nvPr/>
        </p:nvSpPr>
        <p:spPr>
          <a:xfrm>
            <a:off x="4574248" y="3603849"/>
            <a:ext cx="174800" cy="1748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0" name="Google Shape;1306;p37"/>
          <p:cNvSpPr/>
          <p:nvPr/>
        </p:nvSpPr>
        <p:spPr>
          <a:xfrm>
            <a:off x="4507851" y="3883401"/>
            <a:ext cx="307600" cy="3076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1307;p37"/>
          <p:cNvSpPr/>
          <p:nvPr/>
        </p:nvSpPr>
        <p:spPr>
          <a:xfrm>
            <a:off x="4551851" y="3927401"/>
            <a:ext cx="219600" cy="2196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3" name="Google Shape;1311;p37"/>
          <p:cNvSpPr/>
          <p:nvPr/>
        </p:nvSpPr>
        <p:spPr>
          <a:xfrm>
            <a:off x="4427404" y="2303030"/>
            <a:ext cx="468381" cy="46594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313;p37"/>
          <p:cNvSpPr/>
          <p:nvPr/>
        </p:nvSpPr>
        <p:spPr>
          <a:xfrm>
            <a:off x="6882217" y="1887800"/>
            <a:ext cx="1296400" cy="1296400"/>
          </a:xfrm>
          <a:prstGeom prst="ellipse">
            <a:avLst/>
          </a:prstGeom>
          <a:noFill/>
          <a:ln w="19050" cap="flat" cmpd="sng">
            <a:solidFill>
              <a:srgbClr val="F6E0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1314;p37"/>
          <p:cNvSpPr/>
          <p:nvPr/>
        </p:nvSpPr>
        <p:spPr>
          <a:xfrm>
            <a:off x="6999877" y="2005460"/>
            <a:ext cx="1061200" cy="1061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9" name="Google Shape;1315;p37"/>
          <p:cNvSpPr/>
          <p:nvPr/>
        </p:nvSpPr>
        <p:spPr>
          <a:xfrm>
            <a:off x="7408484" y="3288951"/>
            <a:ext cx="244000" cy="244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0" name="Google Shape;1316;p37"/>
          <p:cNvSpPr/>
          <p:nvPr/>
        </p:nvSpPr>
        <p:spPr>
          <a:xfrm>
            <a:off x="7443081" y="3603848"/>
            <a:ext cx="174800" cy="1748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1" name="Google Shape;1317;p37"/>
          <p:cNvSpPr/>
          <p:nvPr/>
        </p:nvSpPr>
        <p:spPr>
          <a:xfrm>
            <a:off x="7376684" y="3883400"/>
            <a:ext cx="307600" cy="3076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318;p37"/>
          <p:cNvSpPr/>
          <p:nvPr/>
        </p:nvSpPr>
        <p:spPr>
          <a:xfrm>
            <a:off x="7420684" y="3927400"/>
            <a:ext cx="219600" cy="2196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5" name="Google Shape;1323;p37"/>
          <p:cNvSpPr/>
          <p:nvPr/>
        </p:nvSpPr>
        <p:spPr>
          <a:xfrm>
            <a:off x="7292801" y="2300308"/>
            <a:ext cx="363151" cy="471409"/>
          </a:xfrm>
          <a:custGeom>
            <a:avLst/>
            <a:gdLst/>
            <a:ahLst/>
            <a:cxnLst/>
            <a:rect l="l" t="t" r="r" b="b"/>
            <a:pathLst>
              <a:path w="8980" h="11657" extrusionOk="0">
                <a:moveTo>
                  <a:pt x="5892" y="662"/>
                </a:moveTo>
                <a:cubicBezTo>
                  <a:pt x="6081" y="662"/>
                  <a:pt x="6239" y="819"/>
                  <a:pt x="6239" y="1040"/>
                </a:cubicBezTo>
                <a:lnTo>
                  <a:pt x="6239" y="1386"/>
                </a:lnTo>
                <a:lnTo>
                  <a:pt x="2805" y="1386"/>
                </a:lnTo>
                <a:lnTo>
                  <a:pt x="2805" y="1040"/>
                </a:lnTo>
                <a:cubicBezTo>
                  <a:pt x="2805" y="819"/>
                  <a:pt x="2962" y="662"/>
                  <a:pt x="3120" y="662"/>
                </a:cubicBezTo>
                <a:close/>
                <a:moveTo>
                  <a:pt x="8035" y="1323"/>
                </a:moveTo>
                <a:cubicBezTo>
                  <a:pt x="8255" y="1323"/>
                  <a:pt x="8413" y="1512"/>
                  <a:pt x="8413" y="1701"/>
                </a:cubicBezTo>
                <a:lnTo>
                  <a:pt x="8413" y="10617"/>
                </a:lnTo>
                <a:cubicBezTo>
                  <a:pt x="8413" y="10838"/>
                  <a:pt x="8255" y="10995"/>
                  <a:pt x="8035" y="10995"/>
                </a:cubicBezTo>
                <a:lnTo>
                  <a:pt x="1166" y="10995"/>
                </a:lnTo>
                <a:cubicBezTo>
                  <a:pt x="946" y="10995"/>
                  <a:pt x="788" y="10838"/>
                  <a:pt x="788" y="10617"/>
                </a:cubicBezTo>
                <a:lnTo>
                  <a:pt x="788" y="1701"/>
                </a:lnTo>
                <a:lnTo>
                  <a:pt x="757" y="1701"/>
                </a:lnTo>
                <a:cubicBezTo>
                  <a:pt x="757" y="1512"/>
                  <a:pt x="914" y="1323"/>
                  <a:pt x="1103" y="1323"/>
                </a:cubicBezTo>
                <a:lnTo>
                  <a:pt x="2143" y="1323"/>
                </a:lnTo>
                <a:lnTo>
                  <a:pt x="2143" y="1701"/>
                </a:lnTo>
                <a:cubicBezTo>
                  <a:pt x="2143" y="1890"/>
                  <a:pt x="2301" y="2048"/>
                  <a:pt x="2490" y="2048"/>
                </a:cubicBezTo>
                <a:lnTo>
                  <a:pt x="6617" y="2048"/>
                </a:lnTo>
                <a:cubicBezTo>
                  <a:pt x="6837" y="2048"/>
                  <a:pt x="6995" y="1890"/>
                  <a:pt x="6995" y="1701"/>
                </a:cubicBezTo>
                <a:lnTo>
                  <a:pt x="6995" y="1323"/>
                </a:lnTo>
                <a:close/>
                <a:moveTo>
                  <a:pt x="3120" y="0"/>
                </a:moveTo>
                <a:cubicBezTo>
                  <a:pt x="2679" y="0"/>
                  <a:pt x="2301" y="284"/>
                  <a:pt x="2143" y="662"/>
                </a:cubicBezTo>
                <a:lnTo>
                  <a:pt x="1040" y="662"/>
                </a:lnTo>
                <a:cubicBezTo>
                  <a:pt x="473" y="662"/>
                  <a:pt x="1" y="1134"/>
                  <a:pt x="1" y="1701"/>
                </a:cubicBezTo>
                <a:lnTo>
                  <a:pt x="1" y="10649"/>
                </a:lnTo>
                <a:cubicBezTo>
                  <a:pt x="64" y="11216"/>
                  <a:pt x="536" y="11657"/>
                  <a:pt x="1072" y="11657"/>
                </a:cubicBezTo>
                <a:lnTo>
                  <a:pt x="7971" y="11657"/>
                </a:lnTo>
                <a:cubicBezTo>
                  <a:pt x="8507" y="11657"/>
                  <a:pt x="8980" y="11184"/>
                  <a:pt x="8980" y="10649"/>
                </a:cubicBezTo>
                <a:lnTo>
                  <a:pt x="8980" y="1701"/>
                </a:lnTo>
                <a:cubicBezTo>
                  <a:pt x="8980" y="1134"/>
                  <a:pt x="8507" y="662"/>
                  <a:pt x="7971" y="662"/>
                </a:cubicBezTo>
                <a:lnTo>
                  <a:pt x="6869" y="662"/>
                </a:lnTo>
                <a:cubicBezTo>
                  <a:pt x="6711" y="284"/>
                  <a:pt x="6365" y="0"/>
                  <a:pt x="5892" y="0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1324;p37"/>
          <p:cNvSpPr/>
          <p:nvPr/>
        </p:nvSpPr>
        <p:spPr>
          <a:xfrm>
            <a:off x="7350145" y="2632806"/>
            <a:ext cx="85409" cy="85409"/>
          </a:xfrm>
          <a:custGeom>
            <a:avLst/>
            <a:gdLst/>
            <a:ahLst/>
            <a:cxnLst/>
            <a:rect l="l" t="t" r="r" b="b"/>
            <a:pathLst>
              <a:path w="2112" h="2112" extrusionOk="0">
                <a:moveTo>
                  <a:pt x="1355" y="726"/>
                </a:moveTo>
                <a:lnTo>
                  <a:pt x="1355" y="1387"/>
                </a:lnTo>
                <a:lnTo>
                  <a:pt x="694" y="1387"/>
                </a:lnTo>
                <a:lnTo>
                  <a:pt x="694" y="726"/>
                </a:lnTo>
                <a:close/>
                <a:moveTo>
                  <a:pt x="379" y="1"/>
                </a:moveTo>
                <a:cubicBezTo>
                  <a:pt x="158" y="1"/>
                  <a:pt x="0" y="158"/>
                  <a:pt x="0" y="379"/>
                </a:cubicBezTo>
                <a:lnTo>
                  <a:pt x="0" y="1734"/>
                </a:lnTo>
                <a:cubicBezTo>
                  <a:pt x="0" y="1954"/>
                  <a:pt x="158" y="2112"/>
                  <a:pt x="379" y="2112"/>
                </a:cubicBezTo>
                <a:lnTo>
                  <a:pt x="1733" y="2112"/>
                </a:lnTo>
                <a:cubicBezTo>
                  <a:pt x="1954" y="2112"/>
                  <a:pt x="2111" y="1954"/>
                  <a:pt x="2111" y="1734"/>
                </a:cubicBezTo>
                <a:lnTo>
                  <a:pt x="2111" y="379"/>
                </a:lnTo>
                <a:cubicBezTo>
                  <a:pt x="2111" y="158"/>
                  <a:pt x="1954" y="1"/>
                  <a:pt x="1733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1325;p37"/>
          <p:cNvSpPr/>
          <p:nvPr/>
        </p:nvSpPr>
        <p:spPr>
          <a:xfrm>
            <a:off x="7350145" y="2521960"/>
            <a:ext cx="85409" cy="84156"/>
          </a:xfrm>
          <a:custGeom>
            <a:avLst/>
            <a:gdLst/>
            <a:ahLst/>
            <a:cxnLst/>
            <a:rect l="l" t="t" r="r" b="b"/>
            <a:pathLst>
              <a:path w="2112" h="2081" extrusionOk="0">
                <a:moveTo>
                  <a:pt x="1355" y="694"/>
                </a:moveTo>
                <a:lnTo>
                  <a:pt x="1355" y="1356"/>
                </a:lnTo>
                <a:lnTo>
                  <a:pt x="694" y="1356"/>
                </a:lnTo>
                <a:lnTo>
                  <a:pt x="694" y="694"/>
                </a:lnTo>
                <a:close/>
                <a:moveTo>
                  <a:pt x="379" y="1"/>
                </a:moveTo>
                <a:cubicBezTo>
                  <a:pt x="158" y="1"/>
                  <a:pt x="0" y="159"/>
                  <a:pt x="0" y="348"/>
                </a:cubicBezTo>
                <a:lnTo>
                  <a:pt x="0" y="1734"/>
                </a:lnTo>
                <a:cubicBezTo>
                  <a:pt x="0" y="1923"/>
                  <a:pt x="158" y="2080"/>
                  <a:pt x="379" y="2080"/>
                </a:cubicBezTo>
                <a:lnTo>
                  <a:pt x="1733" y="2080"/>
                </a:lnTo>
                <a:cubicBezTo>
                  <a:pt x="1954" y="2080"/>
                  <a:pt x="2111" y="1923"/>
                  <a:pt x="2111" y="1734"/>
                </a:cubicBezTo>
                <a:lnTo>
                  <a:pt x="2111" y="348"/>
                </a:lnTo>
                <a:cubicBezTo>
                  <a:pt x="2111" y="159"/>
                  <a:pt x="1954" y="1"/>
                  <a:pt x="1733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1326;p37"/>
          <p:cNvSpPr/>
          <p:nvPr/>
        </p:nvSpPr>
        <p:spPr>
          <a:xfrm>
            <a:off x="7350145" y="2409860"/>
            <a:ext cx="85409" cy="85409"/>
          </a:xfrm>
          <a:custGeom>
            <a:avLst/>
            <a:gdLst/>
            <a:ahLst/>
            <a:cxnLst/>
            <a:rect l="l" t="t" r="r" b="b"/>
            <a:pathLst>
              <a:path w="2112" h="2112" extrusionOk="0">
                <a:moveTo>
                  <a:pt x="1355" y="725"/>
                </a:moveTo>
                <a:lnTo>
                  <a:pt x="1355" y="1387"/>
                </a:lnTo>
                <a:lnTo>
                  <a:pt x="694" y="1387"/>
                </a:lnTo>
                <a:lnTo>
                  <a:pt x="694" y="725"/>
                </a:lnTo>
                <a:close/>
                <a:moveTo>
                  <a:pt x="379" y="1"/>
                </a:moveTo>
                <a:cubicBezTo>
                  <a:pt x="158" y="1"/>
                  <a:pt x="0" y="158"/>
                  <a:pt x="0" y="379"/>
                </a:cubicBezTo>
                <a:lnTo>
                  <a:pt x="0" y="1733"/>
                </a:lnTo>
                <a:cubicBezTo>
                  <a:pt x="0" y="1954"/>
                  <a:pt x="158" y="2111"/>
                  <a:pt x="379" y="2111"/>
                </a:cubicBezTo>
                <a:lnTo>
                  <a:pt x="1733" y="2111"/>
                </a:lnTo>
                <a:cubicBezTo>
                  <a:pt x="1954" y="2111"/>
                  <a:pt x="2111" y="1954"/>
                  <a:pt x="2111" y="1733"/>
                </a:cubicBezTo>
                <a:lnTo>
                  <a:pt x="2111" y="379"/>
                </a:lnTo>
                <a:cubicBezTo>
                  <a:pt x="2111" y="158"/>
                  <a:pt x="1954" y="1"/>
                  <a:pt x="1733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1327;p37"/>
          <p:cNvSpPr/>
          <p:nvPr/>
        </p:nvSpPr>
        <p:spPr>
          <a:xfrm>
            <a:off x="7462245" y="2409860"/>
            <a:ext cx="138911" cy="29359"/>
          </a:xfrm>
          <a:custGeom>
            <a:avLst/>
            <a:gdLst/>
            <a:ahLst/>
            <a:cxnLst/>
            <a:rect l="l" t="t" r="r" b="b"/>
            <a:pathLst>
              <a:path w="3435" h="726" extrusionOk="0">
                <a:moveTo>
                  <a:pt x="347" y="1"/>
                </a:moveTo>
                <a:cubicBezTo>
                  <a:pt x="158" y="1"/>
                  <a:pt x="1" y="158"/>
                  <a:pt x="1" y="379"/>
                </a:cubicBezTo>
                <a:cubicBezTo>
                  <a:pt x="1" y="568"/>
                  <a:pt x="158" y="725"/>
                  <a:pt x="347" y="725"/>
                </a:cubicBezTo>
                <a:lnTo>
                  <a:pt x="3057" y="725"/>
                </a:lnTo>
                <a:cubicBezTo>
                  <a:pt x="3277" y="725"/>
                  <a:pt x="3435" y="568"/>
                  <a:pt x="3435" y="379"/>
                </a:cubicBezTo>
                <a:cubicBezTo>
                  <a:pt x="3435" y="158"/>
                  <a:pt x="3277" y="1"/>
                  <a:pt x="3057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Google Shape;1328;p37"/>
          <p:cNvSpPr/>
          <p:nvPr/>
        </p:nvSpPr>
        <p:spPr>
          <a:xfrm>
            <a:off x="7462245" y="2465910"/>
            <a:ext cx="84156" cy="29359"/>
          </a:xfrm>
          <a:custGeom>
            <a:avLst/>
            <a:gdLst/>
            <a:ahLst/>
            <a:cxnLst/>
            <a:rect l="l" t="t" r="r" b="b"/>
            <a:pathLst>
              <a:path w="2081" h="726" extrusionOk="0">
                <a:moveTo>
                  <a:pt x="347" y="1"/>
                </a:moveTo>
                <a:cubicBezTo>
                  <a:pt x="158" y="1"/>
                  <a:pt x="1" y="158"/>
                  <a:pt x="1" y="347"/>
                </a:cubicBezTo>
                <a:cubicBezTo>
                  <a:pt x="1" y="568"/>
                  <a:pt x="158" y="725"/>
                  <a:pt x="347" y="725"/>
                </a:cubicBezTo>
                <a:lnTo>
                  <a:pt x="1734" y="725"/>
                </a:lnTo>
                <a:cubicBezTo>
                  <a:pt x="1923" y="725"/>
                  <a:pt x="2080" y="568"/>
                  <a:pt x="2080" y="347"/>
                </a:cubicBezTo>
                <a:cubicBezTo>
                  <a:pt x="2080" y="158"/>
                  <a:pt x="1923" y="1"/>
                  <a:pt x="1734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Google Shape;1329;p37"/>
          <p:cNvSpPr/>
          <p:nvPr/>
        </p:nvSpPr>
        <p:spPr>
          <a:xfrm>
            <a:off x="7462245" y="2521960"/>
            <a:ext cx="138911" cy="28106"/>
          </a:xfrm>
          <a:custGeom>
            <a:avLst/>
            <a:gdLst/>
            <a:ahLst/>
            <a:cxnLst/>
            <a:rect l="l" t="t" r="r" b="b"/>
            <a:pathLst>
              <a:path w="3435" h="695" extrusionOk="0">
                <a:moveTo>
                  <a:pt x="347" y="1"/>
                </a:moveTo>
                <a:cubicBezTo>
                  <a:pt x="158" y="1"/>
                  <a:pt x="1" y="159"/>
                  <a:pt x="1" y="348"/>
                </a:cubicBezTo>
                <a:cubicBezTo>
                  <a:pt x="1" y="537"/>
                  <a:pt x="158" y="694"/>
                  <a:pt x="347" y="694"/>
                </a:cubicBezTo>
                <a:lnTo>
                  <a:pt x="3057" y="694"/>
                </a:lnTo>
                <a:cubicBezTo>
                  <a:pt x="3277" y="694"/>
                  <a:pt x="3435" y="537"/>
                  <a:pt x="3435" y="348"/>
                </a:cubicBezTo>
                <a:cubicBezTo>
                  <a:pt x="3435" y="159"/>
                  <a:pt x="3277" y="1"/>
                  <a:pt x="3057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1330;p37"/>
          <p:cNvSpPr/>
          <p:nvPr/>
        </p:nvSpPr>
        <p:spPr>
          <a:xfrm>
            <a:off x="7462245" y="2576756"/>
            <a:ext cx="84156" cy="29359"/>
          </a:xfrm>
          <a:custGeom>
            <a:avLst/>
            <a:gdLst/>
            <a:ahLst/>
            <a:cxnLst/>
            <a:rect l="l" t="t" r="r" b="b"/>
            <a:pathLst>
              <a:path w="2081" h="726" extrusionOk="0">
                <a:moveTo>
                  <a:pt x="347" y="1"/>
                </a:moveTo>
                <a:cubicBezTo>
                  <a:pt x="158" y="1"/>
                  <a:pt x="1" y="190"/>
                  <a:pt x="1" y="379"/>
                </a:cubicBezTo>
                <a:cubicBezTo>
                  <a:pt x="1" y="568"/>
                  <a:pt x="158" y="725"/>
                  <a:pt x="347" y="725"/>
                </a:cubicBezTo>
                <a:lnTo>
                  <a:pt x="1734" y="725"/>
                </a:lnTo>
                <a:cubicBezTo>
                  <a:pt x="1923" y="725"/>
                  <a:pt x="2080" y="568"/>
                  <a:pt x="2080" y="379"/>
                </a:cubicBezTo>
                <a:cubicBezTo>
                  <a:pt x="2080" y="190"/>
                  <a:pt x="1923" y="1"/>
                  <a:pt x="1734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Google Shape;1331;p37"/>
          <p:cNvSpPr/>
          <p:nvPr/>
        </p:nvSpPr>
        <p:spPr>
          <a:xfrm>
            <a:off x="7462245" y="2632806"/>
            <a:ext cx="138911" cy="29359"/>
          </a:xfrm>
          <a:custGeom>
            <a:avLst/>
            <a:gdLst/>
            <a:ahLst/>
            <a:cxnLst/>
            <a:rect l="l" t="t" r="r" b="b"/>
            <a:pathLst>
              <a:path w="3435" h="726" extrusionOk="0">
                <a:moveTo>
                  <a:pt x="347" y="1"/>
                </a:moveTo>
                <a:cubicBezTo>
                  <a:pt x="158" y="1"/>
                  <a:pt x="1" y="158"/>
                  <a:pt x="1" y="379"/>
                </a:cubicBezTo>
                <a:cubicBezTo>
                  <a:pt x="1" y="568"/>
                  <a:pt x="158" y="726"/>
                  <a:pt x="347" y="726"/>
                </a:cubicBezTo>
                <a:lnTo>
                  <a:pt x="3057" y="726"/>
                </a:lnTo>
                <a:cubicBezTo>
                  <a:pt x="3277" y="726"/>
                  <a:pt x="3435" y="568"/>
                  <a:pt x="3435" y="379"/>
                </a:cubicBezTo>
                <a:cubicBezTo>
                  <a:pt x="3435" y="158"/>
                  <a:pt x="3277" y="1"/>
                  <a:pt x="3057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Google Shape;1332;p37"/>
          <p:cNvSpPr/>
          <p:nvPr/>
        </p:nvSpPr>
        <p:spPr>
          <a:xfrm>
            <a:off x="7462245" y="2688896"/>
            <a:ext cx="84156" cy="29319"/>
          </a:xfrm>
          <a:custGeom>
            <a:avLst/>
            <a:gdLst/>
            <a:ahLst/>
            <a:cxnLst/>
            <a:rect l="l" t="t" r="r" b="b"/>
            <a:pathLst>
              <a:path w="2081" h="725" extrusionOk="0">
                <a:moveTo>
                  <a:pt x="347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67"/>
                  <a:pt x="158" y="725"/>
                  <a:pt x="347" y="725"/>
                </a:cubicBezTo>
                <a:lnTo>
                  <a:pt x="1734" y="725"/>
                </a:lnTo>
                <a:cubicBezTo>
                  <a:pt x="1923" y="725"/>
                  <a:pt x="2080" y="567"/>
                  <a:pt x="2080" y="347"/>
                </a:cubicBezTo>
                <a:cubicBezTo>
                  <a:pt x="2080" y="158"/>
                  <a:pt x="1923" y="0"/>
                  <a:pt x="1734" y="0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Google Shape;1333;p37"/>
          <p:cNvSpPr/>
          <p:nvPr/>
        </p:nvSpPr>
        <p:spPr>
          <a:xfrm>
            <a:off x="7685231" y="2356358"/>
            <a:ext cx="82821" cy="388628"/>
          </a:xfrm>
          <a:custGeom>
            <a:avLst/>
            <a:gdLst/>
            <a:ahLst/>
            <a:cxnLst/>
            <a:rect l="l" t="t" r="r" b="b"/>
            <a:pathLst>
              <a:path w="2048" h="9610" extrusionOk="0">
                <a:moveTo>
                  <a:pt x="1008" y="662"/>
                </a:moveTo>
                <a:cubicBezTo>
                  <a:pt x="1229" y="662"/>
                  <a:pt x="1386" y="819"/>
                  <a:pt x="1386" y="1009"/>
                </a:cubicBezTo>
                <a:lnTo>
                  <a:pt x="1386" y="2080"/>
                </a:lnTo>
                <a:lnTo>
                  <a:pt x="725" y="2080"/>
                </a:lnTo>
                <a:lnTo>
                  <a:pt x="725" y="1009"/>
                </a:lnTo>
                <a:lnTo>
                  <a:pt x="662" y="1009"/>
                </a:lnTo>
                <a:cubicBezTo>
                  <a:pt x="662" y="819"/>
                  <a:pt x="819" y="662"/>
                  <a:pt x="1008" y="662"/>
                </a:cubicBezTo>
                <a:close/>
                <a:moveTo>
                  <a:pt x="1323" y="2741"/>
                </a:moveTo>
                <a:lnTo>
                  <a:pt x="1323" y="6900"/>
                </a:lnTo>
                <a:lnTo>
                  <a:pt x="662" y="6900"/>
                </a:lnTo>
                <a:lnTo>
                  <a:pt x="662" y="2741"/>
                </a:lnTo>
                <a:close/>
                <a:moveTo>
                  <a:pt x="1260" y="7562"/>
                </a:moveTo>
                <a:lnTo>
                  <a:pt x="1008" y="8192"/>
                </a:lnTo>
                <a:lnTo>
                  <a:pt x="819" y="7562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9"/>
                </a:cubicBezTo>
                <a:lnTo>
                  <a:pt x="0" y="7215"/>
                </a:lnTo>
                <a:lnTo>
                  <a:pt x="0" y="7309"/>
                </a:lnTo>
                <a:lnTo>
                  <a:pt x="662" y="9357"/>
                </a:lnTo>
                <a:cubicBezTo>
                  <a:pt x="693" y="9515"/>
                  <a:pt x="819" y="9609"/>
                  <a:pt x="977" y="9609"/>
                </a:cubicBezTo>
                <a:cubicBezTo>
                  <a:pt x="1134" y="9609"/>
                  <a:pt x="1260" y="9515"/>
                  <a:pt x="1292" y="9357"/>
                </a:cubicBezTo>
                <a:lnTo>
                  <a:pt x="1954" y="7309"/>
                </a:lnTo>
                <a:lnTo>
                  <a:pt x="1954" y="7215"/>
                </a:lnTo>
                <a:lnTo>
                  <a:pt x="1954" y="1009"/>
                </a:lnTo>
                <a:cubicBezTo>
                  <a:pt x="2048" y="441"/>
                  <a:pt x="1576" y="0"/>
                  <a:pt x="1008" y="0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Google Shape;1335;p37"/>
          <p:cNvSpPr/>
          <p:nvPr/>
        </p:nvSpPr>
        <p:spPr>
          <a:xfrm>
            <a:off x="1144550" y="1887800"/>
            <a:ext cx="1296400" cy="1296400"/>
          </a:xfrm>
          <a:prstGeom prst="ellipse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Google Shape;1336;p37"/>
          <p:cNvSpPr/>
          <p:nvPr/>
        </p:nvSpPr>
        <p:spPr>
          <a:xfrm>
            <a:off x="1262210" y="2005460"/>
            <a:ext cx="1061200" cy="1061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solidFill>
              <a:srgbClr val="F6E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1" name="Google Shape;1337;p37"/>
          <p:cNvSpPr/>
          <p:nvPr/>
        </p:nvSpPr>
        <p:spPr>
          <a:xfrm>
            <a:off x="1670817" y="3288951"/>
            <a:ext cx="244000" cy="244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2" name="Google Shape;1338;p37"/>
          <p:cNvSpPr/>
          <p:nvPr/>
        </p:nvSpPr>
        <p:spPr>
          <a:xfrm>
            <a:off x="1705414" y="3603848"/>
            <a:ext cx="174800" cy="1748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3" name="Google Shape;1339;p37"/>
          <p:cNvSpPr/>
          <p:nvPr/>
        </p:nvSpPr>
        <p:spPr>
          <a:xfrm>
            <a:off x="1639017" y="3883400"/>
            <a:ext cx="307600" cy="3076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Google Shape;1299;p37"/>
          <p:cNvSpPr/>
          <p:nvPr/>
        </p:nvSpPr>
        <p:spPr>
          <a:xfrm>
            <a:off x="1683017" y="3927400"/>
            <a:ext cx="219600" cy="2196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7" name="Google Shape;1344;p37"/>
          <p:cNvSpPr/>
          <p:nvPr/>
        </p:nvSpPr>
        <p:spPr>
          <a:xfrm>
            <a:off x="1588558" y="2297101"/>
            <a:ext cx="408688" cy="477799"/>
          </a:xfrm>
          <a:custGeom>
            <a:avLst/>
            <a:gdLst/>
            <a:ahLst/>
            <a:cxnLst/>
            <a:rect l="l" t="t" r="r" b="b"/>
            <a:pathLst>
              <a:path w="10272" h="12009" extrusionOk="0">
                <a:moveTo>
                  <a:pt x="4507" y="679"/>
                </a:moveTo>
                <a:cubicBezTo>
                  <a:pt x="4774" y="679"/>
                  <a:pt x="5048" y="706"/>
                  <a:pt x="5325" y="762"/>
                </a:cubicBezTo>
                <a:cubicBezTo>
                  <a:pt x="6774" y="1077"/>
                  <a:pt x="7940" y="2274"/>
                  <a:pt x="8255" y="3723"/>
                </a:cubicBezTo>
                <a:cubicBezTo>
                  <a:pt x="8381" y="4227"/>
                  <a:pt x="8381" y="4763"/>
                  <a:pt x="8318" y="5267"/>
                </a:cubicBezTo>
                <a:cubicBezTo>
                  <a:pt x="8318" y="5330"/>
                  <a:pt x="8318" y="5424"/>
                  <a:pt x="8350" y="5487"/>
                </a:cubicBezTo>
                <a:lnTo>
                  <a:pt x="9263" y="7220"/>
                </a:lnTo>
                <a:cubicBezTo>
                  <a:pt x="9389" y="7441"/>
                  <a:pt x="9232" y="7756"/>
                  <a:pt x="8980" y="7756"/>
                </a:cubicBezTo>
                <a:lnTo>
                  <a:pt x="8034" y="7756"/>
                </a:lnTo>
                <a:cubicBezTo>
                  <a:pt x="7845" y="7756"/>
                  <a:pt x="7688" y="7913"/>
                  <a:pt x="7688" y="8102"/>
                </a:cubicBezTo>
                <a:lnTo>
                  <a:pt x="7688" y="9867"/>
                </a:lnTo>
                <a:lnTo>
                  <a:pt x="5892" y="9867"/>
                </a:lnTo>
                <a:cubicBezTo>
                  <a:pt x="5703" y="9867"/>
                  <a:pt x="5546" y="10024"/>
                  <a:pt x="5546" y="10213"/>
                </a:cubicBezTo>
                <a:lnTo>
                  <a:pt x="5546" y="11284"/>
                </a:lnTo>
                <a:lnTo>
                  <a:pt x="2049" y="11284"/>
                </a:lnTo>
                <a:lnTo>
                  <a:pt x="2049" y="7693"/>
                </a:lnTo>
                <a:cubicBezTo>
                  <a:pt x="2049" y="7598"/>
                  <a:pt x="2017" y="7504"/>
                  <a:pt x="1923" y="7441"/>
                </a:cubicBezTo>
                <a:cubicBezTo>
                  <a:pt x="1103" y="6685"/>
                  <a:pt x="631" y="5645"/>
                  <a:pt x="631" y="4542"/>
                </a:cubicBezTo>
                <a:cubicBezTo>
                  <a:pt x="631" y="2387"/>
                  <a:pt x="2372" y="679"/>
                  <a:pt x="4507" y="679"/>
                </a:cubicBezTo>
                <a:close/>
                <a:moveTo>
                  <a:pt x="4570" y="0"/>
                </a:moveTo>
                <a:cubicBezTo>
                  <a:pt x="2059" y="0"/>
                  <a:pt x="1" y="1999"/>
                  <a:pt x="1" y="4542"/>
                </a:cubicBezTo>
                <a:cubicBezTo>
                  <a:pt x="1" y="5802"/>
                  <a:pt x="505" y="7000"/>
                  <a:pt x="1418" y="7850"/>
                </a:cubicBezTo>
                <a:lnTo>
                  <a:pt x="1418" y="11631"/>
                </a:lnTo>
                <a:cubicBezTo>
                  <a:pt x="1418" y="11851"/>
                  <a:pt x="1576" y="12009"/>
                  <a:pt x="1765" y="12009"/>
                </a:cubicBezTo>
                <a:lnTo>
                  <a:pt x="5987" y="12009"/>
                </a:lnTo>
                <a:cubicBezTo>
                  <a:pt x="6176" y="12009"/>
                  <a:pt x="6333" y="11851"/>
                  <a:pt x="6333" y="11631"/>
                </a:cubicBezTo>
                <a:lnTo>
                  <a:pt x="6333" y="10591"/>
                </a:lnTo>
                <a:lnTo>
                  <a:pt x="8097" y="10591"/>
                </a:lnTo>
                <a:cubicBezTo>
                  <a:pt x="8287" y="10591"/>
                  <a:pt x="8444" y="10434"/>
                  <a:pt x="8444" y="10213"/>
                </a:cubicBezTo>
                <a:lnTo>
                  <a:pt x="8444" y="8449"/>
                </a:lnTo>
                <a:lnTo>
                  <a:pt x="9043" y="8449"/>
                </a:lnTo>
                <a:cubicBezTo>
                  <a:pt x="9799" y="8417"/>
                  <a:pt x="10271" y="7598"/>
                  <a:pt x="9925" y="6874"/>
                </a:cubicBezTo>
                <a:lnTo>
                  <a:pt x="9043" y="5267"/>
                </a:lnTo>
                <a:cubicBezTo>
                  <a:pt x="9137" y="4700"/>
                  <a:pt x="9137" y="4164"/>
                  <a:pt x="9011" y="3597"/>
                </a:cubicBezTo>
                <a:cubicBezTo>
                  <a:pt x="8665" y="1864"/>
                  <a:pt x="7247" y="510"/>
                  <a:pt x="5546" y="100"/>
                </a:cubicBezTo>
                <a:cubicBezTo>
                  <a:pt x="5215" y="33"/>
                  <a:pt x="4889" y="0"/>
                  <a:pt x="4570" y="0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345;p37"/>
          <p:cNvSpPr/>
          <p:nvPr/>
        </p:nvSpPr>
        <p:spPr>
          <a:xfrm>
            <a:off x="1655002" y="2352444"/>
            <a:ext cx="229410" cy="223164"/>
          </a:xfrm>
          <a:custGeom>
            <a:avLst/>
            <a:gdLst/>
            <a:ahLst/>
            <a:cxnLst/>
            <a:rect l="l" t="t" r="r" b="b"/>
            <a:pathLst>
              <a:path w="5766" h="5609" extrusionOk="0">
                <a:moveTo>
                  <a:pt x="3214" y="757"/>
                </a:moveTo>
                <a:lnTo>
                  <a:pt x="3214" y="883"/>
                </a:lnTo>
                <a:cubicBezTo>
                  <a:pt x="3214" y="1040"/>
                  <a:pt x="3277" y="1135"/>
                  <a:pt x="3435" y="1198"/>
                </a:cubicBezTo>
                <a:cubicBezTo>
                  <a:pt x="3624" y="1261"/>
                  <a:pt x="3844" y="1387"/>
                  <a:pt x="4002" y="1513"/>
                </a:cubicBezTo>
                <a:cubicBezTo>
                  <a:pt x="4061" y="1553"/>
                  <a:pt x="4146" y="1593"/>
                  <a:pt x="4233" y="1593"/>
                </a:cubicBezTo>
                <a:cubicBezTo>
                  <a:pt x="4283" y="1593"/>
                  <a:pt x="4333" y="1579"/>
                  <a:pt x="4380" y="1545"/>
                </a:cubicBezTo>
                <a:lnTo>
                  <a:pt x="4506" y="1482"/>
                </a:lnTo>
                <a:lnTo>
                  <a:pt x="4852" y="2049"/>
                </a:lnTo>
                <a:lnTo>
                  <a:pt x="4726" y="2143"/>
                </a:lnTo>
                <a:cubicBezTo>
                  <a:pt x="4632" y="2206"/>
                  <a:pt x="4537" y="2364"/>
                  <a:pt x="4569" y="2490"/>
                </a:cubicBezTo>
                <a:cubicBezTo>
                  <a:pt x="4632" y="2710"/>
                  <a:pt x="4632" y="2899"/>
                  <a:pt x="4569" y="3120"/>
                </a:cubicBezTo>
                <a:cubicBezTo>
                  <a:pt x="4537" y="3277"/>
                  <a:pt x="4632" y="3403"/>
                  <a:pt x="4726" y="3466"/>
                </a:cubicBezTo>
                <a:lnTo>
                  <a:pt x="4852" y="3561"/>
                </a:lnTo>
                <a:lnTo>
                  <a:pt x="4506" y="4159"/>
                </a:lnTo>
                <a:lnTo>
                  <a:pt x="4380" y="4065"/>
                </a:lnTo>
                <a:cubicBezTo>
                  <a:pt x="4323" y="4037"/>
                  <a:pt x="4260" y="4021"/>
                  <a:pt x="4199" y="4021"/>
                </a:cubicBezTo>
                <a:cubicBezTo>
                  <a:pt x="4125" y="4021"/>
                  <a:pt x="4054" y="4044"/>
                  <a:pt x="4002" y="4096"/>
                </a:cubicBezTo>
                <a:cubicBezTo>
                  <a:pt x="3844" y="4254"/>
                  <a:pt x="3624" y="4348"/>
                  <a:pt x="3435" y="4411"/>
                </a:cubicBezTo>
                <a:cubicBezTo>
                  <a:pt x="3277" y="4475"/>
                  <a:pt x="3214" y="4632"/>
                  <a:pt x="3214" y="4727"/>
                </a:cubicBezTo>
                <a:lnTo>
                  <a:pt x="3214" y="4853"/>
                </a:lnTo>
                <a:lnTo>
                  <a:pt x="2489" y="4853"/>
                </a:lnTo>
                <a:lnTo>
                  <a:pt x="2489" y="4727"/>
                </a:lnTo>
                <a:cubicBezTo>
                  <a:pt x="2489" y="4569"/>
                  <a:pt x="2426" y="4475"/>
                  <a:pt x="2269" y="4411"/>
                </a:cubicBezTo>
                <a:cubicBezTo>
                  <a:pt x="2048" y="4348"/>
                  <a:pt x="1859" y="4222"/>
                  <a:pt x="1702" y="4096"/>
                </a:cubicBezTo>
                <a:cubicBezTo>
                  <a:pt x="1622" y="4057"/>
                  <a:pt x="1530" y="4017"/>
                  <a:pt x="1449" y="4017"/>
                </a:cubicBezTo>
                <a:cubicBezTo>
                  <a:pt x="1402" y="4017"/>
                  <a:pt x="1358" y="4030"/>
                  <a:pt x="1324" y="4065"/>
                </a:cubicBezTo>
                <a:lnTo>
                  <a:pt x="1198" y="4159"/>
                </a:lnTo>
                <a:lnTo>
                  <a:pt x="851" y="3561"/>
                </a:lnTo>
                <a:lnTo>
                  <a:pt x="946" y="3466"/>
                </a:lnTo>
                <a:cubicBezTo>
                  <a:pt x="1072" y="3403"/>
                  <a:pt x="1166" y="3246"/>
                  <a:pt x="1103" y="3120"/>
                </a:cubicBezTo>
                <a:cubicBezTo>
                  <a:pt x="1072" y="2899"/>
                  <a:pt x="1072" y="2710"/>
                  <a:pt x="1103" y="2490"/>
                </a:cubicBezTo>
                <a:cubicBezTo>
                  <a:pt x="1166" y="2332"/>
                  <a:pt x="1072" y="2206"/>
                  <a:pt x="946" y="2143"/>
                </a:cubicBezTo>
                <a:lnTo>
                  <a:pt x="851" y="2049"/>
                </a:lnTo>
                <a:lnTo>
                  <a:pt x="1198" y="1482"/>
                </a:lnTo>
                <a:lnTo>
                  <a:pt x="1324" y="1545"/>
                </a:lnTo>
                <a:cubicBezTo>
                  <a:pt x="1366" y="1573"/>
                  <a:pt x="1421" y="1588"/>
                  <a:pt x="1481" y="1588"/>
                </a:cubicBezTo>
                <a:cubicBezTo>
                  <a:pt x="1553" y="1588"/>
                  <a:pt x="1632" y="1565"/>
                  <a:pt x="1702" y="1513"/>
                </a:cubicBezTo>
                <a:cubicBezTo>
                  <a:pt x="1859" y="1356"/>
                  <a:pt x="2048" y="1261"/>
                  <a:pt x="2269" y="1198"/>
                </a:cubicBezTo>
                <a:cubicBezTo>
                  <a:pt x="2426" y="1135"/>
                  <a:pt x="2489" y="977"/>
                  <a:pt x="2489" y="883"/>
                </a:cubicBezTo>
                <a:lnTo>
                  <a:pt x="2489" y="757"/>
                </a:lnTo>
                <a:close/>
                <a:moveTo>
                  <a:pt x="2174" y="1"/>
                </a:moveTo>
                <a:cubicBezTo>
                  <a:pt x="1985" y="1"/>
                  <a:pt x="1828" y="158"/>
                  <a:pt x="1828" y="379"/>
                </a:cubicBezTo>
                <a:lnTo>
                  <a:pt x="1828" y="599"/>
                </a:lnTo>
                <a:cubicBezTo>
                  <a:pt x="1702" y="631"/>
                  <a:pt x="1576" y="725"/>
                  <a:pt x="1513" y="788"/>
                </a:cubicBezTo>
                <a:lnTo>
                  <a:pt x="1324" y="694"/>
                </a:lnTo>
                <a:cubicBezTo>
                  <a:pt x="1265" y="658"/>
                  <a:pt x="1192" y="641"/>
                  <a:pt x="1122" y="641"/>
                </a:cubicBezTo>
                <a:cubicBezTo>
                  <a:pt x="1004" y="641"/>
                  <a:pt x="890" y="690"/>
                  <a:pt x="851" y="788"/>
                </a:cubicBezTo>
                <a:lnTo>
                  <a:pt x="126" y="2017"/>
                </a:lnTo>
                <a:cubicBezTo>
                  <a:pt x="63" y="2175"/>
                  <a:pt x="95" y="2427"/>
                  <a:pt x="253" y="2490"/>
                </a:cubicBezTo>
                <a:lnTo>
                  <a:pt x="442" y="2616"/>
                </a:lnTo>
                <a:lnTo>
                  <a:pt x="442" y="2994"/>
                </a:lnTo>
                <a:lnTo>
                  <a:pt x="253" y="3120"/>
                </a:lnTo>
                <a:cubicBezTo>
                  <a:pt x="95" y="3214"/>
                  <a:pt x="0" y="3435"/>
                  <a:pt x="126" y="3592"/>
                </a:cubicBezTo>
                <a:lnTo>
                  <a:pt x="851" y="4821"/>
                </a:lnTo>
                <a:cubicBezTo>
                  <a:pt x="894" y="4928"/>
                  <a:pt x="1024" y="4991"/>
                  <a:pt x="1152" y="4991"/>
                </a:cubicBezTo>
                <a:cubicBezTo>
                  <a:pt x="1213" y="4991"/>
                  <a:pt x="1273" y="4977"/>
                  <a:pt x="1324" y="4947"/>
                </a:cubicBezTo>
                <a:lnTo>
                  <a:pt x="1513" y="4821"/>
                </a:lnTo>
                <a:cubicBezTo>
                  <a:pt x="1639" y="4884"/>
                  <a:pt x="1733" y="4979"/>
                  <a:pt x="1828" y="5010"/>
                </a:cubicBezTo>
                <a:lnTo>
                  <a:pt x="1828" y="5262"/>
                </a:lnTo>
                <a:cubicBezTo>
                  <a:pt x="1828" y="5451"/>
                  <a:pt x="1985" y="5609"/>
                  <a:pt x="2174" y="5609"/>
                </a:cubicBezTo>
                <a:lnTo>
                  <a:pt x="3592" y="5609"/>
                </a:lnTo>
                <a:cubicBezTo>
                  <a:pt x="3781" y="5609"/>
                  <a:pt x="3939" y="5451"/>
                  <a:pt x="3939" y="5262"/>
                </a:cubicBezTo>
                <a:lnTo>
                  <a:pt x="3939" y="5010"/>
                </a:lnTo>
                <a:cubicBezTo>
                  <a:pt x="4065" y="4979"/>
                  <a:pt x="4191" y="4884"/>
                  <a:pt x="4254" y="4821"/>
                </a:cubicBezTo>
                <a:lnTo>
                  <a:pt x="4474" y="4947"/>
                </a:lnTo>
                <a:cubicBezTo>
                  <a:pt x="4524" y="4967"/>
                  <a:pt x="4580" y="4978"/>
                  <a:pt x="4637" y="4978"/>
                </a:cubicBezTo>
                <a:cubicBezTo>
                  <a:pt x="4759" y="4978"/>
                  <a:pt x="4882" y="4929"/>
                  <a:pt x="4947" y="4821"/>
                </a:cubicBezTo>
                <a:lnTo>
                  <a:pt x="5640" y="3592"/>
                </a:lnTo>
                <a:cubicBezTo>
                  <a:pt x="5734" y="3435"/>
                  <a:pt x="5671" y="3214"/>
                  <a:pt x="5514" y="3120"/>
                </a:cubicBezTo>
                <a:lnTo>
                  <a:pt x="5325" y="2994"/>
                </a:lnTo>
                <a:lnTo>
                  <a:pt x="5325" y="2616"/>
                </a:lnTo>
                <a:lnTo>
                  <a:pt x="5514" y="2490"/>
                </a:lnTo>
                <a:cubicBezTo>
                  <a:pt x="5671" y="2427"/>
                  <a:pt x="5766" y="2206"/>
                  <a:pt x="5640" y="2017"/>
                </a:cubicBezTo>
                <a:lnTo>
                  <a:pt x="4947" y="788"/>
                </a:lnTo>
                <a:cubicBezTo>
                  <a:pt x="4887" y="689"/>
                  <a:pt x="4777" y="627"/>
                  <a:pt x="4664" y="627"/>
                </a:cubicBezTo>
                <a:cubicBezTo>
                  <a:pt x="4598" y="627"/>
                  <a:pt x="4532" y="648"/>
                  <a:pt x="4474" y="694"/>
                </a:cubicBezTo>
                <a:lnTo>
                  <a:pt x="4254" y="788"/>
                </a:lnTo>
                <a:cubicBezTo>
                  <a:pt x="4159" y="725"/>
                  <a:pt x="4033" y="631"/>
                  <a:pt x="3939" y="599"/>
                </a:cubicBezTo>
                <a:lnTo>
                  <a:pt x="3939" y="379"/>
                </a:lnTo>
                <a:cubicBezTo>
                  <a:pt x="3939" y="158"/>
                  <a:pt x="3781" y="1"/>
                  <a:pt x="3592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346;p37"/>
          <p:cNvSpPr/>
          <p:nvPr/>
        </p:nvSpPr>
        <p:spPr>
          <a:xfrm>
            <a:off x="1726458" y="2423901"/>
            <a:ext cx="83990" cy="84030"/>
          </a:xfrm>
          <a:custGeom>
            <a:avLst/>
            <a:gdLst/>
            <a:ahLst/>
            <a:cxnLst/>
            <a:rect l="l" t="t" r="r" b="b"/>
            <a:pathLst>
              <a:path w="2111" h="2112" extrusionOk="0">
                <a:moveTo>
                  <a:pt x="1040" y="662"/>
                </a:moveTo>
                <a:cubicBezTo>
                  <a:pt x="1260" y="662"/>
                  <a:pt x="1418" y="820"/>
                  <a:pt x="1418" y="1009"/>
                </a:cubicBezTo>
                <a:cubicBezTo>
                  <a:pt x="1418" y="1198"/>
                  <a:pt x="1260" y="1355"/>
                  <a:pt x="1040" y="1355"/>
                </a:cubicBezTo>
                <a:cubicBezTo>
                  <a:pt x="851" y="1355"/>
                  <a:pt x="693" y="1198"/>
                  <a:pt x="693" y="1009"/>
                </a:cubicBezTo>
                <a:cubicBezTo>
                  <a:pt x="693" y="820"/>
                  <a:pt x="851" y="662"/>
                  <a:pt x="1040" y="662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40"/>
                </a:cubicBezTo>
                <a:cubicBezTo>
                  <a:pt x="0" y="1639"/>
                  <a:pt x="473" y="2111"/>
                  <a:pt x="1040" y="2111"/>
                </a:cubicBezTo>
                <a:cubicBezTo>
                  <a:pt x="1639" y="2111"/>
                  <a:pt x="2111" y="1639"/>
                  <a:pt x="2111" y="1040"/>
                </a:cubicBezTo>
                <a:cubicBezTo>
                  <a:pt x="2111" y="473"/>
                  <a:pt x="1639" y="1"/>
                  <a:pt x="1040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348;p37"/>
          <p:cNvSpPr/>
          <p:nvPr/>
        </p:nvSpPr>
        <p:spPr>
          <a:xfrm>
            <a:off x="9751051" y="1887800"/>
            <a:ext cx="1296400" cy="1296400"/>
          </a:xfrm>
          <a:prstGeom prst="ellipse">
            <a:avLst/>
          </a:prstGeom>
          <a:noFill/>
          <a:ln w="19050" cap="flat" cmpd="sng">
            <a:solidFill>
              <a:srgbClr val="F6E0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1349;p37"/>
          <p:cNvSpPr/>
          <p:nvPr/>
        </p:nvSpPr>
        <p:spPr>
          <a:xfrm>
            <a:off x="9868711" y="2005460"/>
            <a:ext cx="1061200" cy="1061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55" name="Google Shape;1350;p37"/>
          <p:cNvSpPr/>
          <p:nvPr/>
        </p:nvSpPr>
        <p:spPr>
          <a:xfrm>
            <a:off x="10277317" y="3288951"/>
            <a:ext cx="244000" cy="244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56" name="Google Shape;1351;p37"/>
          <p:cNvSpPr/>
          <p:nvPr/>
        </p:nvSpPr>
        <p:spPr>
          <a:xfrm>
            <a:off x="10311915" y="3603848"/>
            <a:ext cx="174800" cy="1748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57" name="Google Shape;1352;p37"/>
          <p:cNvSpPr/>
          <p:nvPr/>
        </p:nvSpPr>
        <p:spPr>
          <a:xfrm>
            <a:off x="10245517" y="3883400"/>
            <a:ext cx="307600" cy="3076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1300;p37"/>
          <p:cNvSpPr/>
          <p:nvPr/>
        </p:nvSpPr>
        <p:spPr>
          <a:xfrm>
            <a:off x="10289517" y="3927400"/>
            <a:ext cx="219600" cy="2196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61" name="Google Shape;1357;p37"/>
          <p:cNvSpPr/>
          <p:nvPr/>
        </p:nvSpPr>
        <p:spPr>
          <a:xfrm>
            <a:off x="10310695" y="2762638"/>
            <a:ext cx="33400" cy="33400"/>
          </a:xfrm>
          <a:custGeom>
            <a:avLst/>
            <a:gdLst/>
            <a:ahLst/>
            <a:cxnLst/>
            <a:rect l="l" t="t" r="r" b="b"/>
            <a:pathLst>
              <a:path w="694" h="694" extrusionOk="0">
                <a:moveTo>
                  <a:pt x="347" y="1"/>
                </a:moveTo>
                <a:cubicBezTo>
                  <a:pt x="127" y="1"/>
                  <a:pt x="0" y="158"/>
                  <a:pt x="0" y="347"/>
                </a:cubicBezTo>
                <a:cubicBezTo>
                  <a:pt x="0" y="536"/>
                  <a:pt x="127" y="694"/>
                  <a:pt x="347" y="694"/>
                </a:cubicBezTo>
                <a:cubicBezTo>
                  <a:pt x="536" y="694"/>
                  <a:pt x="694" y="536"/>
                  <a:pt x="694" y="347"/>
                </a:cubicBezTo>
                <a:cubicBezTo>
                  <a:pt x="662" y="158"/>
                  <a:pt x="505" y="1"/>
                  <a:pt x="347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1358;p37"/>
          <p:cNvSpPr/>
          <p:nvPr/>
        </p:nvSpPr>
        <p:spPr>
          <a:xfrm>
            <a:off x="10498460" y="2360828"/>
            <a:ext cx="100103" cy="232018"/>
          </a:xfrm>
          <a:custGeom>
            <a:avLst/>
            <a:gdLst/>
            <a:ahLst/>
            <a:cxnLst/>
            <a:rect l="l" t="t" r="r" b="b"/>
            <a:pathLst>
              <a:path w="2080" h="4821" extrusionOk="0">
                <a:moveTo>
                  <a:pt x="1008" y="0"/>
                </a:moveTo>
                <a:cubicBezTo>
                  <a:pt x="819" y="0"/>
                  <a:pt x="662" y="158"/>
                  <a:pt x="662" y="378"/>
                </a:cubicBezTo>
                <a:lnTo>
                  <a:pt x="662" y="757"/>
                </a:lnTo>
                <a:cubicBezTo>
                  <a:pt x="252" y="914"/>
                  <a:pt x="0" y="1261"/>
                  <a:pt x="0" y="1733"/>
                </a:cubicBezTo>
                <a:cubicBezTo>
                  <a:pt x="0" y="2300"/>
                  <a:pt x="473" y="2773"/>
                  <a:pt x="1008" y="2773"/>
                </a:cubicBezTo>
                <a:cubicBezTo>
                  <a:pt x="1323" y="2773"/>
                  <a:pt x="1481" y="3119"/>
                  <a:pt x="1260" y="3371"/>
                </a:cubicBezTo>
                <a:cubicBezTo>
                  <a:pt x="1197" y="3419"/>
                  <a:pt x="1103" y="3442"/>
                  <a:pt x="1012" y="3442"/>
                </a:cubicBezTo>
                <a:cubicBezTo>
                  <a:pt x="922" y="3442"/>
                  <a:pt x="835" y="3419"/>
                  <a:pt x="788" y="3371"/>
                </a:cubicBezTo>
                <a:cubicBezTo>
                  <a:pt x="725" y="3308"/>
                  <a:pt x="630" y="3277"/>
                  <a:pt x="540" y="3277"/>
                </a:cubicBezTo>
                <a:cubicBezTo>
                  <a:pt x="449" y="3277"/>
                  <a:pt x="362" y="3308"/>
                  <a:pt x="315" y="3371"/>
                </a:cubicBezTo>
                <a:cubicBezTo>
                  <a:pt x="189" y="3466"/>
                  <a:pt x="189" y="3718"/>
                  <a:pt x="315" y="3844"/>
                </a:cubicBezTo>
                <a:cubicBezTo>
                  <a:pt x="410" y="3939"/>
                  <a:pt x="536" y="4033"/>
                  <a:pt x="693" y="4065"/>
                </a:cubicBezTo>
                <a:lnTo>
                  <a:pt x="693" y="4474"/>
                </a:lnTo>
                <a:cubicBezTo>
                  <a:pt x="693" y="4663"/>
                  <a:pt x="851" y="4821"/>
                  <a:pt x="1040" y="4821"/>
                </a:cubicBezTo>
                <a:cubicBezTo>
                  <a:pt x="1260" y="4821"/>
                  <a:pt x="1418" y="4663"/>
                  <a:pt x="1418" y="4474"/>
                </a:cubicBezTo>
                <a:lnTo>
                  <a:pt x="1418" y="4065"/>
                </a:lnTo>
                <a:cubicBezTo>
                  <a:pt x="1796" y="3907"/>
                  <a:pt x="2079" y="3560"/>
                  <a:pt x="2079" y="3088"/>
                </a:cubicBezTo>
                <a:cubicBezTo>
                  <a:pt x="2079" y="2521"/>
                  <a:pt x="1607" y="2048"/>
                  <a:pt x="1040" y="2048"/>
                </a:cubicBezTo>
                <a:cubicBezTo>
                  <a:pt x="851" y="2048"/>
                  <a:pt x="693" y="1891"/>
                  <a:pt x="693" y="1702"/>
                </a:cubicBezTo>
                <a:cubicBezTo>
                  <a:pt x="693" y="1495"/>
                  <a:pt x="842" y="1356"/>
                  <a:pt x="1016" y="1356"/>
                </a:cubicBezTo>
                <a:cubicBezTo>
                  <a:pt x="1107" y="1356"/>
                  <a:pt x="1205" y="1394"/>
                  <a:pt x="1292" y="1481"/>
                </a:cubicBezTo>
                <a:cubicBezTo>
                  <a:pt x="1355" y="1528"/>
                  <a:pt x="1441" y="1552"/>
                  <a:pt x="1528" y="1552"/>
                </a:cubicBezTo>
                <a:cubicBezTo>
                  <a:pt x="1615" y="1552"/>
                  <a:pt x="1701" y="1528"/>
                  <a:pt x="1764" y="1481"/>
                </a:cubicBezTo>
                <a:cubicBezTo>
                  <a:pt x="1859" y="1355"/>
                  <a:pt x="1859" y="1103"/>
                  <a:pt x="1764" y="1009"/>
                </a:cubicBezTo>
                <a:cubicBezTo>
                  <a:pt x="1638" y="883"/>
                  <a:pt x="1512" y="788"/>
                  <a:pt x="1355" y="757"/>
                </a:cubicBezTo>
                <a:lnTo>
                  <a:pt x="1355" y="378"/>
                </a:lnTo>
                <a:cubicBezTo>
                  <a:pt x="1355" y="158"/>
                  <a:pt x="1197" y="0"/>
                  <a:pt x="1008" y="0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1359;p37"/>
          <p:cNvSpPr/>
          <p:nvPr/>
        </p:nvSpPr>
        <p:spPr>
          <a:xfrm>
            <a:off x="10165060" y="2291863"/>
            <a:ext cx="562552" cy="559520"/>
          </a:xfrm>
          <a:custGeom>
            <a:avLst/>
            <a:gdLst/>
            <a:ahLst/>
            <a:cxnLst/>
            <a:rect l="l" t="t" r="r" b="b"/>
            <a:pathLst>
              <a:path w="11689" h="11626" extrusionOk="0">
                <a:moveTo>
                  <a:pt x="5009" y="1355"/>
                </a:moveTo>
                <a:cubicBezTo>
                  <a:pt x="4789" y="1576"/>
                  <a:pt x="4694" y="1796"/>
                  <a:pt x="4537" y="2049"/>
                </a:cubicBezTo>
                <a:lnTo>
                  <a:pt x="662" y="2049"/>
                </a:lnTo>
                <a:lnTo>
                  <a:pt x="662" y="1670"/>
                </a:lnTo>
                <a:cubicBezTo>
                  <a:pt x="662" y="1513"/>
                  <a:pt x="819" y="1355"/>
                  <a:pt x="1008" y="1355"/>
                </a:cubicBezTo>
                <a:close/>
                <a:moveTo>
                  <a:pt x="7908" y="694"/>
                </a:moveTo>
                <a:cubicBezTo>
                  <a:pt x="9609" y="694"/>
                  <a:pt x="10995" y="2080"/>
                  <a:pt x="10995" y="3781"/>
                </a:cubicBezTo>
                <a:cubicBezTo>
                  <a:pt x="10995" y="5451"/>
                  <a:pt x="9609" y="6837"/>
                  <a:pt x="7908" y="6837"/>
                </a:cubicBezTo>
                <a:cubicBezTo>
                  <a:pt x="7309" y="6837"/>
                  <a:pt x="6679" y="6680"/>
                  <a:pt x="6206" y="6365"/>
                </a:cubicBezTo>
                <a:cubicBezTo>
                  <a:pt x="6162" y="6342"/>
                  <a:pt x="6086" y="6320"/>
                  <a:pt x="6023" y="6320"/>
                </a:cubicBezTo>
                <a:cubicBezTo>
                  <a:pt x="5997" y="6320"/>
                  <a:pt x="5973" y="6324"/>
                  <a:pt x="5954" y="6333"/>
                </a:cubicBezTo>
                <a:cubicBezTo>
                  <a:pt x="5671" y="6396"/>
                  <a:pt x="5324" y="6522"/>
                  <a:pt x="5009" y="6648"/>
                </a:cubicBezTo>
                <a:lnTo>
                  <a:pt x="5324" y="5703"/>
                </a:lnTo>
                <a:cubicBezTo>
                  <a:pt x="5356" y="5609"/>
                  <a:pt x="5324" y="5514"/>
                  <a:pt x="5261" y="5420"/>
                </a:cubicBezTo>
                <a:cubicBezTo>
                  <a:pt x="4946" y="4947"/>
                  <a:pt x="4789" y="4348"/>
                  <a:pt x="4789" y="3781"/>
                </a:cubicBezTo>
                <a:cubicBezTo>
                  <a:pt x="4789" y="2080"/>
                  <a:pt x="6238" y="694"/>
                  <a:pt x="7908" y="694"/>
                </a:cubicBezTo>
                <a:close/>
                <a:moveTo>
                  <a:pt x="4253" y="2710"/>
                </a:moveTo>
                <a:cubicBezTo>
                  <a:pt x="4190" y="3025"/>
                  <a:pt x="4096" y="3372"/>
                  <a:pt x="4096" y="3718"/>
                </a:cubicBezTo>
                <a:cubicBezTo>
                  <a:pt x="4096" y="4411"/>
                  <a:pt x="4253" y="5041"/>
                  <a:pt x="4600" y="5609"/>
                </a:cubicBezTo>
                <a:lnTo>
                  <a:pt x="4127" y="7089"/>
                </a:lnTo>
                <a:cubicBezTo>
                  <a:pt x="4096" y="7184"/>
                  <a:pt x="4127" y="7341"/>
                  <a:pt x="4222" y="7436"/>
                </a:cubicBezTo>
                <a:cubicBezTo>
                  <a:pt x="4266" y="7480"/>
                  <a:pt x="4358" y="7525"/>
                  <a:pt x="4453" y="7525"/>
                </a:cubicBezTo>
                <a:cubicBezTo>
                  <a:pt x="4492" y="7525"/>
                  <a:pt x="4531" y="7517"/>
                  <a:pt x="4568" y="7499"/>
                </a:cubicBezTo>
                <a:cubicBezTo>
                  <a:pt x="4568" y="7499"/>
                  <a:pt x="5387" y="7247"/>
                  <a:pt x="6017" y="7026"/>
                </a:cubicBezTo>
                <a:cubicBezTo>
                  <a:pt x="6080" y="7089"/>
                  <a:pt x="6143" y="7089"/>
                  <a:pt x="6175" y="7121"/>
                </a:cubicBezTo>
                <a:lnTo>
                  <a:pt x="6175" y="8223"/>
                </a:lnTo>
                <a:lnTo>
                  <a:pt x="662" y="8223"/>
                </a:lnTo>
                <a:lnTo>
                  <a:pt x="662" y="2710"/>
                </a:lnTo>
                <a:close/>
                <a:moveTo>
                  <a:pt x="6112" y="8885"/>
                </a:moveTo>
                <a:lnTo>
                  <a:pt x="6112" y="10618"/>
                </a:lnTo>
                <a:cubicBezTo>
                  <a:pt x="6143" y="10807"/>
                  <a:pt x="5986" y="10964"/>
                  <a:pt x="5797" y="10964"/>
                </a:cubicBezTo>
                <a:lnTo>
                  <a:pt x="977" y="10964"/>
                </a:lnTo>
                <a:cubicBezTo>
                  <a:pt x="788" y="10964"/>
                  <a:pt x="630" y="10807"/>
                  <a:pt x="630" y="10618"/>
                </a:cubicBezTo>
                <a:lnTo>
                  <a:pt x="630" y="8885"/>
                </a:lnTo>
                <a:close/>
                <a:moveTo>
                  <a:pt x="7908" y="1"/>
                </a:moveTo>
                <a:cubicBezTo>
                  <a:pt x="7120" y="1"/>
                  <a:pt x="6364" y="221"/>
                  <a:pt x="5734" y="662"/>
                </a:cubicBezTo>
                <a:lnTo>
                  <a:pt x="1008" y="662"/>
                </a:lnTo>
                <a:cubicBezTo>
                  <a:pt x="473" y="662"/>
                  <a:pt x="0" y="1135"/>
                  <a:pt x="0" y="1670"/>
                </a:cubicBezTo>
                <a:lnTo>
                  <a:pt x="0" y="10618"/>
                </a:lnTo>
                <a:cubicBezTo>
                  <a:pt x="0" y="11153"/>
                  <a:pt x="473" y="11626"/>
                  <a:pt x="1008" y="11626"/>
                </a:cubicBezTo>
                <a:lnTo>
                  <a:pt x="5828" y="11626"/>
                </a:lnTo>
                <a:cubicBezTo>
                  <a:pt x="6364" y="11626"/>
                  <a:pt x="6837" y="11153"/>
                  <a:pt x="6837" y="10618"/>
                </a:cubicBezTo>
                <a:lnTo>
                  <a:pt x="6837" y="7341"/>
                </a:lnTo>
                <a:cubicBezTo>
                  <a:pt x="7215" y="7436"/>
                  <a:pt x="7561" y="7499"/>
                  <a:pt x="7908" y="7499"/>
                </a:cubicBezTo>
                <a:cubicBezTo>
                  <a:pt x="9987" y="7499"/>
                  <a:pt x="11688" y="5798"/>
                  <a:pt x="11688" y="3718"/>
                </a:cubicBezTo>
                <a:cubicBezTo>
                  <a:pt x="11657" y="1670"/>
                  <a:pt x="9956" y="1"/>
                  <a:pt x="7908" y="1"/>
                </a:cubicBezTo>
                <a:close/>
              </a:path>
            </a:pathLst>
          </a:custGeom>
          <a:solidFill>
            <a:srgbClr val="172E56"/>
          </a:solidFill>
          <a:ln>
            <a:solidFill>
              <a:srgbClr val="172E5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Synergistically utilize technically sound portals with frictionless chains. Dramatically customize…"/>
          <p:cNvSpPr txBox="1"/>
          <p:nvPr/>
        </p:nvSpPr>
        <p:spPr>
          <a:xfrm>
            <a:off x="852925" y="4477848"/>
            <a:ext cx="1915046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67" name="Synergistically utilize technically sound portals with frictionless chains. Dramatically customize…"/>
          <p:cNvSpPr txBox="1"/>
          <p:nvPr/>
        </p:nvSpPr>
        <p:spPr>
          <a:xfrm>
            <a:off x="3616725" y="4477848"/>
            <a:ext cx="1915046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68" name="Synergistically utilize technically sound portals with frictionless chains. Dramatically customize…"/>
          <p:cNvSpPr txBox="1"/>
          <p:nvPr/>
        </p:nvSpPr>
        <p:spPr>
          <a:xfrm>
            <a:off x="6588878" y="4477848"/>
            <a:ext cx="1915046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69" name="Synergistically utilize technically sound portals with frictionless chains. Dramatically customize…"/>
          <p:cNvSpPr txBox="1"/>
          <p:nvPr/>
        </p:nvSpPr>
        <p:spPr>
          <a:xfrm>
            <a:off x="9352678" y="4477848"/>
            <a:ext cx="1915046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sp>
        <p:nvSpPr>
          <p:cNvPr id="5" name="Google Shape;1613;p42"/>
          <p:cNvSpPr/>
          <p:nvPr/>
        </p:nvSpPr>
        <p:spPr>
          <a:xfrm>
            <a:off x="643000" y="1976600"/>
            <a:ext cx="1965200" cy="3809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6" name="Google Shape;1614;p42"/>
          <p:cNvSpPr/>
          <p:nvPr/>
        </p:nvSpPr>
        <p:spPr>
          <a:xfrm rot="10800000">
            <a:off x="883533" y="1976600"/>
            <a:ext cx="1484000" cy="11228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9" name="Google Shape;1619;p42"/>
          <p:cNvSpPr/>
          <p:nvPr/>
        </p:nvSpPr>
        <p:spPr>
          <a:xfrm>
            <a:off x="1421359" y="2299101"/>
            <a:ext cx="408688" cy="477799"/>
          </a:xfrm>
          <a:custGeom>
            <a:avLst/>
            <a:gdLst/>
            <a:ahLst/>
            <a:cxnLst/>
            <a:rect l="l" t="t" r="r" b="b"/>
            <a:pathLst>
              <a:path w="10272" h="12009" extrusionOk="0">
                <a:moveTo>
                  <a:pt x="4507" y="679"/>
                </a:moveTo>
                <a:cubicBezTo>
                  <a:pt x="4774" y="679"/>
                  <a:pt x="5048" y="706"/>
                  <a:pt x="5325" y="762"/>
                </a:cubicBezTo>
                <a:cubicBezTo>
                  <a:pt x="6774" y="1077"/>
                  <a:pt x="7940" y="2274"/>
                  <a:pt x="8255" y="3723"/>
                </a:cubicBezTo>
                <a:cubicBezTo>
                  <a:pt x="8381" y="4227"/>
                  <a:pt x="8381" y="4763"/>
                  <a:pt x="8318" y="5267"/>
                </a:cubicBezTo>
                <a:cubicBezTo>
                  <a:pt x="8318" y="5330"/>
                  <a:pt x="8318" y="5424"/>
                  <a:pt x="8350" y="5487"/>
                </a:cubicBezTo>
                <a:lnTo>
                  <a:pt x="9263" y="7220"/>
                </a:lnTo>
                <a:cubicBezTo>
                  <a:pt x="9389" y="7441"/>
                  <a:pt x="9232" y="7756"/>
                  <a:pt x="8980" y="7756"/>
                </a:cubicBezTo>
                <a:lnTo>
                  <a:pt x="8034" y="7756"/>
                </a:lnTo>
                <a:cubicBezTo>
                  <a:pt x="7845" y="7756"/>
                  <a:pt x="7688" y="7913"/>
                  <a:pt x="7688" y="8102"/>
                </a:cubicBezTo>
                <a:lnTo>
                  <a:pt x="7688" y="9867"/>
                </a:lnTo>
                <a:lnTo>
                  <a:pt x="5892" y="9867"/>
                </a:lnTo>
                <a:cubicBezTo>
                  <a:pt x="5703" y="9867"/>
                  <a:pt x="5546" y="10024"/>
                  <a:pt x="5546" y="10213"/>
                </a:cubicBezTo>
                <a:lnTo>
                  <a:pt x="5546" y="11284"/>
                </a:lnTo>
                <a:lnTo>
                  <a:pt x="2049" y="11284"/>
                </a:lnTo>
                <a:lnTo>
                  <a:pt x="2049" y="7693"/>
                </a:lnTo>
                <a:cubicBezTo>
                  <a:pt x="2049" y="7598"/>
                  <a:pt x="2017" y="7504"/>
                  <a:pt x="1923" y="7441"/>
                </a:cubicBezTo>
                <a:cubicBezTo>
                  <a:pt x="1103" y="6685"/>
                  <a:pt x="631" y="5645"/>
                  <a:pt x="631" y="4542"/>
                </a:cubicBezTo>
                <a:cubicBezTo>
                  <a:pt x="631" y="2387"/>
                  <a:pt x="2372" y="679"/>
                  <a:pt x="4507" y="679"/>
                </a:cubicBezTo>
                <a:close/>
                <a:moveTo>
                  <a:pt x="4570" y="0"/>
                </a:moveTo>
                <a:cubicBezTo>
                  <a:pt x="2059" y="0"/>
                  <a:pt x="1" y="1999"/>
                  <a:pt x="1" y="4542"/>
                </a:cubicBezTo>
                <a:cubicBezTo>
                  <a:pt x="1" y="5802"/>
                  <a:pt x="505" y="7000"/>
                  <a:pt x="1418" y="7850"/>
                </a:cubicBezTo>
                <a:lnTo>
                  <a:pt x="1418" y="11631"/>
                </a:lnTo>
                <a:cubicBezTo>
                  <a:pt x="1418" y="11851"/>
                  <a:pt x="1576" y="12009"/>
                  <a:pt x="1765" y="12009"/>
                </a:cubicBezTo>
                <a:lnTo>
                  <a:pt x="5987" y="12009"/>
                </a:lnTo>
                <a:cubicBezTo>
                  <a:pt x="6176" y="12009"/>
                  <a:pt x="6333" y="11851"/>
                  <a:pt x="6333" y="11631"/>
                </a:cubicBezTo>
                <a:lnTo>
                  <a:pt x="6333" y="10591"/>
                </a:lnTo>
                <a:lnTo>
                  <a:pt x="8097" y="10591"/>
                </a:lnTo>
                <a:cubicBezTo>
                  <a:pt x="8287" y="10591"/>
                  <a:pt x="8444" y="10434"/>
                  <a:pt x="8444" y="10213"/>
                </a:cubicBezTo>
                <a:lnTo>
                  <a:pt x="8444" y="8449"/>
                </a:lnTo>
                <a:lnTo>
                  <a:pt x="9043" y="8449"/>
                </a:lnTo>
                <a:cubicBezTo>
                  <a:pt x="9799" y="8417"/>
                  <a:pt x="10271" y="7598"/>
                  <a:pt x="9925" y="6874"/>
                </a:cubicBezTo>
                <a:lnTo>
                  <a:pt x="9043" y="5267"/>
                </a:lnTo>
                <a:cubicBezTo>
                  <a:pt x="9137" y="4700"/>
                  <a:pt x="9137" y="4164"/>
                  <a:pt x="9011" y="3597"/>
                </a:cubicBezTo>
                <a:cubicBezTo>
                  <a:pt x="8665" y="1864"/>
                  <a:pt x="7247" y="510"/>
                  <a:pt x="5546" y="100"/>
                </a:cubicBezTo>
                <a:cubicBezTo>
                  <a:pt x="5215" y="33"/>
                  <a:pt x="4889" y="0"/>
                  <a:pt x="4570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1620;p42"/>
          <p:cNvSpPr/>
          <p:nvPr/>
        </p:nvSpPr>
        <p:spPr>
          <a:xfrm>
            <a:off x="1487803" y="2354444"/>
            <a:ext cx="229410" cy="223164"/>
          </a:xfrm>
          <a:custGeom>
            <a:avLst/>
            <a:gdLst/>
            <a:ahLst/>
            <a:cxnLst/>
            <a:rect l="l" t="t" r="r" b="b"/>
            <a:pathLst>
              <a:path w="5766" h="5609" extrusionOk="0">
                <a:moveTo>
                  <a:pt x="3214" y="757"/>
                </a:moveTo>
                <a:lnTo>
                  <a:pt x="3214" y="883"/>
                </a:lnTo>
                <a:cubicBezTo>
                  <a:pt x="3214" y="1040"/>
                  <a:pt x="3277" y="1135"/>
                  <a:pt x="3435" y="1198"/>
                </a:cubicBezTo>
                <a:cubicBezTo>
                  <a:pt x="3624" y="1261"/>
                  <a:pt x="3844" y="1387"/>
                  <a:pt x="4002" y="1513"/>
                </a:cubicBezTo>
                <a:cubicBezTo>
                  <a:pt x="4061" y="1553"/>
                  <a:pt x="4146" y="1593"/>
                  <a:pt x="4233" y="1593"/>
                </a:cubicBezTo>
                <a:cubicBezTo>
                  <a:pt x="4283" y="1593"/>
                  <a:pt x="4333" y="1579"/>
                  <a:pt x="4380" y="1545"/>
                </a:cubicBezTo>
                <a:lnTo>
                  <a:pt x="4506" y="1482"/>
                </a:lnTo>
                <a:lnTo>
                  <a:pt x="4852" y="2049"/>
                </a:lnTo>
                <a:lnTo>
                  <a:pt x="4726" y="2143"/>
                </a:lnTo>
                <a:cubicBezTo>
                  <a:pt x="4632" y="2206"/>
                  <a:pt x="4537" y="2364"/>
                  <a:pt x="4569" y="2490"/>
                </a:cubicBezTo>
                <a:cubicBezTo>
                  <a:pt x="4632" y="2710"/>
                  <a:pt x="4632" y="2899"/>
                  <a:pt x="4569" y="3120"/>
                </a:cubicBezTo>
                <a:cubicBezTo>
                  <a:pt x="4537" y="3277"/>
                  <a:pt x="4632" y="3403"/>
                  <a:pt x="4726" y="3466"/>
                </a:cubicBezTo>
                <a:lnTo>
                  <a:pt x="4852" y="3561"/>
                </a:lnTo>
                <a:lnTo>
                  <a:pt x="4506" y="4159"/>
                </a:lnTo>
                <a:lnTo>
                  <a:pt x="4380" y="4065"/>
                </a:lnTo>
                <a:cubicBezTo>
                  <a:pt x="4323" y="4037"/>
                  <a:pt x="4260" y="4021"/>
                  <a:pt x="4199" y="4021"/>
                </a:cubicBezTo>
                <a:cubicBezTo>
                  <a:pt x="4125" y="4021"/>
                  <a:pt x="4054" y="4044"/>
                  <a:pt x="4002" y="4096"/>
                </a:cubicBezTo>
                <a:cubicBezTo>
                  <a:pt x="3844" y="4254"/>
                  <a:pt x="3624" y="4348"/>
                  <a:pt x="3435" y="4411"/>
                </a:cubicBezTo>
                <a:cubicBezTo>
                  <a:pt x="3277" y="4475"/>
                  <a:pt x="3214" y="4632"/>
                  <a:pt x="3214" y="4727"/>
                </a:cubicBezTo>
                <a:lnTo>
                  <a:pt x="3214" y="4853"/>
                </a:lnTo>
                <a:lnTo>
                  <a:pt x="2489" y="4853"/>
                </a:lnTo>
                <a:lnTo>
                  <a:pt x="2489" y="4727"/>
                </a:lnTo>
                <a:cubicBezTo>
                  <a:pt x="2489" y="4569"/>
                  <a:pt x="2426" y="4475"/>
                  <a:pt x="2269" y="4411"/>
                </a:cubicBezTo>
                <a:cubicBezTo>
                  <a:pt x="2048" y="4348"/>
                  <a:pt x="1859" y="4222"/>
                  <a:pt x="1702" y="4096"/>
                </a:cubicBezTo>
                <a:cubicBezTo>
                  <a:pt x="1622" y="4057"/>
                  <a:pt x="1530" y="4017"/>
                  <a:pt x="1449" y="4017"/>
                </a:cubicBezTo>
                <a:cubicBezTo>
                  <a:pt x="1402" y="4017"/>
                  <a:pt x="1358" y="4030"/>
                  <a:pt x="1324" y="4065"/>
                </a:cubicBezTo>
                <a:lnTo>
                  <a:pt x="1198" y="4159"/>
                </a:lnTo>
                <a:lnTo>
                  <a:pt x="851" y="3561"/>
                </a:lnTo>
                <a:lnTo>
                  <a:pt x="946" y="3466"/>
                </a:lnTo>
                <a:cubicBezTo>
                  <a:pt x="1072" y="3403"/>
                  <a:pt x="1166" y="3246"/>
                  <a:pt x="1103" y="3120"/>
                </a:cubicBezTo>
                <a:cubicBezTo>
                  <a:pt x="1072" y="2899"/>
                  <a:pt x="1072" y="2710"/>
                  <a:pt x="1103" y="2490"/>
                </a:cubicBezTo>
                <a:cubicBezTo>
                  <a:pt x="1166" y="2332"/>
                  <a:pt x="1072" y="2206"/>
                  <a:pt x="946" y="2143"/>
                </a:cubicBezTo>
                <a:lnTo>
                  <a:pt x="851" y="2049"/>
                </a:lnTo>
                <a:lnTo>
                  <a:pt x="1198" y="1482"/>
                </a:lnTo>
                <a:lnTo>
                  <a:pt x="1324" y="1545"/>
                </a:lnTo>
                <a:cubicBezTo>
                  <a:pt x="1366" y="1573"/>
                  <a:pt x="1421" y="1588"/>
                  <a:pt x="1481" y="1588"/>
                </a:cubicBezTo>
                <a:cubicBezTo>
                  <a:pt x="1553" y="1588"/>
                  <a:pt x="1632" y="1565"/>
                  <a:pt x="1702" y="1513"/>
                </a:cubicBezTo>
                <a:cubicBezTo>
                  <a:pt x="1859" y="1356"/>
                  <a:pt x="2048" y="1261"/>
                  <a:pt x="2269" y="1198"/>
                </a:cubicBezTo>
                <a:cubicBezTo>
                  <a:pt x="2426" y="1135"/>
                  <a:pt x="2489" y="977"/>
                  <a:pt x="2489" y="883"/>
                </a:cubicBezTo>
                <a:lnTo>
                  <a:pt x="2489" y="757"/>
                </a:lnTo>
                <a:close/>
                <a:moveTo>
                  <a:pt x="2174" y="1"/>
                </a:moveTo>
                <a:cubicBezTo>
                  <a:pt x="1985" y="1"/>
                  <a:pt x="1828" y="158"/>
                  <a:pt x="1828" y="379"/>
                </a:cubicBezTo>
                <a:lnTo>
                  <a:pt x="1828" y="599"/>
                </a:lnTo>
                <a:cubicBezTo>
                  <a:pt x="1702" y="631"/>
                  <a:pt x="1576" y="725"/>
                  <a:pt x="1513" y="788"/>
                </a:cubicBezTo>
                <a:lnTo>
                  <a:pt x="1324" y="694"/>
                </a:lnTo>
                <a:cubicBezTo>
                  <a:pt x="1265" y="658"/>
                  <a:pt x="1192" y="641"/>
                  <a:pt x="1122" y="641"/>
                </a:cubicBezTo>
                <a:cubicBezTo>
                  <a:pt x="1004" y="641"/>
                  <a:pt x="890" y="690"/>
                  <a:pt x="851" y="788"/>
                </a:cubicBezTo>
                <a:lnTo>
                  <a:pt x="126" y="2017"/>
                </a:lnTo>
                <a:cubicBezTo>
                  <a:pt x="63" y="2175"/>
                  <a:pt x="95" y="2427"/>
                  <a:pt x="253" y="2490"/>
                </a:cubicBezTo>
                <a:lnTo>
                  <a:pt x="442" y="2616"/>
                </a:lnTo>
                <a:lnTo>
                  <a:pt x="442" y="2994"/>
                </a:lnTo>
                <a:lnTo>
                  <a:pt x="253" y="3120"/>
                </a:lnTo>
                <a:cubicBezTo>
                  <a:pt x="95" y="3214"/>
                  <a:pt x="0" y="3435"/>
                  <a:pt x="126" y="3592"/>
                </a:cubicBezTo>
                <a:lnTo>
                  <a:pt x="851" y="4821"/>
                </a:lnTo>
                <a:cubicBezTo>
                  <a:pt x="894" y="4928"/>
                  <a:pt x="1024" y="4991"/>
                  <a:pt x="1152" y="4991"/>
                </a:cubicBezTo>
                <a:cubicBezTo>
                  <a:pt x="1213" y="4991"/>
                  <a:pt x="1273" y="4977"/>
                  <a:pt x="1324" y="4947"/>
                </a:cubicBezTo>
                <a:lnTo>
                  <a:pt x="1513" y="4821"/>
                </a:lnTo>
                <a:cubicBezTo>
                  <a:pt x="1639" y="4884"/>
                  <a:pt x="1733" y="4979"/>
                  <a:pt x="1828" y="5010"/>
                </a:cubicBezTo>
                <a:lnTo>
                  <a:pt x="1828" y="5262"/>
                </a:lnTo>
                <a:cubicBezTo>
                  <a:pt x="1828" y="5451"/>
                  <a:pt x="1985" y="5609"/>
                  <a:pt x="2174" y="5609"/>
                </a:cubicBezTo>
                <a:lnTo>
                  <a:pt x="3592" y="5609"/>
                </a:lnTo>
                <a:cubicBezTo>
                  <a:pt x="3781" y="5609"/>
                  <a:pt x="3939" y="5451"/>
                  <a:pt x="3939" y="5262"/>
                </a:cubicBezTo>
                <a:lnTo>
                  <a:pt x="3939" y="5010"/>
                </a:lnTo>
                <a:cubicBezTo>
                  <a:pt x="4065" y="4979"/>
                  <a:pt x="4191" y="4884"/>
                  <a:pt x="4254" y="4821"/>
                </a:cubicBezTo>
                <a:lnTo>
                  <a:pt x="4474" y="4947"/>
                </a:lnTo>
                <a:cubicBezTo>
                  <a:pt x="4524" y="4967"/>
                  <a:pt x="4580" y="4978"/>
                  <a:pt x="4637" y="4978"/>
                </a:cubicBezTo>
                <a:cubicBezTo>
                  <a:pt x="4759" y="4978"/>
                  <a:pt x="4882" y="4929"/>
                  <a:pt x="4947" y="4821"/>
                </a:cubicBezTo>
                <a:lnTo>
                  <a:pt x="5640" y="3592"/>
                </a:lnTo>
                <a:cubicBezTo>
                  <a:pt x="5734" y="3435"/>
                  <a:pt x="5671" y="3214"/>
                  <a:pt x="5514" y="3120"/>
                </a:cubicBezTo>
                <a:lnTo>
                  <a:pt x="5325" y="2994"/>
                </a:lnTo>
                <a:lnTo>
                  <a:pt x="5325" y="2616"/>
                </a:lnTo>
                <a:lnTo>
                  <a:pt x="5514" y="2490"/>
                </a:lnTo>
                <a:cubicBezTo>
                  <a:pt x="5671" y="2427"/>
                  <a:pt x="5766" y="2206"/>
                  <a:pt x="5640" y="2017"/>
                </a:cubicBezTo>
                <a:lnTo>
                  <a:pt x="4947" y="788"/>
                </a:lnTo>
                <a:cubicBezTo>
                  <a:pt x="4887" y="689"/>
                  <a:pt x="4777" y="627"/>
                  <a:pt x="4664" y="627"/>
                </a:cubicBezTo>
                <a:cubicBezTo>
                  <a:pt x="4598" y="627"/>
                  <a:pt x="4532" y="648"/>
                  <a:pt x="4474" y="694"/>
                </a:cubicBezTo>
                <a:lnTo>
                  <a:pt x="4254" y="788"/>
                </a:lnTo>
                <a:cubicBezTo>
                  <a:pt x="4159" y="725"/>
                  <a:pt x="4033" y="631"/>
                  <a:pt x="3939" y="599"/>
                </a:cubicBezTo>
                <a:lnTo>
                  <a:pt x="3939" y="379"/>
                </a:lnTo>
                <a:cubicBezTo>
                  <a:pt x="3939" y="158"/>
                  <a:pt x="3781" y="1"/>
                  <a:pt x="3592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1621;p42"/>
          <p:cNvSpPr/>
          <p:nvPr/>
        </p:nvSpPr>
        <p:spPr>
          <a:xfrm>
            <a:off x="1559259" y="2425901"/>
            <a:ext cx="83990" cy="84030"/>
          </a:xfrm>
          <a:custGeom>
            <a:avLst/>
            <a:gdLst/>
            <a:ahLst/>
            <a:cxnLst/>
            <a:rect l="l" t="t" r="r" b="b"/>
            <a:pathLst>
              <a:path w="2111" h="2112" extrusionOk="0">
                <a:moveTo>
                  <a:pt x="1040" y="662"/>
                </a:moveTo>
                <a:cubicBezTo>
                  <a:pt x="1260" y="662"/>
                  <a:pt x="1418" y="820"/>
                  <a:pt x="1418" y="1009"/>
                </a:cubicBezTo>
                <a:cubicBezTo>
                  <a:pt x="1418" y="1198"/>
                  <a:pt x="1260" y="1355"/>
                  <a:pt x="1040" y="1355"/>
                </a:cubicBezTo>
                <a:cubicBezTo>
                  <a:pt x="851" y="1355"/>
                  <a:pt x="693" y="1198"/>
                  <a:pt x="693" y="1009"/>
                </a:cubicBezTo>
                <a:cubicBezTo>
                  <a:pt x="693" y="820"/>
                  <a:pt x="851" y="662"/>
                  <a:pt x="1040" y="662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40"/>
                </a:cubicBezTo>
                <a:cubicBezTo>
                  <a:pt x="0" y="1639"/>
                  <a:pt x="473" y="2111"/>
                  <a:pt x="1040" y="2111"/>
                </a:cubicBezTo>
                <a:cubicBezTo>
                  <a:pt x="1639" y="2111"/>
                  <a:pt x="2111" y="1639"/>
                  <a:pt x="2111" y="1040"/>
                </a:cubicBezTo>
                <a:cubicBezTo>
                  <a:pt x="2111" y="473"/>
                  <a:pt x="1639" y="1"/>
                  <a:pt x="1040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1623;p42"/>
          <p:cNvSpPr/>
          <p:nvPr/>
        </p:nvSpPr>
        <p:spPr>
          <a:xfrm>
            <a:off x="2878200" y="1976600"/>
            <a:ext cx="1965200" cy="3809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6" name="Google Shape;1624;p42"/>
          <p:cNvSpPr/>
          <p:nvPr/>
        </p:nvSpPr>
        <p:spPr>
          <a:xfrm rot="10800000">
            <a:off x="3118733" y="1976600"/>
            <a:ext cx="1484000" cy="11228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8" name="Google Shape;1628;p42"/>
          <p:cNvSpPr/>
          <p:nvPr/>
        </p:nvSpPr>
        <p:spPr>
          <a:xfrm>
            <a:off x="3626604" y="2305029"/>
            <a:ext cx="468381" cy="46594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1630;p42"/>
          <p:cNvSpPr/>
          <p:nvPr/>
        </p:nvSpPr>
        <p:spPr>
          <a:xfrm>
            <a:off x="5113400" y="1976600"/>
            <a:ext cx="1965200" cy="3809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3" name="Google Shape;1631;p42"/>
          <p:cNvSpPr/>
          <p:nvPr/>
        </p:nvSpPr>
        <p:spPr>
          <a:xfrm rot="10800000">
            <a:off x="5353933" y="1976600"/>
            <a:ext cx="1484000" cy="11228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6" name="Google Shape;1636;p42"/>
          <p:cNvSpPr/>
          <p:nvPr/>
        </p:nvSpPr>
        <p:spPr>
          <a:xfrm>
            <a:off x="5858368" y="2302291"/>
            <a:ext cx="363151" cy="471409"/>
          </a:xfrm>
          <a:custGeom>
            <a:avLst/>
            <a:gdLst/>
            <a:ahLst/>
            <a:cxnLst/>
            <a:rect l="l" t="t" r="r" b="b"/>
            <a:pathLst>
              <a:path w="8980" h="11657" extrusionOk="0">
                <a:moveTo>
                  <a:pt x="5892" y="662"/>
                </a:moveTo>
                <a:cubicBezTo>
                  <a:pt x="6081" y="662"/>
                  <a:pt x="6239" y="819"/>
                  <a:pt x="6239" y="1040"/>
                </a:cubicBezTo>
                <a:lnTo>
                  <a:pt x="6239" y="1386"/>
                </a:lnTo>
                <a:lnTo>
                  <a:pt x="2805" y="1386"/>
                </a:lnTo>
                <a:lnTo>
                  <a:pt x="2805" y="1040"/>
                </a:lnTo>
                <a:cubicBezTo>
                  <a:pt x="2805" y="819"/>
                  <a:pt x="2962" y="662"/>
                  <a:pt x="3120" y="662"/>
                </a:cubicBezTo>
                <a:close/>
                <a:moveTo>
                  <a:pt x="8035" y="1323"/>
                </a:moveTo>
                <a:cubicBezTo>
                  <a:pt x="8255" y="1323"/>
                  <a:pt x="8413" y="1512"/>
                  <a:pt x="8413" y="1701"/>
                </a:cubicBezTo>
                <a:lnTo>
                  <a:pt x="8413" y="10617"/>
                </a:lnTo>
                <a:cubicBezTo>
                  <a:pt x="8413" y="10838"/>
                  <a:pt x="8255" y="10995"/>
                  <a:pt x="8035" y="10995"/>
                </a:cubicBezTo>
                <a:lnTo>
                  <a:pt x="1166" y="10995"/>
                </a:lnTo>
                <a:cubicBezTo>
                  <a:pt x="946" y="10995"/>
                  <a:pt x="788" y="10838"/>
                  <a:pt x="788" y="10617"/>
                </a:cubicBezTo>
                <a:lnTo>
                  <a:pt x="788" y="1701"/>
                </a:lnTo>
                <a:lnTo>
                  <a:pt x="757" y="1701"/>
                </a:lnTo>
                <a:cubicBezTo>
                  <a:pt x="757" y="1512"/>
                  <a:pt x="914" y="1323"/>
                  <a:pt x="1103" y="1323"/>
                </a:cubicBezTo>
                <a:lnTo>
                  <a:pt x="2143" y="1323"/>
                </a:lnTo>
                <a:lnTo>
                  <a:pt x="2143" y="1701"/>
                </a:lnTo>
                <a:cubicBezTo>
                  <a:pt x="2143" y="1890"/>
                  <a:pt x="2301" y="2048"/>
                  <a:pt x="2490" y="2048"/>
                </a:cubicBezTo>
                <a:lnTo>
                  <a:pt x="6617" y="2048"/>
                </a:lnTo>
                <a:cubicBezTo>
                  <a:pt x="6837" y="2048"/>
                  <a:pt x="6995" y="1890"/>
                  <a:pt x="6995" y="1701"/>
                </a:cubicBezTo>
                <a:lnTo>
                  <a:pt x="6995" y="1323"/>
                </a:lnTo>
                <a:close/>
                <a:moveTo>
                  <a:pt x="3120" y="0"/>
                </a:moveTo>
                <a:cubicBezTo>
                  <a:pt x="2679" y="0"/>
                  <a:pt x="2301" y="284"/>
                  <a:pt x="2143" y="662"/>
                </a:cubicBezTo>
                <a:lnTo>
                  <a:pt x="1040" y="662"/>
                </a:lnTo>
                <a:cubicBezTo>
                  <a:pt x="473" y="662"/>
                  <a:pt x="1" y="1134"/>
                  <a:pt x="1" y="1701"/>
                </a:cubicBezTo>
                <a:lnTo>
                  <a:pt x="1" y="10649"/>
                </a:lnTo>
                <a:cubicBezTo>
                  <a:pt x="64" y="11216"/>
                  <a:pt x="536" y="11657"/>
                  <a:pt x="1072" y="11657"/>
                </a:cubicBezTo>
                <a:lnTo>
                  <a:pt x="7971" y="11657"/>
                </a:lnTo>
                <a:cubicBezTo>
                  <a:pt x="8507" y="11657"/>
                  <a:pt x="8980" y="11184"/>
                  <a:pt x="8980" y="10649"/>
                </a:cubicBezTo>
                <a:lnTo>
                  <a:pt x="8980" y="1701"/>
                </a:lnTo>
                <a:cubicBezTo>
                  <a:pt x="8980" y="1134"/>
                  <a:pt x="8507" y="662"/>
                  <a:pt x="7971" y="662"/>
                </a:cubicBezTo>
                <a:lnTo>
                  <a:pt x="6869" y="662"/>
                </a:lnTo>
                <a:cubicBezTo>
                  <a:pt x="6711" y="284"/>
                  <a:pt x="6365" y="0"/>
                  <a:pt x="5892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1637;p42"/>
          <p:cNvSpPr/>
          <p:nvPr/>
        </p:nvSpPr>
        <p:spPr>
          <a:xfrm>
            <a:off x="5915712" y="2634789"/>
            <a:ext cx="85409" cy="85409"/>
          </a:xfrm>
          <a:custGeom>
            <a:avLst/>
            <a:gdLst/>
            <a:ahLst/>
            <a:cxnLst/>
            <a:rect l="l" t="t" r="r" b="b"/>
            <a:pathLst>
              <a:path w="2112" h="2112" extrusionOk="0">
                <a:moveTo>
                  <a:pt x="1355" y="726"/>
                </a:moveTo>
                <a:lnTo>
                  <a:pt x="1355" y="1387"/>
                </a:lnTo>
                <a:lnTo>
                  <a:pt x="694" y="1387"/>
                </a:lnTo>
                <a:lnTo>
                  <a:pt x="694" y="726"/>
                </a:lnTo>
                <a:close/>
                <a:moveTo>
                  <a:pt x="379" y="1"/>
                </a:moveTo>
                <a:cubicBezTo>
                  <a:pt x="158" y="1"/>
                  <a:pt x="0" y="158"/>
                  <a:pt x="0" y="379"/>
                </a:cubicBezTo>
                <a:lnTo>
                  <a:pt x="0" y="1734"/>
                </a:lnTo>
                <a:cubicBezTo>
                  <a:pt x="0" y="1954"/>
                  <a:pt x="158" y="2112"/>
                  <a:pt x="379" y="2112"/>
                </a:cubicBezTo>
                <a:lnTo>
                  <a:pt x="1733" y="2112"/>
                </a:lnTo>
                <a:cubicBezTo>
                  <a:pt x="1954" y="2112"/>
                  <a:pt x="2111" y="1954"/>
                  <a:pt x="2111" y="1734"/>
                </a:cubicBezTo>
                <a:lnTo>
                  <a:pt x="2111" y="379"/>
                </a:lnTo>
                <a:cubicBezTo>
                  <a:pt x="2111" y="158"/>
                  <a:pt x="1954" y="1"/>
                  <a:pt x="1733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638;p42"/>
          <p:cNvSpPr/>
          <p:nvPr/>
        </p:nvSpPr>
        <p:spPr>
          <a:xfrm>
            <a:off x="5915712" y="2523943"/>
            <a:ext cx="85409" cy="84156"/>
          </a:xfrm>
          <a:custGeom>
            <a:avLst/>
            <a:gdLst/>
            <a:ahLst/>
            <a:cxnLst/>
            <a:rect l="l" t="t" r="r" b="b"/>
            <a:pathLst>
              <a:path w="2112" h="2081" extrusionOk="0">
                <a:moveTo>
                  <a:pt x="1355" y="694"/>
                </a:moveTo>
                <a:lnTo>
                  <a:pt x="1355" y="1356"/>
                </a:lnTo>
                <a:lnTo>
                  <a:pt x="694" y="1356"/>
                </a:lnTo>
                <a:lnTo>
                  <a:pt x="694" y="694"/>
                </a:lnTo>
                <a:close/>
                <a:moveTo>
                  <a:pt x="379" y="1"/>
                </a:moveTo>
                <a:cubicBezTo>
                  <a:pt x="158" y="1"/>
                  <a:pt x="0" y="159"/>
                  <a:pt x="0" y="348"/>
                </a:cubicBezTo>
                <a:lnTo>
                  <a:pt x="0" y="1734"/>
                </a:lnTo>
                <a:cubicBezTo>
                  <a:pt x="0" y="1923"/>
                  <a:pt x="158" y="2080"/>
                  <a:pt x="379" y="2080"/>
                </a:cubicBezTo>
                <a:lnTo>
                  <a:pt x="1733" y="2080"/>
                </a:lnTo>
                <a:cubicBezTo>
                  <a:pt x="1954" y="2080"/>
                  <a:pt x="2111" y="1923"/>
                  <a:pt x="2111" y="1734"/>
                </a:cubicBezTo>
                <a:lnTo>
                  <a:pt x="2111" y="348"/>
                </a:lnTo>
                <a:cubicBezTo>
                  <a:pt x="2111" y="159"/>
                  <a:pt x="1954" y="1"/>
                  <a:pt x="1733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1639;p42"/>
          <p:cNvSpPr/>
          <p:nvPr/>
        </p:nvSpPr>
        <p:spPr>
          <a:xfrm>
            <a:off x="5915712" y="2411843"/>
            <a:ext cx="85409" cy="85409"/>
          </a:xfrm>
          <a:custGeom>
            <a:avLst/>
            <a:gdLst/>
            <a:ahLst/>
            <a:cxnLst/>
            <a:rect l="l" t="t" r="r" b="b"/>
            <a:pathLst>
              <a:path w="2112" h="2112" extrusionOk="0">
                <a:moveTo>
                  <a:pt x="1355" y="725"/>
                </a:moveTo>
                <a:lnTo>
                  <a:pt x="1355" y="1387"/>
                </a:lnTo>
                <a:lnTo>
                  <a:pt x="694" y="1387"/>
                </a:lnTo>
                <a:lnTo>
                  <a:pt x="694" y="725"/>
                </a:lnTo>
                <a:close/>
                <a:moveTo>
                  <a:pt x="379" y="1"/>
                </a:moveTo>
                <a:cubicBezTo>
                  <a:pt x="158" y="1"/>
                  <a:pt x="0" y="158"/>
                  <a:pt x="0" y="379"/>
                </a:cubicBezTo>
                <a:lnTo>
                  <a:pt x="0" y="1733"/>
                </a:lnTo>
                <a:cubicBezTo>
                  <a:pt x="0" y="1954"/>
                  <a:pt x="158" y="2111"/>
                  <a:pt x="379" y="2111"/>
                </a:cubicBezTo>
                <a:lnTo>
                  <a:pt x="1733" y="2111"/>
                </a:lnTo>
                <a:cubicBezTo>
                  <a:pt x="1954" y="2111"/>
                  <a:pt x="2111" y="1954"/>
                  <a:pt x="2111" y="1733"/>
                </a:cubicBezTo>
                <a:lnTo>
                  <a:pt x="2111" y="379"/>
                </a:lnTo>
                <a:cubicBezTo>
                  <a:pt x="2111" y="158"/>
                  <a:pt x="1954" y="1"/>
                  <a:pt x="1733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1640;p42"/>
          <p:cNvSpPr/>
          <p:nvPr/>
        </p:nvSpPr>
        <p:spPr>
          <a:xfrm>
            <a:off x="6027812" y="2411843"/>
            <a:ext cx="138911" cy="29359"/>
          </a:xfrm>
          <a:custGeom>
            <a:avLst/>
            <a:gdLst/>
            <a:ahLst/>
            <a:cxnLst/>
            <a:rect l="l" t="t" r="r" b="b"/>
            <a:pathLst>
              <a:path w="3435" h="726" extrusionOk="0">
                <a:moveTo>
                  <a:pt x="347" y="1"/>
                </a:moveTo>
                <a:cubicBezTo>
                  <a:pt x="158" y="1"/>
                  <a:pt x="1" y="158"/>
                  <a:pt x="1" y="379"/>
                </a:cubicBezTo>
                <a:cubicBezTo>
                  <a:pt x="1" y="568"/>
                  <a:pt x="158" y="725"/>
                  <a:pt x="347" y="725"/>
                </a:cubicBezTo>
                <a:lnTo>
                  <a:pt x="3057" y="725"/>
                </a:lnTo>
                <a:cubicBezTo>
                  <a:pt x="3277" y="725"/>
                  <a:pt x="3435" y="568"/>
                  <a:pt x="3435" y="379"/>
                </a:cubicBezTo>
                <a:cubicBezTo>
                  <a:pt x="3435" y="158"/>
                  <a:pt x="3277" y="1"/>
                  <a:pt x="3057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1641;p42"/>
          <p:cNvSpPr/>
          <p:nvPr/>
        </p:nvSpPr>
        <p:spPr>
          <a:xfrm>
            <a:off x="6027812" y="2467893"/>
            <a:ext cx="84156" cy="29359"/>
          </a:xfrm>
          <a:custGeom>
            <a:avLst/>
            <a:gdLst/>
            <a:ahLst/>
            <a:cxnLst/>
            <a:rect l="l" t="t" r="r" b="b"/>
            <a:pathLst>
              <a:path w="2081" h="726" extrusionOk="0">
                <a:moveTo>
                  <a:pt x="347" y="1"/>
                </a:moveTo>
                <a:cubicBezTo>
                  <a:pt x="158" y="1"/>
                  <a:pt x="1" y="158"/>
                  <a:pt x="1" y="347"/>
                </a:cubicBezTo>
                <a:cubicBezTo>
                  <a:pt x="1" y="568"/>
                  <a:pt x="158" y="725"/>
                  <a:pt x="347" y="725"/>
                </a:cubicBezTo>
                <a:lnTo>
                  <a:pt x="1734" y="725"/>
                </a:lnTo>
                <a:cubicBezTo>
                  <a:pt x="1923" y="725"/>
                  <a:pt x="2080" y="568"/>
                  <a:pt x="2080" y="347"/>
                </a:cubicBezTo>
                <a:cubicBezTo>
                  <a:pt x="2080" y="158"/>
                  <a:pt x="1923" y="1"/>
                  <a:pt x="1734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1642;p42"/>
          <p:cNvSpPr/>
          <p:nvPr/>
        </p:nvSpPr>
        <p:spPr>
          <a:xfrm>
            <a:off x="6027812" y="2523943"/>
            <a:ext cx="138911" cy="28106"/>
          </a:xfrm>
          <a:custGeom>
            <a:avLst/>
            <a:gdLst/>
            <a:ahLst/>
            <a:cxnLst/>
            <a:rect l="l" t="t" r="r" b="b"/>
            <a:pathLst>
              <a:path w="3435" h="695" extrusionOk="0">
                <a:moveTo>
                  <a:pt x="347" y="1"/>
                </a:moveTo>
                <a:cubicBezTo>
                  <a:pt x="158" y="1"/>
                  <a:pt x="1" y="159"/>
                  <a:pt x="1" y="348"/>
                </a:cubicBezTo>
                <a:cubicBezTo>
                  <a:pt x="1" y="537"/>
                  <a:pt x="158" y="694"/>
                  <a:pt x="347" y="694"/>
                </a:cubicBezTo>
                <a:lnTo>
                  <a:pt x="3057" y="694"/>
                </a:lnTo>
                <a:cubicBezTo>
                  <a:pt x="3277" y="694"/>
                  <a:pt x="3435" y="537"/>
                  <a:pt x="3435" y="348"/>
                </a:cubicBezTo>
                <a:cubicBezTo>
                  <a:pt x="3435" y="159"/>
                  <a:pt x="3277" y="1"/>
                  <a:pt x="3057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Google Shape;1643;p42"/>
          <p:cNvSpPr/>
          <p:nvPr/>
        </p:nvSpPr>
        <p:spPr>
          <a:xfrm>
            <a:off x="6027812" y="2578739"/>
            <a:ext cx="84156" cy="29359"/>
          </a:xfrm>
          <a:custGeom>
            <a:avLst/>
            <a:gdLst/>
            <a:ahLst/>
            <a:cxnLst/>
            <a:rect l="l" t="t" r="r" b="b"/>
            <a:pathLst>
              <a:path w="2081" h="726" extrusionOk="0">
                <a:moveTo>
                  <a:pt x="347" y="1"/>
                </a:moveTo>
                <a:cubicBezTo>
                  <a:pt x="158" y="1"/>
                  <a:pt x="1" y="190"/>
                  <a:pt x="1" y="379"/>
                </a:cubicBezTo>
                <a:cubicBezTo>
                  <a:pt x="1" y="568"/>
                  <a:pt x="158" y="725"/>
                  <a:pt x="347" y="725"/>
                </a:cubicBezTo>
                <a:lnTo>
                  <a:pt x="1734" y="725"/>
                </a:lnTo>
                <a:cubicBezTo>
                  <a:pt x="1923" y="725"/>
                  <a:pt x="2080" y="568"/>
                  <a:pt x="2080" y="379"/>
                </a:cubicBezTo>
                <a:cubicBezTo>
                  <a:pt x="2080" y="190"/>
                  <a:pt x="1923" y="1"/>
                  <a:pt x="1734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1644;p42"/>
          <p:cNvSpPr/>
          <p:nvPr/>
        </p:nvSpPr>
        <p:spPr>
          <a:xfrm>
            <a:off x="6027812" y="2634789"/>
            <a:ext cx="138911" cy="29359"/>
          </a:xfrm>
          <a:custGeom>
            <a:avLst/>
            <a:gdLst/>
            <a:ahLst/>
            <a:cxnLst/>
            <a:rect l="l" t="t" r="r" b="b"/>
            <a:pathLst>
              <a:path w="3435" h="726" extrusionOk="0">
                <a:moveTo>
                  <a:pt x="347" y="1"/>
                </a:moveTo>
                <a:cubicBezTo>
                  <a:pt x="158" y="1"/>
                  <a:pt x="1" y="158"/>
                  <a:pt x="1" y="379"/>
                </a:cubicBezTo>
                <a:cubicBezTo>
                  <a:pt x="1" y="568"/>
                  <a:pt x="158" y="726"/>
                  <a:pt x="347" y="726"/>
                </a:cubicBezTo>
                <a:lnTo>
                  <a:pt x="3057" y="726"/>
                </a:lnTo>
                <a:cubicBezTo>
                  <a:pt x="3277" y="726"/>
                  <a:pt x="3435" y="568"/>
                  <a:pt x="3435" y="379"/>
                </a:cubicBezTo>
                <a:cubicBezTo>
                  <a:pt x="3435" y="158"/>
                  <a:pt x="3277" y="1"/>
                  <a:pt x="3057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Google Shape;1645;p42"/>
          <p:cNvSpPr/>
          <p:nvPr/>
        </p:nvSpPr>
        <p:spPr>
          <a:xfrm>
            <a:off x="6027812" y="2690879"/>
            <a:ext cx="84156" cy="29319"/>
          </a:xfrm>
          <a:custGeom>
            <a:avLst/>
            <a:gdLst/>
            <a:ahLst/>
            <a:cxnLst/>
            <a:rect l="l" t="t" r="r" b="b"/>
            <a:pathLst>
              <a:path w="2081" h="725" extrusionOk="0">
                <a:moveTo>
                  <a:pt x="347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67"/>
                  <a:pt x="158" y="725"/>
                  <a:pt x="347" y="725"/>
                </a:cubicBezTo>
                <a:lnTo>
                  <a:pt x="1734" y="725"/>
                </a:lnTo>
                <a:cubicBezTo>
                  <a:pt x="1923" y="725"/>
                  <a:pt x="2080" y="567"/>
                  <a:pt x="2080" y="347"/>
                </a:cubicBezTo>
                <a:cubicBezTo>
                  <a:pt x="2080" y="158"/>
                  <a:pt x="1923" y="0"/>
                  <a:pt x="1734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Google Shape;1646;p42"/>
          <p:cNvSpPr/>
          <p:nvPr/>
        </p:nvSpPr>
        <p:spPr>
          <a:xfrm>
            <a:off x="6250798" y="2358341"/>
            <a:ext cx="82821" cy="388628"/>
          </a:xfrm>
          <a:custGeom>
            <a:avLst/>
            <a:gdLst/>
            <a:ahLst/>
            <a:cxnLst/>
            <a:rect l="l" t="t" r="r" b="b"/>
            <a:pathLst>
              <a:path w="2048" h="9610" extrusionOk="0">
                <a:moveTo>
                  <a:pt x="1008" y="662"/>
                </a:moveTo>
                <a:cubicBezTo>
                  <a:pt x="1229" y="662"/>
                  <a:pt x="1386" y="819"/>
                  <a:pt x="1386" y="1009"/>
                </a:cubicBezTo>
                <a:lnTo>
                  <a:pt x="1386" y="2080"/>
                </a:lnTo>
                <a:lnTo>
                  <a:pt x="725" y="2080"/>
                </a:lnTo>
                <a:lnTo>
                  <a:pt x="725" y="1009"/>
                </a:lnTo>
                <a:lnTo>
                  <a:pt x="662" y="1009"/>
                </a:lnTo>
                <a:cubicBezTo>
                  <a:pt x="662" y="819"/>
                  <a:pt x="819" y="662"/>
                  <a:pt x="1008" y="662"/>
                </a:cubicBezTo>
                <a:close/>
                <a:moveTo>
                  <a:pt x="1323" y="2741"/>
                </a:moveTo>
                <a:lnTo>
                  <a:pt x="1323" y="6900"/>
                </a:lnTo>
                <a:lnTo>
                  <a:pt x="662" y="6900"/>
                </a:lnTo>
                <a:lnTo>
                  <a:pt x="662" y="2741"/>
                </a:lnTo>
                <a:close/>
                <a:moveTo>
                  <a:pt x="1260" y="7562"/>
                </a:moveTo>
                <a:lnTo>
                  <a:pt x="1008" y="8192"/>
                </a:lnTo>
                <a:lnTo>
                  <a:pt x="819" y="7562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9"/>
                </a:cubicBezTo>
                <a:lnTo>
                  <a:pt x="0" y="7215"/>
                </a:lnTo>
                <a:lnTo>
                  <a:pt x="0" y="7309"/>
                </a:lnTo>
                <a:lnTo>
                  <a:pt x="662" y="9357"/>
                </a:lnTo>
                <a:cubicBezTo>
                  <a:pt x="693" y="9515"/>
                  <a:pt x="819" y="9609"/>
                  <a:pt x="977" y="9609"/>
                </a:cubicBezTo>
                <a:cubicBezTo>
                  <a:pt x="1134" y="9609"/>
                  <a:pt x="1260" y="9515"/>
                  <a:pt x="1292" y="9357"/>
                </a:cubicBezTo>
                <a:lnTo>
                  <a:pt x="1954" y="7309"/>
                </a:lnTo>
                <a:lnTo>
                  <a:pt x="1954" y="7215"/>
                </a:lnTo>
                <a:lnTo>
                  <a:pt x="1954" y="1009"/>
                </a:lnTo>
                <a:cubicBezTo>
                  <a:pt x="2048" y="441"/>
                  <a:pt x="1576" y="0"/>
                  <a:pt x="1008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Google Shape;1648;p42"/>
          <p:cNvSpPr/>
          <p:nvPr/>
        </p:nvSpPr>
        <p:spPr>
          <a:xfrm>
            <a:off x="7348600" y="1976600"/>
            <a:ext cx="1965200" cy="3809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1" name="Google Shape;1649;p42"/>
          <p:cNvSpPr/>
          <p:nvPr/>
        </p:nvSpPr>
        <p:spPr>
          <a:xfrm rot="10800000">
            <a:off x="7589133" y="1976600"/>
            <a:ext cx="1484000" cy="11228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44" name="Google Shape;1654;p42"/>
          <p:cNvSpPr/>
          <p:nvPr/>
        </p:nvSpPr>
        <p:spPr>
          <a:xfrm>
            <a:off x="8195362" y="2729019"/>
            <a:ext cx="33400" cy="33400"/>
          </a:xfrm>
          <a:custGeom>
            <a:avLst/>
            <a:gdLst/>
            <a:ahLst/>
            <a:cxnLst/>
            <a:rect l="l" t="t" r="r" b="b"/>
            <a:pathLst>
              <a:path w="694" h="694" extrusionOk="0">
                <a:moveTo>
                  <a:pt x="347" y="1"/>
                </a:moveTo>
                <a:cubicBezTo>
                  <a:pt x="127" y="1"/>
                  <a:pt x="0" y="158"/>
                  <a:pt x="0" y="347"/>
                </a:cubicBezTo>
                <a:cubicBezTo>
                  <a:pt x="0" y="536"/>
                  <a:pt x="127" y="694"/>
                  <a:pt x="347" y="694"/>
                </a:cubicBezTo>
                <a:cubicBezTo>
                  <a:pt x="536" y="694"/>
                  <a:pt x="694" y="536"/>
                  <a:pt x="694" y="347"/>
                </a:cubicBezTo>
                <a:cubicBezTo>
                  <a:pt x="662" y="158"/>
                  <a:pt x="505" y="1"/>
                  <a:pt x="347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Google Shape;1655;p42"/>
          <p:cNvSpPr/>
          <p:nvPr/>
        </p:nvSpPr>
        <p:spPr>
          <a:xfrm>
            <a:off x="8383127" y="2327209"/>
            <a:ext cx="100103" cy="232018"/>
          </a:xfrm>
          <a:custGeom>
            <a:avLst/>
            <a:gdLst/>
            <a:ahLst/>
            <a:cxnLst/>
            <a:rect l="l" t="t" r="r" b="b"/>
            <a:pathLst>
              <a:path w="2080" h="4821" extrusionOk="0">
                <a:moveTo>
                  <a:pt x="1008" y="0"/>
                </a:moveTo>
                <a:cubicBezTo>
                  <a:pt x="819" y="0"/>
                  <a:pt x="662" y="158"/>
                  <a:pt x="662" y="378"/>
                </a:cubicBezTo>
                <a:lnTo>
                  <a:pt x="662" y="757"/>
                </a:lnTo>
                <a:cubicBezTo>
                  <a:pt x="252" y="914"/>
                  <a:pt x="0" y="1261"/>
                  <a:pt x="0" y="1733"/>
                </a:cubicBezTo>
                <a:cubicBezTo>
                  <a:pt x="0" y="2300"/>
                  <a:pt x="473" y="2773"/>
                  <a:pt x="1008" y="2773"/>
                </a:cubicBezTo>
                <a:cubicBezTo>
                  <a:pt x="1323" y="2773"/>
                  <a:pt x="1481" y="3119"/>
                  <a:pt x="1260" y="3371"/>
                </a:cubicBezTo>
                <a:cubicBezTo>
                  <a:pt x="1197" y="3419"/>
                  <a:pt x="1103" y="3442"/>
                  <a:pt x="1012" y="3442"/>
                </a:cubicBezTo>
                <a:cubicBezTo>
                  <a:pt x="922" y="3442"/>
                  <a:pt x="835" y="3419"/>
                  <a:pt x="788" y="3371"/>
                </a:cubicBezTo>
                <a:cubicBezTo>
                  <a:pt x="725" y="3308"/>
                  <a:pt x="630" y="3277"/>
                  <a:pt x="540" y="3277"/>
                </a:cubicBezTo>
                <a:cubicBezTo>
                  <a:pt x="449" y="3277"/>
                  <a:pt x="362" y="3308"/>
                  <a:pt x="315" y="3371"/>
                </a:cubicBezTo>
                <a:cubicBezTo>
                  <a:pt x="189" y="3466"/>
                  <a:pt x="189" y="3718"/>
                  <a:pt x="315" y="3844"/>
                </a:cubicBezTo>
                <a:cubicBezTo>
                  <a:pt x="410" y="3939"/>
                  <a:pt x="536" y="4033"/>
                  <a:pt x="693" y="4065"/>
                </a:cubicBezTo>
                <a:lnTo>
                  <a:pt x="693" y="4474"/>
                </a:lnTo>
                <a:cubicBezTo>
                  <a:pt x="693" y="4663"/>
                  <a:pt x="851" y="4821"/>
                  <a:pt x="1040" y="4821"/>
                </a:cubicBezTo>
                <a:cubicBezTo>
                  <a:pt x="1260" y="4821"/>
                  <a:pt x="1418" y="4663"/>
                  <a:pt x="1418" y="4474"/>
                </a:cubicBezTo>
                <a:lnTo>
                  <a:pt x="1418" y="4065"/>
                </a:lnTo>
                <a:cubicBezTo>
                  <a:pt x="1796" y="3907"/>
                  <a:pt x="2079" y="3560"/>
                  <a:pt x="2079" y="3088"/>
                </a:cubicBezTo>
                <a:cubicBezTo>
                  <a:pt x="2079" y="2521"/>
                  <a:pt x="1607" y="2048"/>
                  <a:pt x="1040" y="2048"/>
                </a:cubicBezTo>
                <a:cubicBezTo>
                  <a:pt x="851" y="2048"/>
                  <a:pt x="693" y="1891"/>
                  <a:pt x="693" y="1702"/>
                </a:cubicBezTo>
                <a:cubicBezTo>
                  <a:pt x="693" y="1495"/>
                  <a:pt x="842" y="1356"/>
                  <a:pt x="1016" y="1356"/>
                </a:cubicBezTo>
                <a:cubicBezTo>
                  <a:pt x="1107" y="1356"/>
                  <a:pt x="1205" y="1394"/>
                  <a:pt x="1292" y="1481"/>
                </a:cubicBezTo>
                <a:cubicBezTo>
                  <a:pt x="1355" y="1528"/>
                  <a:pt x="1441" y="1552"/>
                  <a:pt x="1528" y="1552"/>
                </a:cubicBezTo>
                <a:cubicBezTo>
                  <a:pt x="1615" y="1552"/>
                  <a:pt x="1701" y="1528"/>
                  <a:pt x="1764" y="1481"/>
                </a:cubicBezTo>
                <a:cubicBezTo>
                  <a:pt x="1859" y="1355"/>
                  <a:pt x="1859" y="1103"/>
                  <a:pt x="1764" y="1009"/>
                </a:cubicBezTo>
                <a:cubicBezTo>
                  <a:pt x="1638" y="883"/>
                  <a:pt x="1512" y="788"/>
                  <a:pt x="1355" y="757"/>
                </a:cubicBezTo>
                <a:lnTo>
                  <a:pt x="1355" y="378"/>
                </a:lnTo>
                <a:cubicBezTo>
                  <a:pt x="1355" y="158"/>
                  <a:pt x="1197" y="0"/>
                  <a:pt x="1008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Google Shape;1656;p42"/>
          <p:cNvSpPr/>
          <p:nvPr/>
        </p:nvSpPr>
        <p:spPr>
          <a:xfrm>
            <a:off x="8049727" y="2258244"/>
            <a:ext cx="562552" cy="559520"/>
          </a:xfrm>
          <a:custGeom>
            <a:avLst/>
            <a:gdLst/>
            <a:ahLst/>
            <a:cxnLst/>
            <a:rect l="l" t="t" r="r" b="b"/>
            <a:pathLst>
              <a:path w="11689" h="11626" extrusionOk="0">
                <a:moveTo>
                  <a:pt x="5009" y="1355"/>
                </a:moveTo>
                <a:cubicBezTo>
                  <a:pt x="4789" y="1576"/>
                  <a:pt x="4694" y="1796"/>
                  <a:pt x="4537" y="2049"/>
                </a:cubicBezTo>
                <a:lnTo>
                  <a:pt x="662" y="2049"/>
                </a:lnTo>
                <a:lnTo>
                  <a:pt x="662" y="1670"/>
                </a:lnTo>
                <a:cubicBezTo>
                  <a:pt x="662" y="1513"/>
                  <a:pt x="819" y="1355"/>
                  <a:pt x="1008" y="1355"/>
                </a:cubicBezTo>
                <a:close/>
                <a:moveTo>
                  <a:pt x="7908" y="694"/>
                </a:moveTo>
                <a:cubicBezTo>
                  <a:pt x="9609" y="694"/>
                  <a:pt x="10995" y="2080"/>
                  <a:pt x="10995" y="3781"/>
                </a:cubicBezTo>
                <a:cubicBezTo>
                  <a:pt x="10995" y="5451"/>
                  <a:pt x="9609" y="6837"/>
                  <a:pt x="7908" y="6837"/>
                </a:cubicBezTo>
                <a:cubicBezTo>
                  <a:pt x="7309" y="6837"/>
                  <a:pt x="6679" y="6680"/>
                  <a:pt x="6206" y="6365"/>
                </a:cubicBezTo>
                <a:cubicBezTo>
                  <a:pt x="6162" y="6342"/>
                  <a:pt x="6086" y="6320"/>
                  <a:pt x="6023" y="6320"/>
                </a:cubicBezTo>
                <a:cubicBezTo>
                  <a:pt x="5997" y="6320"/>
                  <a:pt x="5973" y="6324"/>
                  <a:pt x="5954" y="6333"/>
                </a:cubicBezTo>
                <a:cubicBezTo>
                  <a:pt x="5671" y="6396"/>
                  <a:pt x="5324" y="6522"/>
                  <a:pt x="5009" y="6648"/>
                </a:cubicBezTo>
                <a:lnTo>
                  <a:pt x="5324" y="5703"/>
                </a:lnTo>
                <a:cubicBezTo>
                  <a:pt x="5356" y="5609"/>
                  <a:pt x="5324" y="5514"/>
                  <a:pt x="5261" y="5420"/>
                </a:cubicBezTo>
                <a:cubicBezTo>
                  <a:pt x="4946" y="4947"/>
                  <a:pt x="4789" y="4348"/>
                  <a:pt x="4789" y="3781"/>
                </a:cubicBezTo>
                <a:cubicBezTo>
                  <a:pt x="4789" y="2080"/>
                  <a:pt x="6238" y="694"/>
                  <a:pt x="7908" y="694"/>
                </a:cubicBezTo>
                <a:close/>
                <a:moveTo>
                  <a:pt x="4253" y="2710"/>
                </a:moveTo>
                <a:cubicBezTo>
                  <a:pt x="4190" y="3025"/>
                  <a:pt x="4096" y="3372"/>
                  <a:pt x="4096" y="3718"/>
                </a:cubicBezTo>
                <a:cubicBezTo>
                  <a:pt x="4096" y="4411"/>
                  <a:pt x="4253" y="5041"/>
                  <a:pt x="4600" y="5609"/>
                </a:cubicBezTo>
                <a:lnTo>
                  <a:pt x="4127" y="7089"/>
                </a:lnTo>
                <a:cubicBezTo>
                  <a:pt x="4096" y="7184"/>
                  <a:pt x="4127" y="7341"/>
                  <a:pt x="4222" y="7436"/>
                </a:cubicBezTo>
                <a:cubicBezTo>
                  <a:pt x="4266" y="7480"/>
                  <a:pt x="4358" y="7525"/>
                  <a:pt x="4453" y="7525"/>
                </a:cubicBezTo>
                <a:cubicBezTo>
                  <a:pt x="4492" y="7525"/>
                  <a:pt x="4531" y="7517"/>
                  <a:pt x="4568" y="7499"/>
                </a:cubicBezTo>
                <a:cubicBezTo>
                  <a:pt x="4568" y="7499"/>
                  <a:pt x="5387" y="7247"/>
                  <a:pt x="6017" y="7026"/>
                </a:cubicBezTo>
                <a:cubicBezTo>
                  <a:pt x="6080" y="7089"/>
                  <a:pt x="6143" y="7089"/>
                  <a:pt x="6175" y="7121"/>
                </a:cubicBezTo>
                <a:lnTo>
                  <a:pt x="6175" y="8223"/>
                </a:lnTo>
                <a:lnTo>
                  <a:pt x="662" y="8223"/>
                </a:lnTo>
                <a:lnTo>
                  <a:pt x="662" y="2710"/>
                </a:lnTo>
                <a:close/>
                <a:moveTo>
                  <a:pt x="6112" y="8885"/>
                </a:moveTo>
                <a:lnTo>
                  <a:pt x="6112" y="10618"/>
                </a:lnTo>
                <a:cubicBezTo>
                  <a:pt x="6143" y="10807"/>
                  <a:pt x="5986" y="10964"/>
                  <a:pt x="5797" y="10964"/>
                </a:cubicBezTo>
                <a:lnTo>
                  <a:pt x="977" y="10964"/>
                </a:lnTo>
                <a:cubicBezTo>
                  <a:pt x="788" y="10964"/>
                  <a:pt x="630" y="10807"/>
                  <a:pt x="630" y="10618"/>
                </a:cubicBezTo>
                <a:lnTo>
                  <a:pt x="630" y="8885"/>
                </a:lnTo>
                <a:close/>
                <a:moveTo>
                  <a:pt x="7908" y="1"/>
                </a:moveTo>
                <a:cubicBezTo>
                  <a:pt x="7120" y="1"/>
                  <a:pt x="6364" y="221"/>
                  <a:pt x="5734" y="662"/>
                </a:cubicBezTo>
                <a:lnTo>
                  <a:pt x="1008" y="662"/>
                </a:lnTo>
                <a:cubicBezTo>
                  <a:pt x="473" y="662"/>
                  <a:pt x="0" y="1135"/>
                  <a:pt x="0" y="1670"/>
                </a:cubicBezTo>
                <a:lnTo>
                  <a:pt x="0" y="10618"/>
                </a:lnTo>
                <a:cubicBezTo>
                  <a:pt x="0" y="11153"/>
                  <a:pt x="473" y="11626"/>
                  <a:pt x="1008" y="11626"/>
                </a:cubicBezTo>
                <a:lnTo>
                  <a:pt x="5828" y="11626"/>
                </a:lnTo>
                <a:cubicBezTo>
                  <a:pt x="6364" y="11626"/>
                  <a:pt x="6837" y="11153"/>
                  <a:pt x="6837" y="10618"/>
                </a:cubicBezTo>
                <a:lnTo>
                  <a:pt x="6837" y="7341"/>
                </a:lnTo>
                <a:cubicBezTo>
                  <a:pt x="7215" y="7436"/>
                  <a:pt x="7561" y="7499"/>
                  <a:pt x="7908" y="7499"/>
                </a:cubicBezTo>
                <a:cubicBezTo>
                  <a:pt x="9987" y="7499"/>
                  <a:pt x="11688" y="5798"/>
                  <a:pt x="11688" y="3718"/>
                </a:cubicBezTo>
                <a:cubicBezTo>
                  <a:pt x="11657" y="1670"/>
                  <a:pt x="9956" y="1"/>
                  <a:pt x="7908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Google Shape;1658;p42"/>
          <p:cNvSpPr/>
          <p:nvPr/>
        </p:nvSpPr>
        <p:spPr>
          <a:xfrm>
            <a:off x="9583800" y="1976600"/>
            <a:ext cx="1965200" cy="3809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51" name="Google Shape;1659;p42"/>
          <p:cNvSpPr/>
          <p:nvPr/>
        </p:nvSpPr>
        <p:spPr>
          <a:xfrm rot="10800000">
            <a:off x="9824333" y="1976600"/>
            <a:ext cx="1484000" cy="11228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54" name="Google Shape;1664;p42"/>
          <p:cNvSpPr/>
          <p:nvPr/>
        </p:nvSpPr>
        <p:spPr>
          <a:xfrm>
            <a:off x="10328757" y="2293143"/>
            <a:ext cx="488485" cy="489720"/>
          </a:xfrm>
          <a:custGeom>
            <a:avLst/>
            <a:gdLst/>
            <a:ahLst/>
            <a:cxnLst/>
            <a:rect l="l" t="t" r="r" b="b"/>
            <a:pathLst>
              <a:path w="12666" h="12698" extrusionOk="0">
                <a:moveTo>
                  <a:pt x="379" y="1"/>
                </a:moveTo>
                <a:cubicBezTo>
                  <a:pt x="158" y="1"/>
                  <a:pt x="1" y="190"/>
                  <a:pt x="1" y="410"/>
                </a:cubicBezTo>
                <a:lnTo>
                  <a:pt x="1" y="12256"/>
                </a:lnTo>
                <a:cubicBezTo>
                  <a:pt x="1" y="12508"/>
                  <a:pt x="190" y="12697"/>
                  <a:pt x="379" y="12697"/>
                </a:cubicBezTo>
                <a:lnTo>
                  <a:pt x="12256" y="12697"/>
                </a:lnTo>
                <a:cubicBezTo>
                  <a:pt x="12477" y="12697"/>
                  <a:pt x="12666" y="12508"/>
                  <a:pt x="12666" y="12256"/>
                </a:cubicBezTo>
                <a:cubicBezTo>
                  <a:pt x="12634" y="12067"/>
                  <a:pt x="12477" y="11878"/>
                  <a:pt x="12256" y="11878"/>
                </a:cubicBezTo>
                <a:lnTo>
                  <a:pt x="820" y="11878"/>
                </a:lnTo>
                <a:lnTo>
                  <a:pt x="820" y="410"/>
                </a:lnTo>
                <a:cubicBezTo>
                  <a:pt x="820" y="158"/>
                  <a:pt x="631" y="1"/>
                  <a:pt x="379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Google Shape;1665;p42"/>
          <p:cNvSpPr/>
          <p:nvPr/>
        </p:nvSpPr>
        <p:spPr>
          <a:xfrm>
            <a:off x="10396827" y="2431675"/>
            <a:ext cx="420415" cy="230899"/>
          </a:xfrm>
          <a:custGeom>
            <a:avLst/>
            <a:gdLst/>
            <a:ahLst/>
            <a:cxnLst/>
            <a:rect l="l" t="t" r="r" b="b"/>
            <a:pathLst>
              <a:path w="10901" h="5987" extrusionOk="0">
                <a:moveTo>
                  <a:pt x="9641" y="0"/>
                </a:moveTo>
                <a:cubicBezTo>
                  <a:pt x="8979" y="0"/>
                  <a:pt x="8444" y="536"/>
                  <a:pt x="8444" y="1229"/>
                </a:cubicBezTo>
                <a:cubicBezTo>
                  <a:pt x="8444" y="1418"/>
                  <a:pt x="8475" y="1575"/>
                  <a:pt x="8538" y="1733"/>
                </a:cubicBezTo>
                <a:lnTo>
                  <a:pt x="6900" y="3403"/>
                </a:lnTo>
                <a:cubicBezTo>
                  <a:pt x="6742" y="3308"/>
                  <a:pt x="6553" y="3277"/>
                  <a:pt x="6396" y="3277"/>
                </a:cubicBezTo>
                <a:cubicBezTo>
                  <a:pt x="6238" y="3277"/>
                  <a:pt x="6018" y="3308"/>
                  <a:pt x="5860" y="3403"/>
                </a:cubicBezTo>
                <a:lnTo>
                  <a:pt x="5041" y="2552"/>
                </a:lnTo>
                <a:cubicBezTo>
                  <a:pt x="5136" y="2395"/>
                  <a:pt x="5167" y="2206"/>
                  <a:pt x="5167" y="2048"/>
                </a:cubicBezTo>
                <a:cubicBezTo>
                  <a:pt x="5167" y="1386"/>
                  <a:pt x="4600" y="819"/>
                  <a:pt x="3938" y="819"/>
                </a:cubicBezTo>
                <a:cubicBezTo>
                  <a:pt x="3277" y="819"/>
                  <a:pt x="2710" y="1386"/>
                  <a:pt x="2710" y="2048"/>
                </a:cubicBezTo>
                <a:cubicBezTo>
                  <a:pt x="2710" y="2237"/>
                  <a:pt x="2773" y="2395"/>
                  <a:pt x="2836" y="2552"/>
                </a:cubicBezTo>
                <a:lnTo>
                  <a:pt x="1733" y="3655"/>
                </a:lnTo>
                <a:cubicBezTo>
                  <a:pt x="1575" y="3592"/>
                  <a:pt x="1386" y="3560"/>
                  <a:pt x="1229" y="3560"/>
                </a:cubicBezTo>
                <a:cubicBezTo>
                  <a:pt x="567" y="3560"/>
                  <a:pt x="0" y="4096"/>
                  <a:pt x="0" y="4757"/>
                </a:cubicBezTo>
                <a:cubicBezTo>
                  <a:pt x="0" y="5451"/>
                  <a:pt x="567" y="5986"/>
                  <a:pt x="1229" y="5986"/>
                </a:cubicBezTo>
                <a:cubicBezTo>
                  <a:pt x="1891" y="5986"/>
                  <a:pt x="2458" y="5451"/>
                  <a:pt x="2458" y="4757"/>
                </a:cubicBezTo>
                <a:cubicBezTo>
                  <a:pt x="2458" y="4568"/>
                  <a:pt x="2395" y="4411"/>
                  <a:pt x="2332" y="4253"/>
                </a:cubicBezTo>
                <a:lnTo>
                  <a:pt x="3434" y="3151"/>
                </a:lnTo>
                <a:cubicBezTo>
                  <a:pt x="3592" y="3214"/>
                  <a:pt x="3781" y="3277"/>
                  <a:pt x="3938" y="3277"/>
                </a:cubicBezTo>
                <a:cubicBezTo>
                  <a:pt x="4096" y="3277"/>
                  <a:pt x="4285" y="3214"/>
                  <a:pt x="4442" y="3151"/>
                </a:cubicBezTo>
                <a:lnTo>
                  <a:pt x="5293" y="3970"/>
                </a:lnTo>
                <a:cubicBezTo>
                  <a:pt x="5199" y="4127"/>
                  <a:pt x="5167" y="4348"/>
                  <a:pt x="5167" y="4505"/>
                </a:cubicBezTo>
                <a:cubicBezTo>
                  <a:pt x="5167" y="5167"/>
                  <a:pt x="5703" y="5703"/>
                  <a:pt x="6396" y="5703"/>
                </a:cubicBezTo>
                <a:cubicBezTo>
                  <a:pt x="7057" y="5703"/>
                  <a:pt x="7593" y="5167"/>
                  <a:pt x="7593" y="4505"/>
                </a:cubicBezTo>
                <a:cubicBezTo>
                  <a:pt x="7593" y="4285"/>
                  <a:pt x="7561" y="4127"/>
                  <a:pt x="7498" y="3970"/>
                </a:cubicBezTo>
                <a:lnTo>
                  <a:pt x="9137" y="2332"/>
                </a:lnTo>
                <a:cubicBezTo>
                  <a:pt x="9294" y="2395"/>
                  <a:pt x="9483" y="2458"/>
                  <a:pt x="9641" y="2458"/>
                </a:cubicBezTo>
                <a:cubicBezTo>
                  <a:pt x="10334" y="2458"/>
                  <a:pt x="10901" y="1890"/>
                  <a:pt x="10901" y="1229"/>
                </a:cubicBezTo>
                <a:cubicBezTo>
                  <a:pt x="10901" y="536"/>
                  <a:pt x="10334" y="0"/>
                  <a:pt x="9641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" name="Synergistically utilize technically sound portals with frictionless chains. Dramatically customize…"/>
          <p:cNvSpPr txBox="1"/>
          <p:nvPr/>
        </p:nvSpPr>
        <p:spPr>
          <a:xfrm>
            <a:off x="794286" y="3758601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64" name="Synergistically utilize technically sound portals with frictionless chains. Dramatically customize…"/>
          <p:cNvSpPr txBox="1"/>
          <p:nvPr/>
        </p:nvSpPr>
        <p:spPr>
          <a:xfrm>
            <a:off x="2950348" y="3758601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65" name="Synergistically utilize technically sound portals with frictionless chains. Dramatically customize…"/>
          <p:cNvSpPr txBox="1"/>
          <p:nvPr/>
        </p:nvSpPr>
        <p:spPr>
          <a:xfrm>
            <a:off x="5220927" y="3748107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66" name="Synergistically utilize technically sound portals with frictionless chains. Dramatically customize…"/>
          <p:cNvSpPr txBox="1"/>
          <p:nvPr/>
        </p:nvSpPr>
        <p:spPr>
          <a:xfrm>
            <a:off x="7534164" y="3795095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67" name="Synergistically utilize technically sound portals with frictionless chains. Dramatically customize…"/>
          <p:cNvSpPr txBox="1"/>
          <p:nvPr/>
        </p:nvSpPr>
        <p:spPr>
          <a:xfrm>
            <a:off x="9690901" y="3795095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with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>
            <a:off x="4491714" y="1431891"/>
            <a:ext cx="3494046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  <a:endParaRPr lang="en-US" altLang="zh-CN" sz="40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4796" y="2709974"/>
            <a:ext cx="516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mtClean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 you</a:t>
            </a:r>
            <a:endParaRPr lang="en-US" altLang="zh-CN" sz="7200" b="1" dirty="0">
              <a:gradFill flip="none" rotWithShape="1"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Synergistically utilize technically sound portals with frictionless chains. Dramatically customize…"/>
          <p:cNvSpPr txBox="1"/>
          <p:nvPr/>
        </p:nvSpPr>
        <p:spPr>
          <a:xfrm>
            <a:off x="4773823" y="3946067"/>
            <a:ext cx="292982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 </a:t>
            </a: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empowered</a:t>
            </a:r>
          </a:p>
        </p:txBody>
      </p:sp>
      <p:sp>
        <p:nvSpPr>
          <p:cNvPr id="7" name="ísľîḋè"/>
          <p:cNvSpPr/>
          <p:nvPr/>
        </p:nvSpPr>
        <p:spPr>
          <a:xfrm flipV="1">
            <a:off x="4457936" y="4173140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1iďé"/>
          <p:cNvSpPr/>
          <p:nvPr/>
        </p:nvSpPr>
        <p:spPr>
          <a:xfrm flipV="1">
            <a:off x="4264024" y="4185712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ṥ1iḍè"/>
          <p:cNvSpPr/>
          <p:nvPr/>
        </p:nvSpPr>
        <p:spPr>
          <a:xfrm flipV="1">
            <a:off x="4102269" y="4201791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Sļîḑé"/>
          <p:cNvSpPr/>
          <p:nvPr/>
        </p:nvSpPr>
        <p:spPr>
          <a:xfrm flipV="1">
            <a:off x="7870339" y="4188067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Sliďè"/>
          <p:cNvSpPr/>
          <p:nvPr/>
        </p:nvSpPr>
        <p:spPr>
          <a:xfrm flipV="1">
            <a:off x="8089393" y="4200639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lïḋê"/>
          <p:cNvSpPr/>
          <p:nvPr/>
        </p:nvSpPr>
        <p:spPr>
          <a:xfrm flipV="1">
            <a:off x="8283308" y="4216718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402750" y="3248515"/>
            <a:ext cx="1616175" cy="12279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81159" y="3248515"/>
            <a:ext cx="1616175" cy="122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>
            <a:off x="4491714" y="1431891"/>
            <a:ext cx="3494046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  <a:endParaRPr lang="en-US" altLang="zh-CN" sz="40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4796" y="2709974"/>
            <a:ext cx="5167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</a:p>
        </p:txBody>
      </p:sp>
      <p:sp>
        <p:nvSpPr>
          <p:cNvPr id="6" name="Synergistically utilize technically sound portals with frictionless chains. Dramatically customize…"/>
          <p:cNvSpPr txBox="1"/>
          <p:nvPr/>
        </p:nvSpPr>
        <p:spPr>
          <a:xfrm>
            <a:off x="4773823" y="3946067"/>
            <a:ext cx="292982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 </a:t>
            </a: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empowered</a:t>
            </a:r>
          </a:p>
        </p:txBody>
      </p:sp>
      <p:sp>
        <p:nvSpPr>
          <p:cNvPr id="7" name="ísľîḋè"/>
          <p:cNvSpPr/>
          <p:nvPr/>
        </p:nvSpPr>
        <p:spPr>
          <a:xfrm flipV="1">
            <a:off x="4457936" y="4173140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1iďé"/>
          <p:cNvSpPr/>
          <p:nvPr/>
        </p:nvSpPr>
        <p:spPr>
          <a:xfrm flipV="1">
            <a:off x="4264024" y="4185712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ṥ1iḍè"/>
          <p:cNvSpPr/>
          <p:nvPr/>
        </p:nvSpPr>
        <p:spPr>
          <a:xfrm flipV="1">
            <a:off x="4102269" y="4201791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Sļîḑé"/>
          <p:cNvSpPr/>
          <p:nvPr/>
        </p:nvSpPr>
        <p:spPr>
          <a:xfrm flipV="1">
            <a:off x="7870339" y="4188067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Sliďè"/>
          <p:cNvSpPr/>
          <p:nvPr/>
        </p:nvSpPr>
        <p:spPr>
          <a:xfrm flipV="1">
            <a:off x="8089393" y="4200639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lïḋê"/>
          <p:cNvSpPr/>
          <p:nvPr/>
        </p:nvSpPr>
        <p:spPr>
          <a:xfrm flipV="1">
            <a:off x="8283308" y="4216718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402750" y="3248515"/>
            <a:ext cx="1616175" cy="12279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81159" y="3248515"/>
            <a:ext cx="1616175" cy="122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44055" y="0"/>
            <a:ext cx="4166923" cy="3642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084320"/>
            <a:ext cx="12192000" cy="2773680"/>
          </a:xfrm>
          <a:prstGeom prst="rect">
            <a:avLst/>
          </a:prstGeom>
        </p:spPr>
      </p:pic>
      <p:sp>
        <p:nvSpPr>
          <p:cNvPr id="7" name="Google Shape;1203;p35"/>
          <p:cNvSpPr/>
          <p:nvPr/>
        </p:nvSpPr>
        <p:spPr>
          <a:xfrm>
            <a:off x="5923363" y="1644277"/>
            <a:ext cx="5273949" cy="918473"/>
          </a:xfrm>
          <a:custGeom>
            <a:avLst/>
            <a:gdLst/>
            <a:ahLst/>
            <a:cxnLst/>
            <a:rect l="l" t="t" r="r" b="b"/>
            <a:pathLst>
              <a:path w="162188" h="31047" extrusionOk="0">
                <a:moveTo>
                  <a:pt x="0" y="1"/>
                </a:moveTo>
                <a:lnTo>
                  <a:pt x="0" y="31046"/>
                </a:lnTo>
                <a:lnTo>
                  <a:pt x="146665" y="31046"/>
                </a:lnTo>
                <a:cubicBezTo>
                  <a:pt x="155264" y="31046"/>
                  <a:pt x="162188" y="24087"/>
                  <a:pt x="162188" y="15524"/>
                </a:cubicBezTo>
                <a:cubicBezTo>
                  <a:pt x="162188" y="6961"/>
                  <a:pt x="155264" y="1"/>
                  <a:pt x="146665" y="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8" name="Google Shape;1204;p35"/>
          <p:cNvSpPr/>
          <p:nvPr/>
        </p:nvSpPr>
        <p:spPr>
          <a:xfrm>
            <a:off x="5115944" y="1433348"/>
            <a:ext cx="1374441" cy="1340332"/>
          </a:xfrm>
          <a:custGeom>
            <a:avLst/>
            <a:gdLst/>
            <a:ahLst/>
            <a:cxnLst/>
            <a:rect l="l" t="t" r="r" b="b"/>
            <a:pathLst>
              <a:path w="46460" h="45307" extrusionOk="0">
                <a:moveTo>
                  <a:pt x="23373" y="4496"/>
                </a:moveTo>
                <a:cubicBezTo>
                  <a:pt x="23492" y="4498"/>
                  <a:pt x="23597" y="4509"/>
                  <a:pt x="23613" y="4541"/>
                </a:cubicBezTo>
                <a:cubicBezTo>
                  <a:pt x="23616" y="4544"/>
                  <a:pt x="23614" y="4546"/>
                  <a:pt x="23607" y="4546"/>
                </a:cubicBezTo>
                <a:cubicBezTo>
                  <a:pt x="23576" y="4546"/>
                  <a:pt x="23450" y="4514"/>
                  <a:pt x="23373" y="4496"/>
                </a:cubicBezTo>
                <a:close/>
                <a:moveTo>
                  <a:pt x="21614" y="4795"/>
                </a:moveTo>
                <a:cubicBezTo>
                  <a:pt x="21612" y="4796"/>
                  <a:pt x="21610" y="4796"/>
                  <a:pt x="21609" y="4796"/>
                </a:cubicBezTo>
                <a:cubicBezTo>
                  <a:pt x="21611" y="4796"/>
                  <a:pt x="21612" y="4795"/>
                  <a:pt x="21614" y="4795"/>
                </a:cubicBezTo>
                <a:close/>
                <a:moveTo>
                  <a:pt x="24984" y="5154"/>
                </a:moveTo>
                <a:lnTo>
                  <a:pt x="24984" y="5154"/>
                </a:lnTo>
                <a:cubicBezTo>
                  <a:pt x="25014" y="5179"/>
                  <a:pt x="25043" y="5205"/>
                  <a:pt x="25071" y="5233"/>
                </a:cubicBezTo>
                <a:cubicBezTo>
                  <a:pt x="25060" y="5222"/>
                  <a:pt x="25022" y="5188"/>
                  <a:pt x="24984" y="5154"/>
                </a:cubicBezTo>
                <a:close/>
                <a:moveTo>
                  <a:pt x="5104" y="21374"/>
                </a:moveTo>
                <a:cubicBezTo>
                  <a:pt x="5073" y="21447"/>
                  <a:pt x="5032" y="21526"/>
                  <a:pt x="5030" y="21526"/>
                </a:cubicBezTo>
                <a:cubicBezTo>
                  <a:pt x="5029" y="21526"/>
                  <a:pt x="5047" y="21486"/>
                  <a:pt x="5102" y="21375"/>
                </a:cubicBezTo>
                <a:cubicBezTo>
                  <a:pt x="5103" y="21375"/>
                  <a:pt x="5103" y="21374"/>
                  <a:pt x="5104" y="21374"/>
                </a:cubicBezTo>
                <a:close/>
                <a:moveTo>
                  <a:pt x="4884" y="22031"/>
                </a:moveTo>
                <a:cubicBezTo>
                  <a:pt x="4884" y="22031"/>
                  <a:pt x="4849" y="22180"/>
                  <a:pt x="4838" y="22253"/>
                </a:cubicBezTo>
                <a:lnTo>
                  <a:pt x="4838" y="22253"/>
                </a:lnTo>
                <a:cubicBezTo>
                  <a:pt x="4840" y="22144"/>
                  <a:pt x="4851" y="22048"/>
                  <a:pt x="4884" y="22031"/>
                </a:cubicBezTo>
                <a:close/>
                <a:moveTo>
                  <a:pt x="41124" y="23162"/>
                </a:moveTo>
                <a:lnTo>
                  <a:pt x="41124" y="23162"/>
                </a:lnTo>
                <a:cubicBezTo>
                  <a:pt x="41097" y="23226"/>
                  <a:pt x="41090" y="23252"/>
                  <a:pt x="41092" y="23252"/>
                </a:cubicBezTo>
                <a:cubicBezTo>
                  <a:pt x="41094" y="23252"/>
                  <a:pt x="41111" y="23213"/>
                  <a:pt x="41124" y="23162"/>
                </a:cubicBezTo>
                <a:close/>
                <a:moveTo>
                  <a:pt x="5030" y="23775"/>
                </a:moveTo>
                <a:cubicBezTo>
                  <a:pt x="5032" y="23775"/>
                  <a:pt x="5076" y="23861"/>
                  <a:pt x="5107" y="23936"/>
                </a:cubicBezTo>
                <a:lnTo>
                  <a:pt x="5107" y="23936"/>
                </a:lnTo>
                <a:cubicBezTo>
                  <a:pt x="5106" y="23933"/>
                  <a:pt x="5104" y="23929"/>
                  <a:pt x="5102" y="23926"/>
                </a:cubicBezTo>
                <a:cubicBezTo>
                  <a:pt x="5047" y="23815"/>
                  <a:pt x="5029" y="23775"/>
                  <a:pt x="5030" y="23775"/>
                </a:cubicBezTo>
                <a:close/>
                <a:moveTo>
                  <a:pt x="40898" y="24024"/>
                </a:moveTo>
                <a:lnTo>
                  <a:pt x="40898" y="24024"/>
                </a:lnTo>
                <a:cubicBezTo>
                  <a:pt x="40894" y="24029"/>
                  <a:pt x="40889" y="24032"/>
                  <a:pt x="40885" y="24035"/>
                </a:cubicBezTo>
                <a:cubicBezTo>
                  <a:pt x="40889" y="24032"/>
                  <a:pt x="40894" y="24028"/>
                  <a:pt x="40898" y="24024"/>
                </a:cubicBezTo>
                <a:close/>
                <a:moveTo>
                  <a:pt x="25106" y="40073"/>
                </a:moveTo>
                <a:cubicBezTo>
                  <a:pt x="25109" y="40073"/>
                  <a:pt x="25072" y="40100"/>
                  <a:pt x="24961" y="40177"/>
                </a:cubicBezTo>
                <a:cubicBezTo>
                  <a:pt x="24944" y="40184"/>
                  <a:pt x="24927" y="40191"/>
                  <a:pt x="24911" y="40199"/>
                </a:cubicBezTo>
                <a:lnTo>
                  <a:pt x="24911" y="40199"/>
                </a:lnTo>
                <a:cubicBezTo>
                  <a:pt x="24966" y="40163"/>
                  <a:pt x="25101" y="40073"/>
                  <a:pt x="25106" y="40073"/>
                </a:cubicBezTo>
                <a:close/>
                <a:moveTo>
                  <a:pt x="21609" y="40542"/>
                </a:moveTo>
                <a:cubicBezTo>
                  <a:pt x="21609" y="40542"/>
                  <a:pt x="21664" y="40569"/>
                  <a:pt x="21724" y="40599"/>
                </a:cubicBezTo>
                <a:lnTo>
                  <a:pt x="21724" y="40599"/>
                </a:lnTo>
                <a:cubicBezTo>
                  <a:pt x="21670" y="40580"/>
                  <a:pt x="21628" y="40561"/>
                  <a:pt x="21609" y="40542"/>
                </a:cubicBezTo>
                <a:close/>
                <a:moveTo>
                  <a:pt x="22401" y="40748"/>
                </a:moveTo>
                <a:cubicBezTo>
                  <a:pt x="22400" y="40748"/>
                  <a:pt x="22415" y="40755"/>
                  <a:pt x="22438" y="40762"/>
                </a:cubicBezTo>
                <a:lnTo>
                  <a:pt x="22438" y="40762"/>
                </a:lnTo>
                <a:cubicBezTo>
                  <a:pt x="22413" y="40752"/>
                  <a:pt x="22402" y="40748"/>
                  <a:pt x="22401" y="40748"/>
                </a:cubicBezTo>
                <a:close/>
                <a:moveTo>
                  <a:pt x="23317" y="4495"/>
                </a:moveTo>
                <a:cubicBezTo>
                  <a:pt x="23323" y="4495"/>
                  <a:pt x="23329" y="4495"/>
                  <a:pt x="23336" y="4495"/>
                </a:cubicBezTo>
                <a:lnTo>
                  <a:pt x="23336" y="4495"/>
                </a:lnTo>
                <a:cubicBezTo>
                  <a:pt x="23359" y="4504"/>
                  <a:pt x="23401" y="4519"/>
                  <a:pt x="23467" y="4541"/>
                </a:cubicBezTo>
                <a:cubicBezTo>
                  <a:pt x="23577" y="4541"/>
                  <a:pt x="23722" y="4577"/>
                  <a:pt x="23832" y="4614"/>
                </a:cubicBezTo>
                <a:cubicBezTo>
                  <a:pt x="23904" y="4632"/>
                  <a:pt x="24084" y="4695"/>
                  <a:pt x="24207" y="4736"/>
                </a:cubicBezTo>
                <a:lnTo>
                  <a:pt x="24207" y="4736"/>
                </a:lnTo>
                <a:cubicBezTo>
                  <a:pt x="24311" y="4786"/>
                  <a:pt x="24485" y="4866"/>
                  <a:pt x="24524" y="4905"/>
                </a:cubicBezTo>
                <a:cubicBezTo>
                  <a:pt x="24659" y="4950"/>
                  <a:pt x="24780" y="5009"/>
                  <a:pt x="24887" y="5081"/>
                </a:cubicBezTo>
                <a:lnTo>
                  <a:pt x="24887" y="5081"/>
                </a:lnTo>
                <a:cubicBezTo>
                  <a:pt x="24901" y="5099"/>
                  <a:pt x="24935" y="5134"/>
                  <a:pt x="24998" y="5197"/>
                </a:cubicBezTo>
                <a:lnTo>
                  <a:pt x="25253" y="5415"/>
                </a:lnTo>
                <a:cubicBezTo>
                  <a:pt x="25289" y="5488"/>
                  <a:pt x="25326" y="5525"/>
                  <a:pt x="25399" y="5561"/>
                </a:cubicBezTo>
                <a:lnTo>
                  <a:pt x="26455" y="6618"/>
                </a:lnTo>
                <a:lnTo>
                  <a:pt x="30536" y="10735"/>
                </a:lnTo>
                <a:lnTo>
                  <a:pt x="39427" y="19590"/>
                </a:lnTo>
                <a:cubicBezTo>
                  <a:pt x="39682" y="19845"/>
                  <a:pt x="39937" y="20100"/>
                  <a:pt x="40192" y="20355"/>
                </a:cubicBezTo>
                <a:lnTo>
                  <a:pt x="40265" y="20464"/>
                </a:lnTo>
                <a:cubicBezTo>
                  <a:pt x="40302" y="20501"/>
                  <a:pt x="40338" y="20537"/>
                  <a:pt x="40375" y="20574"/>
                </a:cubicBezTo>
                <a:lnTo>
                  <a:pt x="40375" y="20574"/>
                </a:lnTo>
                <a:cubicBezTo>
                  <a:pt x="40375" y="20647"/>
                  <a:pt x="40776" y="21120"/>
                  <a:pt x="40812" y="21230"/>
                </a:cubicBezTo>
                <a:cubicBezTo>
                  <a:pt x="40860" y="21302"/>
                  <a:pt x="40877" y="21343"/>
                  <a:pt x="40893" y="21383"/>
                </a:cubicBezTo>
                <a:lnTo>
                  <a:pt x="40893" y="21383"/>
                </a:lnTo>
                <a:cubicBezTo>
                  <a:pt x="40931" y="21582"/>
                  <a:pt x="40999" y="21755"/>
                  <a:pt x="41067" y="21958"/>
                </a:cubicBezTo>
                <a:cubicBezTo>
                  <a:pt x="41067" y="22031"/>
                  <a:pt x="41103" y="22104"/>
                  <a:pt x="41103" y="22177"/>
                </a:cubicBezTo>
                <a:cubicBezTo>
                  <a:pt x="41105" y="22184"/>
                  <a:pt x="41107" y="22190"/>
                  <a:pt x="41109" y="22197"/>
                </a:cubicBezTo>
                <a:lnTo>
                  <a:pt x="41109" y="22197"/>
                </a:lnTo>
                <a:cubicBezTo>
                  <a:pt x="41119" y="22372"/>
                  <a:pt x="41140" y="22558"/>
                  <a:pt x="41140" y="22724"/>
                </a:cubicBezTo>
                <a:lnTo>
                  <a:pt x="41140" y="23051"/>
                </a:lnTo>
                <a:cubicBezTo>
                  <a:pt x="41140" y="23088"/>
                  <a:pt x="41133" y="23128"/>
                  <a:pt x="41124" y="23162"/>
                </a:cubicBezTo>
                <a:lnTo>
                  <a:pt x="41124" y="23162"/>
                </a:lnTo>
                <a:cubicBezTo>
                  <a:pt x="41129" y="23150"/>
                  <a:pt x="41134" y="23138"/>
                  <a:pt x="41140" y="23124"/>
                </a:cubicBezTo>
                <a:cubicBezTo>
                  <a:pt x="41161" y="23088"/>
                  <a:pt x="41176" y="23061"/>
                  <a:pt x="41186" y="23042"/>
                </a:cubicBezTo>
                <a:lnTo>
                  <a:pt x="41186" y="23042"/>
                </a:lnTo>
                <a:cubicBezTo>
                  <a:pt x="41167" y="23083"/>
                  <a:pt x="41140" y="23150"/>
                  <a:pt x="41140" y="23197"/>
                </a:cubicBezTo>
                <a:cubicBezTo>
                  <a:pt x="41140" y="23343"/>
                  <a:pt x="41103" y="23416"/>
                  <a:pt x="41067" y="23525"/>
                </a:cubicBezTo>
                <a:cubicBezTo>
                  <a:pt x="41046" y="23567"/>
                  <a:pt x="41026" y="23702"/>
                  <a:pt x="40991" y="23825"/>
                </a:cubicBezTo>
                <a:lnTo>
                  <a:pt x="40991" y="23825"/>
                </a:lnTo>
                <a:cubicBezTo>
                  <a:pt x="40976" y="23839"/>
                  <a:pt x="40953" y="23870"/>
                  <a:pt x="40921" y="23926"/>
                </a:cubicBezTo>
                <a:cubicBezTo>
                  <a:pt x="40885" y="24035"/>
                  <a:pt x="40812" y="24145"/>
                  <a:pt x="40739" y="24290"/>
                </a:cubicBezTo>
                <a:cubicBezTo>
                  <a:pt x="40703" y="24400"/>
                  <a:pt x="40630" y="24473"/>
                  <a:pt x="40593" y="24545"/>
                </a:cubicBezTo>
                <a:cubicBezTo>
                  <a:pt x="40583" y="24561"/>
                  <a:pt x="40569" y="24580"/>
                  <a:pt x="40554" y="24599"/>
                </a:cubicBezTo>
                <a:lnTo>
                  <a:pt x="40554" y="24599"/>
                </a:lnTo>
                <a:cubicBezTo>
                  <a:pt x="40498" y="24644"/>
                  <a:pt x="40291" y="24858"/>
                  <a:pt x="40265" y="24910"/>
                </a:cubicBezTo>
                <a:lnTo>
                  <a:pt x="40229" y="24946"/>
                </a:lnTo>
                <a:cubicBezTo>
                  <a:pt x="39937" y="25238"/>
                  <a:pt x="39682" y="25493"/>
                  <a:pt x="39391" y="25784"/>
                </a:cubicBezTo>
                <a:lnTo>
                  <a:pt x="30500" y="34639"/>
                </a:lnTo>
                <a:lnTo>
                  <a:pt x="26382" y="38756"/>
                </a:lnTo>
                <a:lnTo>
                  <a:pt x="25362" y="39777"/>
                </a:lnTo>
                <a:lnTo>
                  <a:pt x="25143" y="39995"/>
                </a:lnTo>
                <a:cubicBezTo>
                  <a:pt x="25112" y="40026"/>
                  <a:pt x="24948" y="40164"/>
                  <a:pt x="24901" y="40204"/>
                </a:cubicBezTo>
                <a:lnTo>
                  <a:pt x="24901" y="40204"/>
                </a:lnTo>
                <a:cubicBezTo>
                  <a:pt x="24746" y="40275"/>
                  <a:pt x="24617" y="40372"/>
                  <a:pt x="24488" y="40469"/>
                </a:cubicBezTo>
                <a:cubicBezTo>
                  <a:pt x="24383" y="40511"/>
                  <a:pt x="24326" y="40529"/>
                  <a:pt x="24283" y="40550"/>
                </a:cubicBezTo>
                <a:lnTo>
                  <a:pt x="24283" y="40550"/>
                </a:lnTo>
                <a:cubicBezTo>
                  <a:pt x="24005" y="40653"/>
                  <a:pt x="23826" y="40689"/>
                  <a:pt x="23613" y="40760"/>
                </a:cubicBezTo>
                <a:cubicBezTo>
                  <a:pt x="23541" y="40760"/>
                  <a:pt x="23485" y="40776"/>
                  <a:pt x="23423" y="40798"/>
                </a:cubicBezTo>
                <a:lnTo>
                  <a:pt x="23423" y="40798"/>
                </a:lnTo>
                <a:cubicBezTo>
                  <a:pt x="23317" y="40801"/>
                  <a:pt x="23210" y="40813"/>
                  <a:pt x="23103" y="40813"/>
                </a:cubicBezTo>
                <a:cubicBezTo>
                  <a:pt x="23042" y="40813"/>
                  <a:pt x="22981" y="40809"/>
                  <a:pt x="22921" y="40797"/>
                </a:cubicBezTo>
                <a:lnTo>
                  <a:pt x="22593" y="40797"/>
                </a:lnTo>
                <a:cubicBezTo>
                  <a:pt x="22546" y="40797"/>
                  <a:pt x="22479" y="40777"/>
                  <a:pt x="22438" y="40762"/>
                </a:cubicBezTo>
                <a:lnTo>
                  <a:pt x="22438" y="40762"/>
                </a:lnTo>
                <a:cubicBezTo>
                  <a:pt x="22457" y="40770"/>
                  <a:pt x="22483" y="40781"/>
                  <a:pt x="22520" y="40797"/>
                </a:cubicBezTo>
                <a:lnTo>
                  <a:pt x="22228" y="40724"/>
                </a:lnTo>
                <a:cubicBezTo>
                  <a:pt x="22137" y="40701"/>
                  <a:pt x="21945" y="40664"/>
                  <a:pt x="21796" y="40621"/>
                </a:cubicBezTo>
                <a:lnTo>
                  <a:pt x="21796" y="40621"/>
                </a:lnTo>
                <a:cubicBezTo>
                  <a:pt x="21775" y="40610"/>
                  <a:pt x="21750" y="40595"/>
                  <a:pt x="21718" y="40578"/>
                </a:cubicBezTo>
                <a:lnTo>
                  <a:pt x="21427" y="40433"/>
                </a:lnTo>
                <a:cubicBezTo>
                  <a:pt x="21281" y="40323"/>
                  <a:pt x="21135" y="40214"/>
                  <a:pt x="20989" y="40105"/>
                </a:cubicBezTo>
                <a:cubicBezTo>
                  <a:pt x="20985" y="40102"/>
                  <a:pt x="20981" y="40100"/>
                  <a:pt x="20977" y="40097"/>
                </a:cubicBezTo>
                <a:lnTo>
                  <a:pt x="20977" y="40097"/>
                </a:lnTo>
                <a:cubicBezTo>
                  <a:pt x="20898" y="40027"/>
                  <a:pt x="20825" y="39967"/>
                  <a:pt x="20771" y="39886"/>
                </a:cubicBezTo>
                <a:cubicBezTo>
                  <a:pt x="20726" y="39851"/>
                  <a:pt x="20680" y="39817"/>
                  <a:pt x="20635" y="39786"/>
                </a:cubicBezTo>
                <a:lnTo>
                  <a:pt x="20635" y="39786"/>
                </a:lnTo>
                <a:lnTo>
                  <a:pt x="14175" y="33327"/>
                </a:lnTo>
                <a:lnTo>
                  <a:pt x="6086" y="25201"/>
                </a:lnTo>
                <a:cubicBezTo>
                  <a:pt x="6013" y="25128"/>
                  <a:pt x="5904" y="25056"/>
                  <a:pt x="5831" y="24946"/>
                </a:cubicBezTo>
                <a:lnTo>
                  <a:pt x="5795" y="24910"/>
                </a:lnTo>
                <a:cubicBezTo>
                  <a:pt x="5722" y="24837"/>
                  <a:pt x="5649" y="24764"/>
                  <a:pt x="5576" y="24691"/>
                </a:cubicBezTo>
                <a:cubicBezTo>
                  <a:pt x="5544" y="24660"/>
                  <a:pt x="5507" y="24628"/>
                  <a:pt x="5477" y="24606"/>
                </a:cubicBezTo>
                <a:lnTo>
                  <a:pt x="5477" y="24606"/>
                </a:lnTo>
                <a:cubicBezTo>
                  <a:pt x="5370" y="24461"/>
                  <a:pt x="5291" y="24303"/>
                  <a:pt x="5212" y="24145"/>
                </a:cubicBezTo>
                <a:cubicBezTo>
                  <a:pt x="5189" y="24099"/>
                  <a:pt x="5166" y="24053"/>
                  <a:pt x="5143" y="24007"/>
                </a:cubicBezTo>
                <a:lnTo>
                  <a:pt x="5143" y="24007"/>
                </a:lnTo>
                <a:cubicBezTo>
                  <a:pt x="5154" y="23851"/>
                  <a:pt x="4991" y="23555"/>
                  <a:pt x="4957" y="23452"/>
                </a:cubicBezTo>
                <a:cubicBezTo>
                  <a:pt x="4920" y="23307"/>
                  <a:pt x="4920" y="23234"/>
                  <a:pt x="4884" y="23124"/>
                </a:cubicBezTo>
                <a:cubicBezTo>
                  <a:pt x="4880" y="23113"/>
                  <a:pt x="4877" y="23103"/>
                  <a:pt x="4874" y="23094"/>
                </a:cubicBezTo>
                <a:lnTo>
                  <a:pt x="4874" y="23094"/>
                </a:lnTo>
                <a:cubicBezTo>
                  <a:pt x="4863" y="22905"/>
                  <a:pt x="4847" y="22625"/>
                  <a:pt x="4847" y="22578"/>
                </a:cubicBezTo>
                <a:cubicBezTo>
                  <a:pt x="4847" y="22541"/>
                  <a:pt x="4838" y="22415"/>
                  <a:pt x="4838" y="22292"/>
                </a:cubicBezTo>
                <a:lnTo>
                  <a:pt x="4838" y="22292"/>
                </a:lnTo>
                <a:cubicBezTo>
                  <a:pt x="4844" y="22289"/>
                  <a:pt x="4857" y="22256"/>
                  <a:pt x="4884" y="22177"/>
                </a:cubicBezTo>
                <a:cubicBezTo>
                  <a:pt x="4920" y="22068"/>
                  <a:pt x="4920" y="21958"/>
                  <a:pt x="4957" y="21885"/>
                </a:cubicBezTo>
                <a:cubicBezTo>
                  <a:pt x="4989" y="21789"/>
                  <a:pt x="5134" y="21494"/>
                  <a:pt x="5143" y="21326"/>
                </a:cubicBezTo>
                <a:lnTo>
                  <a:pt x="5143" y="21326"/>
                </a:lnTo>
                <a:cubicBezTo>
                  <a:pt x="5190" y="21257"/>
                  <a:pt x="5219" y="21171"/>
                  <a:pt x="5248" y="21084"/>
                </a:cubicBezTo>
                <a:cubicBezTo>
                  <a:pt x="5300" y="20954"/>
                  <a:pt x="5388" y="20825"/>
                  <a:pt x="5488" y="20708"/>
                </a:cubicBezTo>
                <a:lnTo>
                  <a:pt x="5488" y="20708"/>
                </a:lnTo>
                <a:cubicBezTo>
                  <a:pt x="5514" y="20691"/>
                  <a:pt x="5545" y="20670"/>
                  <a:pt x="5576" y="20647"/>
                </a:cubicBezTo>
                <a:cubicBezTo>
                  <a:pt x="5685" y="20537"/>
                  <a:pt x="5722" y="20464"/>
                  <a:pt x="5795" y="20391"/>
                </a:cubicBezTo>
                <a:lnTo>
                  <a:pt x="5831" y="20355"/>
                </a:lnTo>
                <a:lnTo>
                  <a:pt x="6086" y="20100"/>
                </a:lnTo>
                <a:lnTo>
                  <a:pt x="7361" y="18825"/>
                </a:lnTo>
                <a:lnTo>
                  <a:pt x="16726" y="9460"/>
                </a:lnTo>
                <a:lnTo>
                  <a:pt x="20224" y="5962"/>
                </a:lnTo>
                <a:lnTo>
                  <a:pt x="20807" y="5379"/>
                </a:lnTo>
                <a:cubicBezTo>
                  <a:pt x="20880" y="5306"/>
                  <a:pt x="20989" y="5233"/>
                  <a:pt x="21062" y="5160"/>
                </a:cubicBezTo>
                <a:cubicBezTo>
                  <a:pt x="21091" y="5132"/>
                  <a:pt x="21106" y="5114"/>
                  <a:pt x="21112" y="5105"/>
                </a:cubicBezTo>
                <a:lnTo>
                  <a:pt x="21112" y="5105"/>
                </a:lnTo>
                <a:cubicBezTo>
                  <a:pt x="21217" y="5029"/>
                  <a:pt x="21322" y="4958"/>
                  <a:pt x="21427" y="4905"/>
                </a:cubicBezTo>
                <a:cubicBezTo>
                  <a:pt x="21511" y="4877"/>
                  <a:pt x="21574" y="4827"/>
                  <a:pt x="21649" y="4789"/>
                </a:cubicBezTo>
                <a:lnTo>
                  <a:pt x="21649" y="4789"/>
                </a:lnTo>
                <a:cubicBezTo>
                  <a:pt x="21854" y="4750"/>
                  <a:pt x="22060" y="4680"/>
                  <a:pt x="22265" y="4577"/>
                </a:cubicBezTo>
                <a:cubicBezTo>
                  <a:pt x="22374" y="4541"/>
                  <a:pt x="22483" y="4541"/>
                  <a:pt x="22593" y="4504"/>
                </a:cubicBezTo>
                <a:lnTo>
                  <a:pt x="22994" y="4504"/>
                </a:lnTo>
                <a:cubicBezTo>
                  <a:pt x="23030" y="4504"/>
                  <a:pt x="23176" y="4495"/>
                  <a:pt x="23317" y="4495"/>
                </a:cubicBezTo>
                <a:close/>
                <a:moveTo>
                  <a:pt x="22992" y="0"/>
                </a:moveTo>
                <a:cubicBezTo>
                  <a:pt x="21686" y="0"/>
                  <a:pt x="20369" y="328"/>
                  <a:pt x="19168" y="1006"/>
                </a:cubicBezTo>
                <a:cubicBezTo>
                  <a:pt x="17929" y="1699"/>
                  <a:pt x="16945" y="2828"/>
                  <a:pt x="15961" y="3812"/>
                </a:cubicBezTo>
                <a:lnTo>
                  <a:pt x="6268" y="13468"/>
                </a:lnTo>
                <a:lnTo>
                  <a:pt x="2880" y="16857"/>
                </a:lnTo>
                <a:cubicBezTo>
                  <a:pt x="2333" y="17404"/>
                  <a:pt x="1823" y="18023"/>
                  <a:pt x="1422" y="18679"/>
                </a:cubicBezTo>
                <a:cubicBezTo>
                  <a:pt x="292" y="20574"/>
                  <a:pt x="1" y="22869"/>
                  <a:pt x="657" y="24983"/>
                </a:cubicBezTo>
                <a:cubicBezTo>
                  <a:pt x="1240" y="26805"/>
                  <a:pt x="2442" y="28043"/>
                  <a:pt x="3754" y="29319"/>
                </a:cubicBezTo>
                <a:lnTo>
                  <a:pt x="8054" y="33655"/>
                </a:lnTo>
                <a:lnTo>
                  <a:pt x="16981" y="42546"/>
                </a:lnTo>
                <a:lnTo>
                  <a:pt x="17528" y="43093"/>
                </a:lnTo>
                <a:cubicBezTo>
                  <a:pt x="17734" y="43352"/>
                  <a:pt x="17986" y="43552"/>
                  <a:pt x="18263" y="43693"/>
                </a:cubicBezTo>
                <a:lnTo>
                  <a:pt x="18263" y="43693"/>
                </a:lnTo>
                <a:cubicBezTo>
                  <a:pt x="19673" y="44768"/>
                  <a:pt x="21361" y="45306"/>
                  <a:pt x="23048" y="45306"/>
                </a:cubicBezTo>
                <a:cubicBezTo>
                  <a:pt x="25025" y="45306"/>
                  <a:pt x="27002" y="44568"/>
                  <a:pt x="28532" y="43093"/>
                </a:cubicBezTo>
                <a:cubicBezTo>
                  <a:pt x="29370" y="42254"/>
                  <a:pt x="30172" y="41416"/>
                  <a:pt x="31010" y="40578"/>
                </a:cubicBezTo>
                <a:lnTo>
                  <a:pt x="40885" y="30740"/>
                </a:lnTo>
                <a:cubicBezTo>
                  <a:pt x="41723" y="29902"/>
                  <a:pt x="42597" y="29027"/>
                  <a:pt x="43436" y="28189"/>
                </a:cubicBezTo>
                <a:cubicBezTo>
                  <a:pt x="46314" y="25238"/>
                  <a:pt x="46460" y="20537"/>
                  <a:pt x="43691" y="17440"/>
                </a:cubicBezTo>
                <a:cubicBezTo>
                  <a:pt x="42998" y="16638"/>
                  <a:pt x="42197" y="15910"/>
                  <a:pt x="41431" y="15181"/>
                </a:cubicBezTo>
                <a:lnTo>
                  <a:pt x="36694" y="10444"/>
                </a:lnTo>
                <a:cubicBezTo>
                  <a:pt x="33998" y="7747"/>
                  <a:pt x="31302" y="5051"/>
                  <a:pt x="28605" y="2354"/>
                </a:cubicBezTo>
                <a:cubicBezTo>
                  <a:pt x="27088" y="816"/>
                  <a:pt x="25053" y="0"/>
                  <a:pt x="22992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3200" kern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9" name="Google Shape;1205;p35"/>
          <p:cNvSpPr/>
          <p:nvPr/>
        </p:nvSpPr>
        <p:spPr>
          <a:xfrm>
            <a:off x="5176324" y="1499289"/>
            <a:ext cx="1240784" cy="1208449"/>
          </a:xfrm>
          <a:custGeom>
            <a:avLst/>
            <a:gdLst/>
            <a:ahLst/>
            <a:cxnLst/>
            <a:rect l="l" t="t" r="r" b="b"/>
            <a:pathLst>
              <a:path w="41942" h="40849" extrusionOk="0">
                <a:moveTo>
                  <a:pt x="20966" y="1"/>
                </a:moveTo>
                <a:cubicBezTo>
                  <a:pt x="19568" y="1"/>
                  <a:pt x="18165" y="529"/>
                  <a:pt x="17090" y="1586"/>
                </a:cubicBezTo>
                <a:lnTo>
                  <a:pt x="2150" y="16562"/>
                </a:lnTo>
                <a:cubicBezTo>
                  <a:pt x="0" y="18712"/>
                  <a:pt x="0" y="22137"/>
                  <a:pt x="2150" y="24287"/>
                </a:cubicBezTo>
                <a:lnTo>
                  <a:pt x="17090" y="39263"/>
                </a:lnTo>
                <a:cubicBezTo>
                  <a:pt x="18165" y="40320"/>
                  <a:pt x="19568" y="40848"/>
                  <a:pt x="20966" y="40848"/>
                </a:cubicBezTo>
                <a:cubicBezTo>
                  <a:pt x="22365" y="40848"/>
                  <a:pt x="23758" y="40320"/>
                  <a:pt x="24815" y="39263"/>
                </a:cubicBezTo>
                <a:lnTo>
                  <a:pt x="39791" y="24287"/>
                </a:lnTo>
                <a:cubicBezTo>
                  <a:pt x="41941" y="22137"/>
                  <a:pt x="41941" y="18712"/>
                  <a:pt x="39791" y="16562"/>
                </a:cubicBezTo>
                <a:lnTo>
                  <a:pt x="24815" y="1586"/>
                </a:lnTo>
                <a:cubicBezTo>
                  <a:pt x="23758" y="529"/>
                  <a:pt x="22365" y="1"/>
                  <a:pt x="20966" y="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172E56"/>
                </a:solidFill>
                <a:cs typeface="+mn-ea"/>
                <a:sym typeface="+mn-lt"/>
              </a:rPr>
              <a:t>1</a:t>
            </a:r>
            <a:endParaRPr sz="320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14" name="Google Shape;1210;p35"/>
          <p:cNvSpPr/>
          <p:nvPr/>
        </p:nvSpPr>
        <p:spPr>
          <a:xfrm>
            <a:off x="5737935" y="2627701"/>
            <a:ext cx="5477769" cy="917378"/>
          </a:xfrm>
          <a:custGeom>
            <a:avLst/>
            <a:gdLst/>
            <a:ahLst/>
            <a:cxnLst/>
            <a:rect l="l" t="t" r="r" b="b"/>
            <a:pathLst>
              <a:path w="168456" h="31010" extrusionOk="0">
                <a:moveTo>
                  <a:pt x="1" y="0"/>
                </a:moveTo>
                <a:lnTo>
                  <a:pt x="1" y="31009"/>
                </a:lnTo>
                <a:lnTo>
                  <a:pt x="154463" y="31009"/>
                </a:lnTo>
                <a:cubicBezTo>
                  <a:pt x="162188" y="31009"/>
                  <a:pt x="168456" y="24742"/>
                  <a:pt x="168456" y="17017"/>
                </a:cubicBezTo>
                <a:lnTo>
                  <a:pt x="168456" y="13992"/>
                </a:lnTo>
                <a:cubicBezTo>
                  <a:pt x="168456" y="6267"/>
                  <a:pt x="162188" y="0"/>
                  <a:pt x="154463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5" name="Google Shape;1211;p35"/>
          <p:cNvSpPr/>
          <p:nvPr/>
        </p:nvSpPr>
        <p:spPr>
          <a:xfrm>
            <a:off x="5124584" y="2416136"/>
            <a:ext cx="1373347" cy="1340509"/>
          </a:xfrm>
          <a:custGeom>
            <a:avLst/>
            <a:gdLst/>
            <a:ahLst/>
            <a:cxnLst/>
            <a:rect l="l" t="t" r="r" b="b"/>
            <a:pathLst>
              <a:path w="46423" h="45313" extrusionOk="0">
                <a:moveTo>
                  <a:pt x="23284" y="4483"/>
                </a:moveTo>
                <a:cubicBezTo>
                  <a:pt x="23311" y="4492"/>
                  <a:pt x="23385" y="4510"/>
                  <a:pt x="23453" y="4522"/>
                </a:cubicBezTo>
                <a:lnTo>
                  <a:pt x="23453" y="4522"/>
                </a:lnTo>
                <a:cubicBezTo>
                  <a:pt x="23445" y="4520"/>
                  <a:pt x="23438" y="4518"/>
                  <a:pt x="23430" y="4515"/>
                </a:cubicBezTo>
                <a:cubicBezTo>
                  <a:pt x="23365" y="4499"/>
                  <a:pt x="23324" y="4489"/>
                  <a:pt x="23300" y="4484"/>
                </a:cubicBezTo>
                <a:lnTo>
                  <a:pt x="23300" y="4484"/>
                </a:lnTo>
                <a:cubicBezTo>
                  <a:pt x="23295" y="4484"/>
                  <a:pt x="23289" y="4484"/>
                  <a:pt x="23284" y="4483"/>
                </a:cubicBezTo>
                <a:close/>
                <a:moveTo>
                  <a:pt x="21596" y="4799"/>
                </a:moveTo>
                <a:lnTo>
                  <a:pt x="21596" y="4799"/>
                </a:lnTo>
                <a:cubicBezTo>
                  <a:pt x="21584" y="4804"/>
                  <a:pt x="21576" y="4807"/>
                  <a:pt x="21572" y="4807"/>
                </a:cubicBezTo>
                <a:cubicBezTo>
                  <a:pt x="21580" y="4804"/>
                  <a:pt x="21588" y="4801"/>
                  <a:pt x="21596" y="4799"/>
                </a:cubicBezTo>
                <a:close/>
                <a:moveTo>
                  <a:pt x="40861" y="24035"/>
                </a:moveTo>
                <a:cubicBezTo>
                  <a:pt x="40857" y="24039"/>
                  <a:pt x="40853" y="24043"/>
                  <a:pt x="40848" y="24046"/>
                </a:cubicBezTo>
                <a:cubicBezTo>
                  <a:pt x="40853" y="24043"/>
                  <a:pt x="40857" y="24039"/>
                  <a:pt x="40861" y="24035"/>
                </a:cubicBezTo>
                <a:close/>
                <a:moveTo>
                  <a:pt x="25085" y="40048"/>
                </a:moveTo>
                <a:cubicBezTo>
                  <a:pt x="25086" y="40048"/>
                  <a:pt x="25072" y="40057"/>
                  <a:pt x="25036" y="40080"/>
                </a:cubicBezTo>
                <a:lnTo>
                  <a:pt x="25036" y="40080"/>
                </a:lnTo>
                <a:cubicBezTo>
                  <a:pt x="25065" y="40061"/>
                  <a:pt x="25085" y="40048"/>
                  <a:pt x="25085" y="40048"/>
                </a:cubicBezTo>
                <a:close/>
                <a:moveTo>
                  <a:pt x="24954" y="40137"/>
                </a:moveTo>
                <a:lnTo>
                  <a:pt x="24851" y="40225"/>
                </a:lnTo>
                <a:cubicBezTo>
                  <a:pt x="24851" y="40213"/>
                  <a:pt x="24901" y="40175"/>
                  <a:pt x="24954" y="40137"/>
                </a:cubicBezTo>
                <a:close/>
                <a:moveTo>
                  <a:pt x="21572" y="40516"/>
                </a:moveTo>
                <a:cubicBezTo>
                  <a:pt x="21572" y="40516"/>
                  <a:pt x="21764" y="40612"/>
                  <a:pt x="21820" y="40636"/>
                </a:cubicBezTo>
                <a:lnTo>
                  <a:pt x="21820" y="40636"/>
                </a:lnTo>
                <a:cubicBezTo>
                  <a:pt x="21706" y="40605"/>
                  <a:pt x="21604" y="40564"/>
                  <a:pt x="21572" y="40516"/>
                </a:cubicBezTo>
                <a:close/>
                <a:moveTo>
                  <a:pt x="22364" y="40723"/>
                </a:moveTo>
                <a:cubicBezTo>
                  <a:pt x="22363" y="40723"/>
                  <a:pt x="22378" y="40729"/>
                  <a:pt x="22401" y="40737"/>
                </a:cubicBezTo>
                <a:lnTo>
                  <a:pt x="22401" y="40737"/>
                </a:lnTo>
                <a:cubicBezTo>
                  <a:pt x="22376" y="40727"/>
                  <a:pt x="22365" y="40723"/>
                  <a:pt x="22364" y="40723"/>
                </a:cubicBezTo>
                <a:close/>
                <a:moveTo>
                  <a:pt x="22957" y="4479"/>
                </a:moveTo>
                <a:cubicBezTo>
                  <a:pt x="22993" y="4479"/>
                  <a:pt x="23142" y="4479"/>
                  <a:pt x="23284" y="4483"/>
                </a:cubicBezTo>
                <a:lnTo>
                  <a:pt x="23284" y="4483"/>
                </a:lnTo>
                <a:cubicBezTo>
                  <a:pt x="23276" y="4481"/>
                  <a:pt x="23272" y="4479"/>
                  <a:pt x="23274" y="4479"/>
                </a:cubicBezTo>
                <a:cubicBezTo>
                  <a:pt x="23277" y="4479"/>
                  <a:pt x="23285" y="4481"/>
                  <a:pt x="23300" y="4484"/>
                </a:cubicBezTo>
                <a:lnTo>
                  <a:pt x="23300" y="4484"/>
                </a:lnTo>
                <a:cubicBezTo>
                  <a:pt x="23434" y="4489"/>
                  <a:pt x="23559" y="4498"/>
                  <a:pt x="23576" y="4515"/>
                </a:cubicBezTo>
                <a:cubicBezTo>
                  <a:pt x="23583" y="4528"/>
                  <a:pt x="23569" y="4533"/>
                  <a:pt x="23544" y="4533"/>
                </a:cubicBezTo>
                <a:cubicBezTo>
                  <a:pt x="23520" y="4533"/>
                  <a:pt x="23487" y="4529"/>
                  <a:pt x="23453" y="4522"/>
                </a:cubicBezTo>
                <a:lnTo>
                  <a:pt x="23453" y="4522"/>
                </a:lnTo>
                <a:cubicBezTo>
                  <a:pt x="23559" y="4556"/>
                  <a:pt x="23693" y="4590"/>
                  <a:pt x="23795" y="4624"/>
                </a:cubicBezTo>
                <a:cubicBezTo>
                  <a:pt x="23876" y="4645"/>
                  <a:pt x="24094" y="4722"/>
                  <a:pt x="24213" y="4761"/>
                </a:cubicBezTo>
                <a:lnTo>
                  <a:pt x="24213" y="4761"/>
                </a:lnTo>
                <a:cubicBezTo>
                  <a:pt x="24313" y="4811"/>
                  <a:pt x="24452" y="4880"/>
                  <a:pt x="24487" y="4916"/>
                </a:cubicBezTo>
                <a:cubicBezTo>
                  <a:pt x="24625" y="4962"/>
                  <a:pt x="24749" y="5023"/>
                  <a:pt x="24858" y="5098"/>
                </a:cubicBezTo>
                <a:lnTo>
                  <a:pt x="24858" y="5098"/>
                </a:lnTo>
                <a:cubicBezTo>
                  <a:pt x="24873" y="5117"/>
                  <a:pt x="24904" y="5151"/>
                  <a:pt x="24961" y="5207"/>
                </a:cubicBezTo>
                <a:lnTo>
                  <a:pt x="25216" y="5426"/>
                </a:lnTo>
                <a:lnTo>
                  <a:pt x="25362" y="5572"/>
                </a:lnTo>
                <a:lnTo>
                  <a:pt x="26418" y="6629"/>
                </a:lnTo>
                <a:lnTo>
                  <a:pt x="30499" y="10746"/>
                </a:lnTo>
                <a:lnTo>
                  <a:pt x="39390" y="19601"/>
                </a:lnTo>
                <a:lnTo>
                  <a:pt x="40156" y="20366"/>
                </a:lnTo>
                <a:lnTo>
                  <a:pt x="40265" y="20475"/>
                </a:lnTo>
                <a:cubicBezTo>
                  <a:pt x="40301" y="20511"/>
                  <a:pt x="40338" y="20548"/>
                  <a:pt x="40374" y="20584"/>
                </a:cubicBezTo>
                <a:lnTo>
                  <a:pt x="40374" y="20584"/>
                </a:lnTo>
                <a:cubicBezTo>
                  <a:pt x="40405" y="20737"/>
                  <a:pt x="40745" y="21140"/>
                  <a:pt x="40811" y="21240"/>
                </a:cubicBezTo>
                <a:lnTo>
                  <a:pt x="40898" y="21414"/>
                </a:lnTo>
                <a:lnTo>
                  <a:pt x="40898" y="21414"/>
                </a:lnTo>
                <a:cubicBezTo>
                  <a:pt x="40937" y="21582"/>
                  <a:pt x="40998" y="21771"/>
                  <a:pt x="41030" y="21933"/>
                </a:cubicBezTo>
                <a:cubicBezTo>
                  <a:pt x="41030" y="22042"/>
                  <a:pt x="41067" y="22078"/>
                  <a:pt x="41103" y="22188"/>
                </a:cubicBezTo>
                <a:cubicBezTo>
                  <a:pt x="41103" y="22188"/>
                  <a:pt x="41103" y="22189"/>
                  <a:pt x="41103" y="22190"/>
                </a:cubicBezTo>
                <a:lnTo>
                  <a:pt x="41103" y="22190"/>
                </a:lnTo>
                <a:cubicBezTo>
                  <a:pt x="41105" y="22370"/>
                  <a:pt x="41111" y="22563"/>
                  <a:pt x="41139" y="22734"/>
                </a:cubicBezTo>
                <a:lnTo>
                  <a:pt x="41139" y="23062"/>
                </a:lnTo>
                <a:cubicBezTo>
                  <a:pt x="41139" y="23112"/>
                  <a:pt x="41072" y="23246"/>
                  <a:pt x="41075" y="23246"/>
                </a:cubicBezTo>
                <a:cubicBezTo>
                  <a:pt x="41076" y="23246"/>
                  <a:pt x="41086" y="23229"/>
                  <a:pt x="41111" y="23184"/>
                </a:cubicBezTo>
                <a:lnTo>
                  <a:pt x="41111" y="23184"/>
                </a:lnTo>
                <a:cubicBezTo>
                  <a:pt x="41108" y="23192"/>
                  <a:pt x="41105" y="23200"/>
                  <a:pt x="41103" y="23208"/>
                </a:cubicBezTo>
                <a:cubicBezTo>
                  <a:pt x="41067" y="23317"/>
                  <a:pt x="41067" y="23427"/>
                  <a:pt x="41030" y="23499"/>
                </a:cubicBezTo>
                <a:cubicBezTo>
                  <a:pt x="41009" y="23562"/>
                  <a:pt x="40988" y="23709"/>
                  <a:pt x="40953" y="23837"/>
                </a:cubicBezTo>
                <a:lnTo>
                  <a:pt x="40953" y="23837"/>
                </a:lnTo>
                <a:cubicBezTo>
                  <a:pt x="40938" y="23851"/>
                  <a:pt x="40915" y="23882"/>
                  <a:pt x="40884" y="23937"/>
                </a:cubicBezTo>
                <a:cubicBezTo>
                  <a:pt x="40848" y="24046"/>
                  <a:pt x="40775" y="24155"/>
                  <a:pt x="40702" y="24265"/>
                </a:cubicBezTo>
                <a:cubicBezTo>
                  <a:pt x="40629" y="24410"/>
                  <a:pt x="40593" y="24447"/>
                  <a:pt x="40556" y="24556"/>
                </a:cubicBezTo>
                <a:cubicBezTo>
                  <a:pt x="40548" y="24564"/>
                  <a:pt x="40538" y="24575"/>
                  <a:pt x="40527" y="24587"/>
                </a:cubicBezTo>
                <a:lnTo>
                  <a:pt x="40527" y="24587"/>
                </a:lnTo>
                <a:cubicBezTo>
                  <a:pt x="40494" y="24600"/>
                  <a:pt x="40256" y="24865"/>
                  <a:pt x="40228" y="24921"/>
                </a:cubicBezTo>
                <a:lnTo>
                  <a:pt x="40192" y="24957"/>
                </a:lnTo>
                <a:cubicBezTo>
                  <a:pt x="39900" y="25248"/>
                  <a:pt x="39645" y="25504"/>
                  <a:pt x="39354" y="25759"/>
                </a:cubicBezTo>
                <a:lnTo>
                  <a:pt x="30463" y="34650"/>
                </a:lnTo>
                <a:lnTo>
                  <a:pt x="26382" y="38767"/>
                </a:lnTo>
                <a:lnTo>
                  <a:pt x="25362" y="39751"/>
                </a:lnTo>
                <a:lnTo>
                  <a:pt x="25107" y="40006"/>
                </a:lnTo>
                <a:lnTo>
                  <a:pt x="24972" y="40122"/>
                </a:lnTo>
                <a:lnTo>
                  <a:pt x="24972" y="40122"/>
                </a:lnTo>
                <a:cubicBezTo>
                  <a:pt x="24957" y="40131"/>
                  <a:pt x="24942" y="40141"/>
                  <a:pt x="24924" y="40152"/>
                </a:cubicBezTo>
                <a:cubicBezTo>
                  <a:pt x="24779" y="40261"/>
                  <a:pt x="24596" y="40370"/>
                  <a:pt x="24451" y="40443"/>
                </a:cubicBezTo>
                <a:lnTo>
                  <a:pt x="24160" y="40589"/>
                </a:lnTo>
                <a:lnTo>
                  <a:pt x="24160" y="40589"/>
                </a:lnTo>
                <a:cubicBezTo>
                  <a:pt x="23978" y="40649"/>
                  <a:pt x="23795" y="40704"/>
                  <a:pt x="23613" y="40735"/>
                </a:cubicBezTo>
                <a:cubicBezTo>
                  <a:pt x="23558" y="40753"/>
                  <a:pt x="23503" y="40762"/>
                  <a:pt x="23449" y="40771"/>
                </a:cubicBezTo>
                <a:lnTo>
                  <a:pt x="23449" y="40771"/>
                </a:lnTo>
                <a:cubicBezTo>
                  <a:pt x="23443" y="40771"/>
                  <a:pt x="23437" y="40771"/>
                  <a:pt x="23430" y="40771"/>
                </a:cubicBezTo>
                <a:lnTo>
                  <a:pt x="22556" y="40771"/>
                </a:lnTo>
                <a:cubicBezTo>
                  <a:pt x="22509" y="40771"/>
                  <a:pt x="22442" y="40751"/>
                  <a:pt x="22401" y="40737"/>
                </a:cubicBezTo>
                <a:lnTo>
                  <a:pt x="22401" y="40737"/>
                </a:lnTo>
                <a:cubicBezTo>
                  <a:pt x="22420" y="40744"/>
                  <a:pt x="22446" y="40756"/>
                  <a:pt x="22483" y="40771"/>
                </a:cubicBezTo>
                <a:lnTo>
                  <a:pt x="22191" y="40698"/>
                </a:lnTo>
                <a:cubicBezTo>
                  <a:pt x="22132" y="40698"/>
                  <a:pt x="21976" y="40677"/>
                  <a:pt x="21834" y="40640"/>
                </a:cubicBezTo>
                <a:lnTo>
                  <a:pt x="21834" y="40640"/>
                </a:lnTo>
                <a:cubicBezTo>
                  <a:pt x="21827" y="40634"/>
                  <a:pt x="21784" y="40609"/>
                  <a:pt x="21681" y="40553"/>
                </a:cubicBezTo>
                <a:lnTo>
                  <a:pt x="21426" y="40407"/>
                </a:lnTo>
                <a:cubicBezTo>
                  <a:pt x="21295" y="40354"/>
                  <a:pt x="21182" y="40282"/>
                  <a:pt x="21075" y="40206"/>
                </a:cubicBezTo>
                <a:lnTo>
                  <a:pt x="21075" y="40206"/>
                </a:lnTo>
                <a:cubicBezTo>
                  <a:pt x="21068" y="40196"/>
                  <a:pt x="21053" y="40179"/>
                  <a:pt x="21025" y="40152"/>
                </a:cubicBezTo>
                <a:cubicBezTo>
                  <a:pt x="20953" y="40079"/>
                  <a:pt x="20843" y="39970"/>
                  <a:pt x="20734" y="39897"/>
                </a:cubicBezTo>
                <a:cubicBezTo>
                  <a:pt x="20724" y="39884"/>
                  <a:pt x="20715" y="39872"/>
                  <a:pt x="20705" y="39860"/>
                </a:cubicBezTo>
                <a:lnTo>
                  <a:pt x="20734" y="39860"/>
                </a:lnTo>
                <a:lnTo>
                  <a:pt x="14175" y="33301"/>
                </a:lnTo>
                <a:lnTo>
                  <a:pt x="6049" y="25212"/>
                </a:lnTo>
                <a:cubicBezTo>
                  <a:pt x="5976" y="25139"/>
                  <a:pt x="5867" y="25030"/>
                  <a:pt x="5794" y="24957"/>
                </a:cubicBezTo>
                <a:cubicBezTo>
                  <a:pt x="5794" y="24921"/>
                  <a:pt x="5758" y="24921"/>
                  <a:pt x="5758" y="24921"/>
                </a:cubicBezTo>
                <a:cubicBezTo>
                  <a:pt x="5685" y="24848"/>
                  <a:pt x="5612" y="24738"/>
                  <a:pt x="5539" y="24665"/>
                </a:cubicBezTo>
                <a:cubicBezTo>
                  <a:pt x="5524" y="24650"/>
                  <a:pt x="5502" y="24633"/>
                  <a:pt x="5480" y="24618"/>
                </a:cubicBezTo>
                <a:lnTo>
                  <a:pt x="5480" y="24618"/>
                </a:lnTo>
                <a:cubicBezTo>
                  <a:pt x="5368" y="24475"/>
                  <a:pt x="5260" y="24326"/>
                  <a:pt x="5175" y="24155"/>
                </a:cubicBezTo>
                <a:lnTo>
                  <a:pt x="5065" y="23937"/>
                </a:lnTo>
                <a:cubicBezTo>
                  <a:pt x="5010" y="23826"/>
                  <a:pt x="4995" y="23786"/>
                  <a:pt x="5001" y="23786"/>
                </a:cubicBezTo>
                <a:cubicBezTo>
                  <a:pt x="5015" y="23786"/>
                  <a:pt x="5138" y="23995"/>
                  <a:pt x="5138" y="24046"/>
                </a:cubicBezTo>
                <a:cubicBezTo>
                  <a:pt x="5138" y="23900"/>
                  <a:pt x="4956" y="23572"/>
                  <a:pt x="4920" y="23427"/>
                </a:cubicBezTo>
                <a:cubicBezTo>
                  <a:pt x="4883" y="23281"/>
                  <a:pt x="4883" y="23244"/>
                  <a:pt x="4847" y="23135"/>
                </a:cubicBezTo>
                <a:cubicBezTo>
                  <a:pt x="4842" y="23113"/>
                  <a:pt x="4838" y="23094"/>
                  <a:pt x="4835" y="23078"/>
                </a:cubicBezTo>
                <a:lnTo>
                  <a:pt x="4835" y="23078"/>
                </a:lnTo>
                <a:cubicBezTo>
                  <a:pt x="4824" y="22891"/>
                  <a:pt x="4810" y="22634"/>
                  <a:pt x="4810" y="22588"/>
                </a:cubicBezTo>
                <a:cubicBezTo>
                  <a:pt x="4810" y="22479"/>
                  <a:pt x="4774" y="22078"/>
                  <a:pt x="4847" y="22042"/>
                </a:cubicBezTo>
                <a:lnTo>
                  <a:pt x="4847" y="22042"/>
                </a:lnTo>
                <a:cubicBezTo>
                  <a:pt x="4847" y="22042"/>
                  <a:pt x="4807" y="22303"/>
                  <a:pt x="4816" y="22303"/>
                </a:cubicBezTo>
                <a:cubicBezTo>
                  <a:pt x="4819" y="22303"/>
                  <a:pt x="4828" y="22272"/>
                  <a:pt x="4847" y="22188"/>
                </a:cubicBezTo>
                <a:lnTo>
                  <a:pt x="4920" y="21860"/>
                </a:lnTo>
                <a:cubicBezTo>
                  <a:pt x="4956" y="21714"/>
                  <a:pt x="5138" y="21422"/>
                  <a:pt x="5138" y="21277"/>
                </a:cubicBezTo>
                <a:lnTo>
                  <a:pt x="5138" y="21277"/>
                </a:lnTo>
                <a:cubicBezTo>
                  <a:pt x="5138" y="21303"/>
                  <a:pt x="5008" y="21514"/>
                  <a:pt x="5000" y="21514"/>
                </a:cubicBezTo>
                <a:cubicBezTo>
                  <a:pt x="4997" y="21514"/>
                  <a:pt x="5013" y="21480"/>
                  <a:pt x="5065" y="21386"/>
                </a:cubicBezTo>
                <a:cubicBezTo>
                  <a:pt x="5138" y="21277"/>
                  <a:pt x="5175" y="21204"/>
                  <a:pt x="5248" y="21095"/>
                </a:cubicBezTo>
                <a:cubicBezTo>
                  <a:pt x="5300" y="20963"/>
                  <a:pt x="5372" y="20831"/>
                  <a:pt x="5463" y="20699"/>
                </a:cubicBezTo>
                <a:lnTo>
                  <a:pt x="5463" y="20699"/>
                </a:lnTo>
                <a:cubicBezTo>
                  <a:pt x="5488" y="20679"/>
                  <a:pt x="5515" y="20653"/>
                  <a:pt x="5539" y="20621"/>
                </a:cubicBezTo>
                <a:cubicBezTo>
                  <a:pt x="5648" y="20512"/>
                  <a:pt x="5685" y="20475"/>
                  <a:pt x="5758" y="20402"/>
                </a:cubicBezTo>
                <a:lnTo>
                  <a:pt x="5794" y="20366"/>
                </a:lnTo>
                <a:cubicBezTo>
                  <a:pt x="5903" y="20256"/>
                  <a:pt x="5976" y="20184"/>
                  <a:pt x="6086" y="20074"/>
                </a:cubicBezTo>
                <a:lnTo>
                  <a:pt x="7325" y="18835"/>
                </a:lnTo>
                <a:lnTo>
                  <a:pt x="16689" y="9471"/>
                </a:lnTo>
                <a:lnTo>
                  <a:pt x="20187" y="5973"/>
                </a:lnTo>
                <a:cubicBezTo>
                  <a:pt x="20370" y="5754"/>
                  <a:pt x="20588" y="5572"/>
                  <a:pt x="20770" y="5390"/>
                </a:cubicBezTo>
                <a:cubicBezTo>
                  <a:pt x="20843" y="5317"/>
                  <a:pt x="20953" y="5244"/>
                  <a:pt x="21025" y="5171"/>
                </a:cubicBezTo>
                <a:cubicBezTo>
                  <a:pt x="21052" y="5145"/>
                  <a:pt x="21067" y="5128"/>
                  <a:pt x="21073" y="5118"/>
                </a:cubicBezTo>
                <a:lnTo>
                  <a:pt x="21073" y="5118"/>
                </a:lnTo>
                <a:cubicBezTo>
                  <a:pt x="21178" y="5041"/>
                  <a:pt x="21284" y="4969"/>
                  <a:pt x="21390" y="4916"/>
                </a:cubicBezTo>
                <a:lnTo>
                  <a:pt x="21669" y="4776"/>
                </a:lnTo>
                <a:lnTo>
                  <a:pt x="21669" y="4776"/>
                </a:lnTo>
                <a:cubicBezTo>
                  <a:pt x="21855" y="4721"/>
                  <a:pt x="22042" y="4681"/>
                  <a:pt x="22228" y="4588"/>
                </a:cubicBezTo>
                <a:lnTo>
                  <a:pt x="22556" y="4515"/>
                </a:lnTo>
                <a:cubicBezTo>
                  <a:pt x="22570" y="4512"/>
                  <a:pt x="22582" y="4508"/>
                  <a:pt x="22591" y="4506"/>
                </a:cubicBezTo>
                <a:lnTo>
                  <a:pt x="22591" y="4506"/>
                </a:lnTo>
                <a:cubicBezTo>
                  <a:pt x="22713" y="4495"/>
                  <a:pt x="22835" y="4479"/>
                  <a:pt x="22957" y="4479"/>
                </a:cubicBezTo>
                <a:close/>
                <a:moveTo>
                  <a:pt x="23344" y="40791"/>
                </a:moveTo>
                <a:lnTo>
                  <a:pt x="23344" y="40791"/>
                </a:lnTo>
                <a:cubicBezTo>
                  <a:pt x="23324" y="40796"/>
                  <a:pt x="23304" y="40801"/>
                  <a:pt x="23285" y="40808"/>
                </a:cubicBezTo>
                <a:cubicBezTo>
                  <a:pt x="23291" y="40801"/>
                  <a:pt x="23314" y="40796"/>
                  <a:pt x="23344" y="40791"/>
                </a:cubicBezTo>
                <a:close/>
                <a:moveTo>
                  <a:pt x="22985" y="1"/>
                </a:moveTo>
                <a:cubicBezTo>
                  <a:pt x="21667" y="1"/>
                  <a:pt x="20341" y="334"/>
                  <a:pt x="19131" y="1017"/>
                </a:cubicBezTo>
                <a:cubicBezTo>
                  <a:pt x="17892" y="1709"/>
                  <a:pt x="16944" y="2839"/>
                  <a:pt x="15960" y="3786"/>
                </a:cubicBezTo>
                <a:lnTo>
                  <a:pt x="6268" y="13515"/>
                </a:lnTo>
                <a:lnTo>
                  <a:pt x="2879" y="16868"/>
                </a:lnTo>
                <a:cubicBezTo>
                  <a:pt x="2296" y="17414"/>
                  <a:pt x="1822" y="17997"/>
                  <a:pt x="1385" y="18653"/>
                </a:cubicBezTo>
                <a:cubicBezTo>
                  <a:pt x="256" y="20548"/>
                  <a:pt x="0" y="22844"/>
                  <a:pt x="620" y="24957"/>
                </a:cubicBezTo>
                <a:cubicBezTo>
                  <a:pt x="1239" y="26779"/>
                  <a:pt x="2442" y="28018"/>
                  <a:pt x="3717" y="29293"/>
                </a:cubicBezTo>
                <a:lnTo>
                  <a:pt x="8053" y="33629"/>
                </a:lnTo>
                <a:lnTo>
                  <a:pt x="16981" y="42520"/>
                </a:lnTo>
                <a:lnTo>
                  <a:pt x="17059" y="42598"/>
                </a:lnTo>
                <a:lnTo>
                  <a:pt x="17059" y="42598"/>
                </a:lnTo>
                <a:cubicBezTo>
                  <a:pt x="17185" y="42785"/>
                  <a:pt x="17342" y="42956"/>
                  <a:pt x="17527" y="43103"/>
                </a:cubicBezTo>
                <a:cubicBezTo>
                  <a:pt x="19053" y="44574"/>
                  <a:pt x="21031" y="45312"/>
                  <a:pt x="23007" y="45312"/>
                </a:cubicBezTo>
                <a:cubicBezTo>
                  <a:pt x="24994" y="45312"/>
                  <a:pt x="26978" y="44565"/>
                  <a:pt x="28495" y="43067"/>
                </a:cubicBezTo>
                <a:cubicBezTo>
                  <a:pt x="29333" y="42265"/>
                  <a:pt x="30171" y="41427"/>
                  <a:pt x="30973" y="40589"/>
                </a:cubicBezTo>
                <a:lnTo>
                  <a:pt x="40848" y="30714"/>
                </a:lnTo>
                <a:cubicBezTo>
                  <a:pt x="41686" y="29876"/>
                  <a:pt x="42561" y="29038"/>
                  <a:pt x="43399" y="28164"/>
                </a:cubicBezTo>
                <a:cubicBezTo>
                  <a:pt x="46277" y="25212"/>
                  <a:pt x="46423" y="20512"/>
                  <a:pt x="43654" y="17414"/>
                </a:cubicBezTo>
                <a:cubicBezTo>
                  <a:pt x="42961" y="16613"/>
                  <a:pt x="42160" y="15920"/>
                  <a:pt x="41394" y="15155"/>
                </a:cubicBezTo>
                <a:lnTo>
                  <a:pt x="36657" y="10418"/>
                </a:lnTo>
                <a:cubicBezTo>
                  <a:pt x="33961" y="7722"/>
                  <a:pt x="31301" y="5062"/>
                  <a:pt x="28605" y="2365"/>
                </a:cubicBezTo>
                <a:cubicBezTo>
                  <a:pt x="27073" y="811"/>
                  <a:pt x="25040" y="1"/>
                  <a:pt x="22985" y="1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3200" kern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16" name="Google Shape;1212;p35"/>
          <p:cNvSpPr/>
          <p:nvPr/>
        </p:nvSpPr>
        <p:spPr>
          <a:xfrm>
            <a:off x="5183869" y="2481915"/>
            <a:ext cx="1240784" cy="1208952"/>
          </a:xfrm>
          <a:custGeom>
            <a:avLst/>
            <a:gdLst/>
            <a:ahLst/>
            <a:cxnLst/>
            <a:rect l="l" t="t" r="r" b="b"/>
            <a:pathLst>
              <a:path w="41942" h="40866" extrusionOk="0">
                <a:moveTo>
                  <a:pt x="20971" y="0"/>
                </a:moveTo>
                <a:cubicBezTo>
                  <a:pt x="19568" y="0"/>
                  <a:pt x="18165" y="538"/>
                  <a:pt x="17090" y="1613"/>
                </a:cubicBezTo>
                <a:lnTo>
                  <a:pt x="2150" y="16589"/>
                </a:lnTo>
                <a:cubicBezTo>
                  <a:pt x="1" y="18739"/>
                  <a:pt x="1" y="22164"/>
                  <a:pt x="2150" y="24314"/>
                </a:cubicBezTo>
                <a:lnTo>
                  <a:pt x="17090" y="39254"/>
                </a:lnTo>
                <a:cubicBezTo>
                  <a:pt x="18165" y="40328"/>
                  <a:pt x="19568" y="40866"/>
                  <a:pt x="20971" y="40866"/>
                </a:cubicBezTo>
                <a:cubicBezTo>
                  <a:pt x="22374" y="40866"/>
                  <a:pt x="23777" y="40328"/>
                  <a:pt x="24852" y="39254"/>
                </a:cubicBezTo>
                <a:lnTo>
                  <a:pt x="39791" y="24314"/>
                </a:lnTo>
                <a:cubicBezTo>
                  <a:pt x="41941" y="22164"/>
                  <a:pt x="41941" y="18739"/>
                  <a:pt x="39791" y="16589"/>
                </a:cubicBezTo>
                <a:lnTo>
                  <a:pt x="24852" y="1613"/>
                </a:lnTo>
                <a:cubicBezTo>
                  <a:pt x="23777" y="538"/>
                  <a:pt x="22374" y="0"/>
                  <a:pt x="20971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172E56"/>
                </a:solidFill>
                <a:cs typeface="+mn-ea"/>
                <a:sym typeface="+mn-lt"/>
              </a:rPr>
              <a:t>2</a:t>
            </a:r>
            <a:endParaRPr sz="320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21" name="Google Shape;1217;p35"/>
          <p:cNvSpPr/>
          <p:nvPr/>
        </p:nvSpPr>
        <p:spPr>
          <a:xfrm>
            <a:off x="5783227" y="3621745"/>
            <a:ext cx="5478939" cy="917379"/>
          </a:xfrm>
          <a:custGeom>
            <a:avLst/>
            <a:gdLst/>
            <a:ahLst/>
            <a:cxnLst/>
            <a:rect l="l" t="t" r="r" b="b"/>
            <a:pathLst>
              <a:path w="168492" h="31010" extrusionOk="0">
                <a:moveTo>
                  <a:pt x="0" y="1"/>
                </a:moveTo>
                <a:lnTo>
                  <a:pt x="0" y="31010"/>
                </a:lnTo>
                <a:lnTo>
                  <a:pt x="154463" y="31010"/>
                </a:lnTo>
                <a:cubicBezTo>
                  <a:pt x="162188" y="31010"/>
                  <a:pt x="168492" y="24742"/>
                  <a:pt x="168492" y="17017"/>
                </a:cubicBezTo>
                <a:lnTo>
                  <a:pt x="168492" y="13993"/>
                </a:lnTo>
                <a:cubicBezTo>
                  <a:pt x="168492" y="6268"/>
                  <a:pt x="162188" y="1"/>
                  <a:pt x="154463" y="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2" name="Google Shape;1218;p35"/>
          <p:cNvSpPr/>
          <p:nvPr/>
        </p:nvSpPr>
        <p:spPr>
          <a:xfrm>
            <a:off x="5101953" y="3410342"/>
            <a:ext cx="1373347" cy="1340184"/>
          </a:xfrm>
          <a:custGeom>
            <a:avLst/>
            <a:gdLst/>
            <a:ahLst/>
            <a:cxnLst/>
            <a:rect l="l" t="t" r="r" b="b"/>
            <a:pathLst>
              <a:path w="46423" h="45302" extrusionOk="0">
                <a:moveTo>
                  <a:pt x="23341" y="4495"/>
                </a:moveTo>
                <a:cubicBezTo>
                  <a:pt x="23458" y="4498"/>
                  <a:pt x="23560" y="4508"/>
                  <a:pt x="23576" y="4541"/>
                </a:cubicBezTo>
                <a:cubicBezTo>
                  <a:pt x="23579" y="4544"/>
                  <a:pt x="23577" y="4546"/>
                  <a:pt x="23570" y="4546"/>
                </a:cubicBezTo>
                <a:cubicBezTo>
                  <a:pt x="23539" y="4546"/>
                  <a:pt x="23413" y="4514"/>
                  <a:pt x="23341" y="4495"/>
                </a:cubicBezTo>
                <a:close/>
                <a:moveTo>
                  <a:pt x="21832" y="4671"/>
                </a:moveTo>
                <a:cubicBezTo>
                  <a:pt x="21833" y="4671"/>
                  <a:pt x="21797" y="4692"/>
                  <a:pt x="21751" y="4718"/>
                </a:cubicBezTo>
                <a:lnTo>
                  <a:pt x="21751" y="4718"/>
                </a:lnTo>
                <a:cubicBezTo>
                  <a:pt x="21808" y="4684"/>
                  <a:pt x="21831" y="4671"/>
                  <a:pt x="21832" y="4671"/>
                </a:cubicBezTo>
                <a:close/>
                <a:moveTo>
                  <a:pt x="21586" y="4794"/>
                </a:moveTo>
                <a:cubicBezTo>
                  <a:pt x="21581" y="4795"/>
                  <a:pt x="21576" y="4796"/>
                  <a:pt x="21572" y="4796"/>
                </a:cubicBezTo>
                <a:cubicBezTo>
                  <a:pt x="21577" y="4795"/>
                  <a:pt x="21581" y="4794"/>
                  <a:pt x="21586" y="4794"/>
                </a:cubicBezTo>
                <a:close/>
                <a:moveTo>
                  <a:pt x="24897" y="5106"/>
                </a:moveTo>
                <a:cubicBezTo>
                  <a:pt x="24955" y="5144"/>
                  <a:pt x="25012" y="5187"/>
                  <a:pt x="25070" y="5233"/>
                </a:cubicBezTo>
                <a:cubicBezTo>
                  <a:pt x="25052" y="5233"/>
                  <a:pt x="24952" y="5151"/>
                  <a:pt x="24897" y="5106"/>
                </a:cubicBezTo>
                <a:close/>
                <a:moveTo>
                  <a:pt x="40449" y="20658"/>
                </a:moveTo>
                <a:cubicBezTo>
                  <a:pt x="40459" y="20666"/>
                  <a:pt x="40471" y="20675"/>
                  <a:pt x="40483" y="20683"/>
                </a:cubicBezTo>
                <a:cubicBezTo>
                  <a:pt x="40518" y="20726"/>
                  <a:pt x="40530" y="20743"/>
                  <a:pt x="40528" y="20743"/>
                </a:cubicBezTo>
                <a:cubicBezTo>
                  <a:pt x="40525" y="20743"/>
                  <a:pt x="40486" y="20700"/>
                  <a:pt x="40449" y="20658"/>
                </a:cubicBezTo>
                <a:close/>
                <a:moveTo>
                  <a:pt x="5060" y="21445"/>
                </a:moveTo>
                <a:cubicBezTo>
                  <a:pt x="5035" y="21490"/>
                  <a:pt x="5014" y="21526"/>
                  <a:pt x="5013" y="21526"/>
                </a:cubicBezTo>
                <a:cubicBezTo>
                  <a:pt x="5013" y="21526"/>
                  <a:pt x="5025" y="21503"/>
                  <a:pt x="5060" y="21445"/>
                </a:cubicBezTo>
                <a:close/>
                <a:moveTo>
                  <a:pt x="4847" y="22031"/>
                </a:moveTo>
                <a:cubicBezTo>
                  <a:pt x="4847" y="22031"/>
                  <a:pt x="4839" y="22087"/>
                  <a:pt x="4831" y="22149"/>
                </a:cubicBezTo>
                <a:lnTo>
                  <a:pt x="4831" y="22149"/>
                </a:lnTo>
                <a:cubicBezTo>
                  <a:pt x="4831" y="22088"/>
                  <a:pt x="4836" y="22042"/>
                  <a:pt x="4847" y="22031"/>
                </a:cubicBezTo>
                <a:close/>
                <a:moveTo>
                  <a:pt x="40861" y="24024"/>
                </a:moveTo>
                <a:cubicBezTo>
                  <a:pt x="40857" y="24028"/>
                  <a:pt x="40852" y="24032"/>
                  <a:pt x="40848" y="24035"/>
                </a:cubicBezTo>
                <a:cubicBezTo>
                  <a:pt x="40852" y="24032"/>
                  <a:pt x="40857" y="24028"/>
                  <a:pt x="40861" y="24024"/>
                </a:cubicBezTo>
                <a:close/>
                <a:moveTo>
                  <a:pt x="24930" y="40171"/>
                </a:moveTo>
                <a:lnTo>
                  <a:pt x="24888" y="40214"/>
                </a:lnTo>
                <a:cubicBezTo>
                  <a:pt x="24888" y="40206"/>
                  <a:pt x="24905" y="40190"/>
                  <a:pt x="24930" y="40171"/>
                </a:cubicBezTo>
                <a:close/>
                <a:moveTo>
                  <a:pt x="22384" y="40732"/>
                </a:moveTo>
                <a:cubicBezTo>
                  <a:pt x="22383" y="40732"/>
                  <a:pt x="22400" y="40740"/>
                  <a:pt x="22426" y="40751"/>
                </a:cubicBezTo>
                <a:lnTo>
                  <a:pt x="22426" y="40751"/>
                </a:lnTo>
                <a:cubicBezTo>
                  <a:pt x="22397" y="40737"/>
                  <a:pt x="22385" y="40732"/>
                  <a:pt x="22384" y="40732"/>
                </a:cubicBezTo>
                <a:close/>
                <a:moveTo>
                  <a:pt x="23293" y="4495"/>
                </a:moveTo>
                <a:cubicBezTo>
                  <a:pt x="23303" y="4495"/>
                  <a:pt x="23312" y="4495"/>
                  <a:pt x="23321" y="4495"/>
                </a:cubicBezTo>
                <a:lnTo>
                  <a:pt x="23321" y="4495"/>
                </a:lnTo>
                <a:cubicBezTo>
                  <a:pt x="23349" y="4504"/>
                  <a:pt x="23395" y="4519"/>
                  <a:pt x="23467" y="4541"/>
                </a:cubicBezTo>
                <a:cubicBezTo>
                  <a:pt x="23576" y="4577"/>
                  <a:pt x="23685" y="4577"/>
                  <a:pt x="23831" y="4614"/>
                </a:cubicBezTo>
                <a:cubicBezTo>
                  <a:pt x="23886" y="4632"/>
                  <a:pt x="24068" y="4696"/>
                  <a:pt x="24196" y="4737"/>
                </a:cubicBezTo>
                <a:lnTo>
                  <a:pt x="24196" y="4737"/>
                </a:lnTo>
                <a:cubicBezTo>
                  <a:pt x="24294" y="4787"/>
                  <a:pt x="24465" y="4866"/>
                  <a:pt x="24523" y="4905"/>
                </a:cubicBezTo>
                <a:cubicBezTo>
                  <a:pt x="24645" y="4954"/>
                  <a:pt x="24766" y="5018"/>
                  <a:pt x="24887" y="5099"/>
                </a:cubicBezTo>
                <a:lnTo>
                  <a:pt x="24887" y="5099"/>
                </a:lnTo>
                <a:cubicBezTo>
                  <a:pt x="24908" y="5118"/>
                  <a:pt x="24943" y="5149"/>
                  <a:pt x="24997" y="5197"/>
                </a:cubicBezTo>
                <a:lnTo>
                  <a:pt x="25216" y="5415"/>
                </a:lnTo>
                <a:lnTo>
                  <a:pt x="25361" y="5597"/>
                </a:lnTo>
                <a:lnTo>
                  <a:pt x="26418" y="6618"/>
                </a:lnTo>
                <a:lnTo>
                  <a:pt x="30536" y="10735"/>
                </a:lnTo>
                <a:lnTo>
                  <a:pt x="39390" y="19590"/>
                </a:lnTo>
                <a:lnTo>
                  <a:pt x="40155" y="20355"/>
                </a:lnTo>
                <a:lnTo>
                  <a:pt x="40228" y="20464"/>
                </a:lnTo>
                <a:cubicBezTo>
                  <a:pt x="40295" y="20509"/>
                  <a:pt x="40335" y="20553"/>
                  <a:pt x="40381" y="20598"/>
                </a:cubicBezTo>
                <a:lnTo>
                  <a:pt x="40381" y="20598"/>
                </a:lnTo>
                <a:cubicBezTo>
                  <a:pt x="40430" y="20719"/>
                  <a:pt x="40741" y="21129"/>
                  <a:pt x="40775" y="21229"/>
                </a:cubicBezTo>
                <a:cubicBezTo>
                  <a:pt x="40848" y="21339"/>
                  <a:pt x="40848" y="21375"/>
                  <a:pt x="40884" y="21448"/>
                </a:cubicBezTo>
                <a:cubicBezTo>
                  <a:pt x="40885" y="21449"/>
                  <a:pt x="40885" y="21450"/>
                  <a:pt x="40886" y="21451"/>
                </a:cubicBezTo>
                <a:lnTo>
                  <a:pt x="40886" y="21451"/>
                </a:lnTo>
                <a:cubicBezTo>
                  <a:pt x="40945" y="21623"/>
                  <a:pt x="41000" y="21778"/>
                  <a:pt x="41030" y="21958"/>
                </a:cubicBezTo>
                <a:cubicBezTo>
                  <a:pt x="41030" y="22031"/>
                  <a:pt x="41066" y="22104"/>
                  <a:pt x="41103" y="22177"/>
                </a:cubicBezTo>
                <a:cubicBezTo>
                  <a:pt x="41103" y="22177"/>
                  <a:pt x="41103" y="22178"/>
                  <a:pt x="41103" y="22179"/>
                </a:cubicBezTo>
                <a:lnTo>
                  <a:pt x="41103" y="22179"/>
                </a:lnTo>
                <a:cubicBezTo>
                  <a:pt x="41105" y="22359"/>
                  <a:pt x="41111" y="22553"/>
                  <a:pt x="41139" y="22723"/>
                </a:cubicBezTo>
                <a:lnTo>
                  <a:pt x="41139" y="23051"/>
                </a:lnTo>
                <a:cubicBezTo>
                  <a:pt x="41139" y="23078"/>
                  <a:pt x="41134" y="23106"/>
                  <a:pt x="41127" y="23133"/>
                </a:cubicBezTo>
                <a:lnTo>
                  <a:pt x="41127" y="23133"/>
                </a:lnTo>
                <a:cubicBezTo>
                  <a:pt x="41121" y="23148"/>
                  <a:pt x="41115" y="23163"/>
                  <a:pt x="41110" y="23177"/>
                </a:cubicBezTo>
                <a:lnTo>
                  <a:pt x="41110" y="23177"/>
                </a:lnTo>
                <a:cubicBezTo>
                  <a:pt x="41113" y="23172"/>
                  <a:pt x="41115" y="23167"/>
                  <a:pt x="41118" y="23161"/>
                </a:cubicBezTo>
                <a:lnTo>
                  <a:pt x="41118" y="23161"/>
                </a:lnTo>
                <a:cubicBezTo>
                  <a:pt x="41113" y="23178"/>
                  <a:pt x="41106" y="23193"/>
                  <a:pt x="41100" y="23206"/>
                </a:cubicBezTo>
                <a:lnTo>
                  <a:pt x="41100" y="23206"/>
                </a:lnTo>
                <a:cubicBezTo>
                  <a:pt x="41101" y="23203"/>
                  <a:pt x="41102" y="23200"/>
                  <a:pt x="41103" y="23197"/>
                </a:cubicBezTo>
                <a:cubicBezTo>
                  <a:pt x="41105" y="23191"/>
                  <a:pt x="41107" y="23184"/>
                  <a:pt x="41110" y="23177"/>
                </a:cubicBezTo>
                <a:lnTo>
                  <a:pt x="41110" y="23177"/>
                </a:lnTo>
                <a:cubicBezTo>
                  <a:pt x="41081" y="23230"/>
                  <a:pt x="41072" y="23252"/>
                  <a:pt x="41075" y="23252"/>
                </a:cubicBezTo>
                <a:cubicBezTo>
                  <a:pt x="41077" y="23252"/>
                  <a:pt x="41088" y="23234"/>
                  <a:pt x="41100" y="23206"/>
                </a:cubicBezTo>
                <a:lnTo>
                  <a:pt x="41100" y="23206"/>
                </a:lnTo>
                <a:cubicBezTo>
                  <a:pt x="41066" y="23346"/>
                  <a:pt x="41066" y="23418"/>
                  <a:pt x="41030" y="23525"/>
                </a:cubicBezTo>
                <a:cubicBezTo>
                  <a:pt x="41009" y="23566"/>
                  <a:pt x="40988" y="23702"/>
                  <a:pt x="40954" y="23825"/>
                </a:cubicBezTo>
                <a:lnTo>
                  <a:pt x="40954" y="23825"/>
                </a:lnTo>
                <a:cubicBezTo>
                  <a:pt x="40939" y="23839"/>
                  <a:pt x="40916" y="23870"/>
                  <a:pt x="40884" y="23926"/>
                </a:cubicBezTo>
                <a:cubicBezTo>
                  <a:pt x="40811" y="24035"/>
                  <a:pt x="40775" y="24144"/>
                  <a:pt x="40702" y="24290"/>
                </a:cubicBezTo>
                <a:cubicBezTo>
                  <a:pt x="40665" y="24363"/>
                  <a:pt x="40593" y="24472"/>
                  <a:pt x="40520" y="24545"/>
                </a:cubicBezTo>
                <a:cubicBezTo>
                  <a:pt x="40509" y="24567"/>
                  <a:pt x="40483" y="24604"/>
                  <a:pt x="40456" y="24640"/>
                </a:cubicBezTo>
                <a:lnTo>
                  <a:pt x="40456" y="24640"/>
                </a:lnTo>
                <a:cubicBezTo>
                  <a:pt x="40373" y="24725"/>
                  <a:pt x="40248" y="24870"/>
                  <a:pt x="40228" y="24910"/>
                </a:cubicBezTo>
                <a:lnTo>
                  <a:pt x="40155" y="24946"/>
                </a:lnTo>
                <a:cubicBezTo>
                  <a:pt x="39900" y="25238"/>
                  <a:pt x="39645" y="25493"/>
                  <a:pt x="39354" y="25748"/>
                </a:cubicBezTo>
                <a:lnTo>
                  <a:pt x="30463" y="34639"/>
                </a:lnTo>
                <a:lnTo>
                  <a:pt x="26382" y="38756"/>
                </a:lnTo>
                <a:lnTo>
                  <a:pt x="25361" y="39740"/>
                </a:lnTo>
                <a:lnTo>
                  <a:pt x="25106" y="39995"/>
                </a:lnTo>
                <a:lnTo>
                  <a:pt x="24961" y="40141"/>
                </a:lnTo>
                <a:lnTo>
                  <a:pt x="24961" y="40141"/>
                </a:lnTo>
                <a:cubicBezTo>
                  <a:pt x="24778" y="40250"/>
                  <a:pt x="24633" y="40360"/>
                  <a:pt x="24450" y="40432"/>
                </a:cubicBezTo>
                <a:lnTo>
                  <a:pt x="24212" y="40569"/>
                </a:lnTo>
                <a:lnTo>
                  <a:pt x="24212" y="40569"/>
                </a:lnTo>
                <a:cubicBezTo>
                  <a:pt x="23996" y="40633"/>
                  <a:pt x="23804" y="40696"/>
                  <a:pt x="23612" y="40760"/>
                </a:cubicBezTo>
                <a:cubicBezTo>
                  <a:pt x="23513" y="40760"/>
                  <a:pt x="23414" y="40760"/>
                  <a:pt x="23342" y="40788"/>
                </a:cubicBezTo>
                <a:lnTo>
                  <a:pt x="23342" y="40788"/>
                </a:lnTo>
                <a:cubicBezTo>
                  <a:pt x="23387" y="40776"/>
                  <a:pt x="23491" y="40769"/>
                  <a:pt x="23558" y="40769"/>
                </a:cubicBezTo>
                <a:cubicBezTo>
                  <a:pt x="23640" y="40769"/>
                  <a:pt x="23667" y="40779"/>
                  <a:pt x="23467" y="40797"/>
                </a:cubicBezTo>
                <a:lnTo>
                  <a:pt x="23321" y="40797"/>
                </a:lnTo>
                <a:cubicBezTo>
                  <a:pt x="23327" y="40793"/>
                  <a:pt x="23334" y="40790"/>
                  <a:pt x="23342" y="40788"/>
                </a:cubicBezTo>
                <a:lnTo>
                  <a:pt x="23342" y="40788"/>
                </a:lnTo>
                <a:cubicBezTo>
                  <a:pt x="23331" y="40790"/>
                  <a:pt x="23324" y="40793"/>
                  <a:pt x="23321" y="40797"/>
                </a:cubicBezTo>
                <a:lnTo>
                  <a:pt x="22592" y="40797"/>
                </a:lnTo>
                <a:cubicBezTo>
                  <a:pt x="22545" y="40797"/>
                  <a:pt x="22472" y="40770"/>
                  <a:pt x="22426" y="40751"/>
                </a:cubicBezTo>
                <a:lnTo>
                  <a:pt x="22426" y="40751"/>
                </a:lnTo>
                <a:cubicBezTo>
                  <a:pt x="22447" y="40761"/>
                  <a:pt x="22478" y="40776"/>
                  <a:pt x="22519" y="40797"/>
                </a:cubicBezTo>
                <a:lnTo>
                  <a:pt x="22191" y="40724"/>
                </a:lnTo>
                <a:cubicBezTo>
                  <a:pt x="22132" y="40704"/>
                  <a:pt x="21986" y="40673"/>
                  <a:pt x="21854" y="40632"/>
                </a:cubicBezTo>
                <a:lnTo>
                  <a:pt x="21854" y="40632"/>
                </a:lnTo>
                <a:cubicBezTo>
                  <a:pt x="21867" y="40639"/>
                  <a:pt x="21873" y="40644"/>
                  <a:pt x="21871" y="40644"/>
                </a:cubicBezTo>
                <a:cubicBezTo>
                  <a:pt x="21867" y="40644"/>
                  <a:pt x="21843" y="40634"/>
                  <a:pt x="21790" y="40611"/>
                </a:cubicBezTo>
                <a:lnTo>
                  <a:pt x="21790" y="40611"/>
                </a:lnTo>
                <a:cubicBezTo>
                  <a:pt x="21811" y="40618"/>
                  <a:pt x="21832" y="40625"/>
                  <a:pt x="21854" y="40632"/>
                </a:cubicBezTo>
                <a:lnTo>
                  <a:pt x="21854" y="40632"/>
                </a:lnTo>
                <a:cubicBezTo>
                  <a:pt x="21795" y="40599"/>
                  <a:pt x="21608" y="40505"/>
                  <a:pt x="21608" y="40505"/>
                </a:cubicBezTo>
                <a:lnTo>
                  <a:pt x="21608" y="40505"/>
                </a:lnTo>
                <a:cubicBezTo>
                  <a:pt x="21617" y="40519"/>
                  <a:pt x="21631" y="40531"/>
                  <a:pt x="21648" y="40543"/>
                </a:cubicBezTo>
                <a:lnTo>
                  <a:pt x="21648" y="40543"/>
                </a:lnTo>
                <a:lnTo>
                  <a:pt x="21718" y="40578"/>
                </a:lnTo>
                <a:cubicBezTo>
                  <a:pt x="21746" y="40591"/>
                  <a:pt x="21770" y="40602"/>
                  <a:pt x="21790" y="40611"/>
                </a:cubicBezTo>
                <a:lnTo>
                  <a:pt x="21790" y="40611"/>
                </a:lnTo>
                <a:cubicBezTo>
                  <a:pt x="21734" y="40591"/>
                  <a:pt x="21683" y="40568"/>
                  <a:pt x="21648" y="40543"/>
                </a:cubicBezTo>
                <a:lnTo>
                  <a:pt x="21648" y="40543"/>
                </a:lnTo>
                <a:lnTo>
                  <a:pt x="21426" y="40432"/>
                </a:lnTo>
                <a:cubicBezTo>
                  <a:pt x="21280" y="40323"/>
                  <a:pt x="21098" y="40214"/>
                  <a:pt x="20989" y="40104"/>
                </a:cubicBezTo>
                <a:cubicBezTo>
                  <a:pt x="20985" y="40102"/>
                  <a:pt x="20981" y="40100"/>
                  <a:pt x="20977" y="40099"/>
                </a:cubicBezTo>
                <a:lnTo>
                  <a:pt x="20977" y="40099"/>
                </a:lnTo>
                <a:cubicBezTo>
                  <a:pt x="20941" y="40067"/>
                  <a:pt x="20905" y="40038"/>
                  <a:pt x="20870" y="40008"/>
                </a:cubicBezTo>
                <a:lnTo>
                  <a:pt x="20870" y="40008"/>
                </a:lnTo>
                <a:cubicBezTo>
                  <a:pt x="20838" y="39967"/>
                  <a:pt x="20805" y="39926"/>
                  <a:pt x="20770" y="39886"/>
                </a:cubicBezTo>
                <a:lnTo>
                  <a:pt x="20734" y="39886"/>
                </a:lnTo>
                <a:lnTo>
                  <a:pt x="14175" y="33327"/>
                </a:lnTo>
                <a:lnTo>
                  <a:pt x="6085" y="25201"/>
                </a:lnTo>
                <a:lnTo>
                  <a:pt x="5794" y="24946"/>
                </a:lnTo>
                <a:lnTo>
                  <a:pt x="5758" y="24910"/>
                </a:lnTo>
                <a:cubicBezTo>
                  <a:pt x="5685" y="24837"/>
                  <a:pt x="5612" y="24764"/>
                  <a:pt x="5539" y="24691"/>
                </a:cubicBezTo>
                <a:cubicBezTo>
                  <a:pt x="5518" y="24660"/>
                  <a:pt x="5486" y="24629"/>
                  <a:pt x="5457" y="24607"/>
                </a:cubicBezTo>
                <a:lnTo>
                  <a:pt x="5457" y="24607"/>
                </a:lnTo>
                <a:cubicBezTo>
                  <a:pt x="5355" y="24462"/>
                  <a:pt x="5264" y="24303"/>
                  <a:pt x="5211" y="24144"/>
                </a:cubicBezTo>
                <a:cubicBezTo>
                  <a:pt x="5185" y="24093"/>
                  <a:pt x="5159" y="24041"/>
                  <a:pt x="5133" y="23989"/>
                </a:cubicBezTo>
                <a:lnTo>
                  <a:pt x="5133" y="23989"/>
                </a:lnTo>
                <a:cubicBezTo>
                  <a:pt x="5104" y="23834"/>
                  <a:pt x="4952" y="23584"/>
                  <a:pt x="4919" y="23452"/>
                </a:cubicBezTo>
                <a:cubicBezTo>
                  <a:pt x="4883" y="23306"/>
                  <a:pt x="4883" y="23233"/>
                  <a:pt x="4847" y="23124"/>
                </a:cubicBezTo>
                <a:cubicBezTo>
                  <a:pt x="4847" y="22936"/>
                  <a:pt x="4847" y="22628"/>
                  <a:pt x="4847" y="22578"/>
                </a:cubicBezTo>
                <a:cubicBezTo>
                  <a:pt x="4847" y="22537"/>
                  <a:pt x="4835" y="22384"/>
                  <a:pt x="4832" y="22249"/>
                </a:cubicBezTo>
                <a:lnTo>
                  <a:pt x="4832" y="22249"/>
                </a:lnTo>
                <a:cubicBezTo>
                  <a:pt x="4836" y="22230"/>
                  <a:pt x="4841" y="22206"/>
                  <a:pt x="4847" y="22177"/>
                </a:cubicBezTo>
                <a:cubicBezTo>
                  <a:pt x="4883" y="22067"/>
                  <a:pt x="4919" y="21958"/>
                  <a:pt x="4919" y="21885"/>
                </a:cubicBezTo>
                <a:cubicBezTo>
                  <a:pt x="4953" y="21786"/>
                  <a:pt x="5106" y="21476"/>
                  <a:pt x="5134" y="21311"/>
                </a:cubicBezTo>
                <a:lnTo>
                  <a:pt x="5134" y="21311"/>
                </a:lnTo>
                <a:lnTo>
                  <a:pt x="5247" y="21084"/>
                </a:lnTo>
                <a:cubicBezTo>
                  <a:pt x="5298" y="20958"/>
                  <a:pt x="5365" y="20832"/>
                  <a:pt x="5450" y="20718"/>
                </a:cubicBezTo>
                <a:lnTo>
                  <a:pt x="5450" y="20718"/>
                </a:lnTo>
                <a:cubicBezTo>
                  <a:pt x="5478" y="20700"/>
                  <a:pt x="5511" y="20674"/>
                  <a:pt x="5539" y="20646"/>
                </a:cubicBezTo>
                <a:cubicBezTo>
                  <a:pt x="5648" y="20537"/>
                  <a:pt x="5685" y="20464"/>
                  <a:pt x="5758" y="20391"/>
                </a:cubicBezTo>
                <a:cubicBezTo>
                  <a:pt x="5794" y="20391"/>
                  <a:pt x="5794" y="20355"/>
                  <a:pt x="5794" y="20355"/>
                </a:cubicBezTo>
                <a:lnTo>
                  <a:pt x="6085" y="20100"/>
                </a:lnTo>
                <a:lnTo>
                  <a:pt x="7324" y="18824"/>
                </a:lnTo>
                <a:lnTo>
                  <a:pt x="16689" y="9460"/>
                </a:lnTo>
                <a:lnTo>
                  <a:pt x="20187" y="5962"/>
                </a:lnTo>
                <a:cubicBezTo>
                  <a:pt x="20406" y="5780"/>
                  <a:pt x="20588" y="5561"/>
                  <a:pt x="20770" y="5379"/>
                </a:cubicBezTo>
                <a:cubicBezTo>
                  <a:pt x="20879" y="5306"/>
                  <a:pt x="20952" y="5233"/>
                  <a:pt x="21025" y="5160"/>
                </a:cubicBezTo>
                <a:cubicBezTo>
                  <a:pt x="21026" y="5159"/>
                  <a:pt x="21027" y="5158"/>
                  <a:pt x="21028" y="5157"/>
                </a:cubicBezTo>
                <a:lnTo>
                  <a:pt x="21028" y="5157"/>
                </a:lnTo>
                <a:cubicBezTo>
                  <a:pt x="21158" y="5087"/>
                  <a:pt x="21305" y="4996"/>
                  <a:pt x="21426" y="4905"/>
                </a:cubicBezTo>
                <a:cubicBezTo>
                  <a:pt x="21484" y="4876"/>
                  <a:pt x="21564" y="4825"/>
                  <a:pt x="21631" y="4787"/>
                </a:cubicBezTo>
                <a:lnTo>
                  <a:pt x="21631" y="4787"/>
                </a:lnTo>
                <a:cubicBezTo>
                  <a:pt x="21861" y="4748"/>
                  <a:pt x="22063" y="4678"/>
                  <a:pt x="22264" y="4577"/>
                </a:cubicBezTo>
                <a:lnTo>
                  <a:pt x="22556" y="4504"/>
                </a:lnTo>
                <a:lnTo>
                  <a:pt x="22956" y="4504"/>
                </a:lnTo>
                <a:cubicBezTo>
                  <a:pt x="23011" y="4504"/>
                  <a:pt x="23157" y="4495"/>
                  <a:pt x="23293" y="4495"/>
                </a:cubicBezTo>
                <a:close/>
                <a:moveTo>
                  <a:pt x="22967" y="0"/>
                </a:moveTo>
                <a:cubicBezTo>
                  <a:pt x="21654" y="0"/>
                  <a:pt x="20332" y="328"/>
                  <a:pt x="19130" y="1006"/>
                </a:cubicBezTo>
                <a:cubicBezTo>
                  <a:pt x="17928" y="1698"/>
                  <a:pt x="16944" y="2828"/>
                  <a:pt x="15960" y="3812"/>
                </a:cubicBezTo>
                <a:lnTo>
                  <a:pt x="6268" y="13504"/>
                </a:lnTo>
                <a:lnTo>
                  <a:pt x="2879" y="16857"/>
                </a:lnTo>
                <a:cubicBezTo>
                  <a:pt x="2332" y="17403"/>
                  <a:pt x="1822" y="18023"/>
                  <a:pt x="1421" y="18679"/>
                </a:cubicBezTo>
                <a:cubicBezTo>
                  <a:pt x="292" y="20574"/>
                  <a:pt x="0" y="22869"/>
                  <a:pt x="656" y="24983"/>
                </a:cubicBezTo>
                <a:cubicBezTo>
                  <a:pt x="1239" y="26804"/>
                  <a:pt x="2442" y="28043"/>
                  <a:pt x="3753" y="29319"/>
                </a:cubicBezTo>
                <a:lnTo>
                  <a:pt x="8053" y="33655"/>
                </a:lnTo>
                <a:lnTo>
                  <a:pt x="17017" y="42546"/>
                </a:lnTo>
                <a:lnTo>
                  <a:pt x="17395" y="42923"/>
                </a:lnTo>
                <a:lnTo>
                  <a:pt x="17395" y="42923"/>
                </a:lnTo>
                <a:cubicBezTo>
                  <a:pt x="17436" y="42980"/>
                  <a:pt x="17480" y="43037"/>
                  <a:pt x="17527" y="43092"/>
                </a:cubicBezTo>
                <a:cubicBezTo>
                  <a:pt x="19053" y="44564"/>
                  <a:pt x="21031" y="45301"/>
                  <a:pt x="23007" y="45301"/>
                </a:cubicBezTo>
                <a:cubicBezTo>
                  <a:pt x="24994" y="45301"/>
                  <a:pt x="26978" y="44554"/>
                  <a:pt x="28495" y="43056"/>
                </a:cubicBezTo>
                <a:cubicBezTo>
                  <a:pt x="29333" y="42254"/>
                  <a:pt x="30171" y="41416"/>
                  <a:pt x="30973" y="40578"/>
                </a:cubicBezTo>
                <a:lnTo>
                  <a:pt x="40848" y="30740"/>
                </a:lnTo>
                <a:cubicBezTo>
                  <a:pt x="41686" y="29865"/>
                  <a:pt x="42560" y="29027"/>
                  <a:pt x="43398" y="28189"/>
                </a:cubicBezTo>
                <a:cubicBezTo>
                  <a:pt x="46313" y="25201"/>
                  <a:pt x="46423" y="20537"/>
                  <a:pt x="43653" y="17440"/>
                </a:cubicBezTo>
                <a:cubicBezTo>
                  <a:pt x="42961" y="16638"/>
                  <a:pt x="42159" y="15909"/>
                  <a:pt x="41394" y="15144"/>
                </a:cubicBezTo>
                <a:lnTo>
                  <a:pt x="36657" y="10444"/>
                </a:lnTo>
                <a:lnTo>
                  <a:pt x="28604" y="2354"/>
                </a:lnTo>
                <a:cubicBezTo>
                  <a:pt x="27088" y="815"/>
                  <a:pt x="25039" y="0"/>
                  <a:pt x="22967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3200" kern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23" name="Google Shape;1219;p35"/>
          <p:cNvSpPr/>
          <p:nvPr/>
        </p:nvSpPr>
        <p:spPr>
          <a:xfrm>
            <a:off x="5162302" y="3476210"/>
            <a:ext cx="1240784" cy="1208449"/>
          </a:xfrm>
          <a:custGeom>
            <a:avLst/>
            <a:gdLst/>
            <a:ahLst/>
            <a:cxnLst/>
            <a:rect l="l" t="t" r="r" b="b"/>
            <a:pathLst>
              <a:path w="41942" h="40849" extrusionOk="0">
                <a:moveTo>
                  <a:pt x="20953" y="1"/>
                </a:moveTo>
                <a:cubicBezTo>
                  <a:pt x="19559" y="1"/>
                  <a:pt x="18165" y="529"/>
                  <a:pt x="17090" y="1586"/>
                </a:cubicBezTo>
                <a:lnTo>
                  <a:pt x="2151" y="16562"/>
                </a:lnTo>
                <a:cubicBezTo>
                  <a:pt x="1" y="18712"/>
                  <a:pt x="1" y="22137"/>
                  <a:pt x="2151" y="24287"/>
                </a:cubicBezTo>
                <a:lnTo>
                  <a:pt x="17090" y="39263"/>
                </a:lnTo>
                <a:cubicBezTo>
                  <a:pt x="18165" y="40320"/>
                  <a:pt x="19559" y="40848"/>
                  <a:pt x="20953" y="40848"/>
                </a:cubicBezTo>
                <a:cubicBezTo>
                  <a:pt x="22347" y="40848"/>
                  <a:pt x="23740" y="40320"/>
                  <a:pt x="24815" y="39263"/>
                </a:cubicBezTo>
                <a:lnTo>
                  <a:pt x="39792" y="24287"/>
                </a:lnTo>
                <a:cubicBezTo>
                  <a:pt x="41941" y="22137"/>
                  <a:pt x="41941" y="18712"/>
                  <a:pt x="39792" y="16562"/>
                </a:cubicBezTo>
                <a:lnTo>
                  <a:pt x="24815" y="1586"/>
                </a:lnTo>
                <a:cubicBezTo>
                  <a:pt x="23740" y="529"/>
                  <a:pt x="22347" y="1"/>
                  <a:pt x="20953" y="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172E56"/>
                </a:solidFill>
                <a:cs typeface="+mn-ea"/>
                <a:sym typeface="+mn-lt"/>
              </a:rPr>
              <a:t>3</a:t>
            </a:r>
            <a:endParaRPr sz="320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28" name="Google Shape;1224;p35"/>
          <p:cNvSpPr/>
          <p:nvPr/>
        </p:nvSpPr>
        <p:spPr>
          <a:xfrm>
            <a:off x="5832809" y="4623911"/>
            <a:ext cx="5477771" cy="918444"/>
          </a:xfrm>
          <a:custGeom>
            <a:avLst/>
            <a:gdLst/>
            <a:ahLst/>
            <a:cxnLst/>
            <a:rect l="l" t="t" r="r" b="b"/>
            <a:pathLst>
              <a:path w="168456" h="31046" extrusionOk="0">
                <a:moveTo>
                  <a:pt x="0" y="0"/>
                </a:moveTo>
                <a:lnTo>
                  <a:pt x="0" y="31046"/>
                </a:lnTo>
                <a:lnTo>
                  <a:pt x="154463" y="31046"/>
                </a:lnTo>
                <a:cubicBezTo>
                  <a:pt x="162188" y="31046"/>
                  <a:pt x="168455" y="24778"/>
                  <a:pt x="168455" y="17017"/>
                </a:cubicBezTo>
                <a:lnTo>
                  <a:pt x="168455" y="13993"/>
                </a:lnTo>
                <a:cubicBezTo>
                  <a:pt x="168455" y="6268"/>
                  <a:pt x="162188" y="0"/>
                  <a:pt x="154463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9" name="Google Shape;1225;p35"/>
          <p:cNvSpPr/>
          <p:nvPr/>
        </p:nvSpPr>
        <p:spPr>
          <a:xfrm>
            <a:off x="5151534" y="4412302"/>
            <a:ext cx="1373347" cy="1341663"/>
          </a:xfrm>
          <a:custGeom>
            <a:avLst/>
            <a:gdLst/>
            <a:ahLst/>
            <a:cxnLst/>
            <a:rect l="l" t="t" r="r" b="b"/>
            <a:pathLst>
              <a:path w="46423" h="45352" extrusionOk="0">
                <a:moveTo>
                  <a:pt x="23311" y="4487"/>
                </a:moveTo>
                <a:cubicBezTo>
                  <a:pt x="23299" y="4487"/>
                  <a:pt x="23415" y="4518"/>
                  <a:pt x="23507" y="4533"/>
                </a:cubicBezTo>
                <a:lnTo>
                  <a:pt x="23507" y="4533"/>
                </a:lnTo>
                <a:cubicBezTo>
                  <a:pt x="23494" y="4530"/>
                  <a:pt x="23481" y="4526"/>
                  <a:pt x="23467" y="4523"/>
                </a:cubicBezTo>
                <a:cubicBezTo>
                  <a:pt x="23361" y="4496"/>
                  <a:pt x="23317" y="4487"/>
                  <a:pt x="23311" y="4487"/>
                </a:cubicBezTo>
                <a:close/>
                <a:moveTo>
                  <a:pt x="21869" y="4689"/>
                </a:moveTo>
                <a:cubicBezTo>
                  <a:pt x="21870" y="4689"/>
                  <a:pt x="21834" y="4711"/>
                  <a:pt x="21787" y="4736"/>
                </a:cubicBezTo>
                <a:lnTo>
                  <a:pt x="21787" y="4736"/>
                </a:lnTo>
                <a:cubicBezTo>
                  <a:pt x="21845" y="4702"/>
                  <a:pt x="21868" y="4689"/>
                  <a:pt x="21869" y="4689"/>
                </a:cubicBezTo>
                <a:close/>
                <a:moveTo>
                  <a:pt x="21679" y="4791"/>
                </a:moveTo>
                <a:lnTo>
                  <a:pt x="21679" y="4791"/>
                </a:lnTo>
                <a:cubicBezTo>
                  <a:pt x="21649" y="4805"/>
                  <a:pt x="21622" y="4814"/>
                  <a:pt x="21608" y="4814"/>
                </a:cubicBezTo>
                <a:cubicBezTo>
                  <a:pt x="21632" y="4807"/>
                  <a:pt x="21655" y="4799"/>
                  <a:pt x="21679" y="4791"/>
                </a:cubicBezTo>
                <a:close/>
                <a:moveTo>
                  <a:pt x="5029" y="23794"/>
                </a:moveTo>
                <a:cubicBezTo>
                  <a:pt x="5031" y="23794"/>
                  <a:pt x="5075" y="23880"/>
                  <a:pt x="5107" y="23955"/>
                </a:cubicBezTo>
                <a:lnTo>
                  <a:pt x="5107" y="23955"/>
                </a:lnTo>
                <a:lnTo>
                  <a:pt x="5102" y="23944"/>
                </a:lnTo>
                <a:cubicBezTo>
                  <a:pt x="5046" y="23834"/>
                  <a:pt x="5028" y="23794"/>
                  <a:pt x="5029" y="23794"/>
                </a:cubicBezTo>
                <a:close/>
                <a:moveTo>
                  <a:pt x="21645" y="40560"/>
                </a:moveTo>
                <a:cubicBezTo>
                  <a:pt x="21645" y="40560"/>
                  <a:pt x="21768" y="40627"/>
                  <a:pt x="21841" y="40663"/>
                </a:cubicBezTo>
                <a:lnTo>
                  <a:pt x="21841" y="40663"/>
                </a:lnTo>
                <a:cubicBezTo>
                  <a:pt x="21742" y="40638"/>
                  <a:pt x="21660" y="40605"/>
                  <a:pt x="21645" y="40560"/>
                </a:cubicBezTo>
                <a:close/>
                <a:moveTo>
                  <a:pt x="23316" y="4477"/>
                </a:moveTo>
                <a:cubicBezTo>
                  <a:pt x="23458" y="4477"/>
                  <a:pt x="23594" y="4486"/>
                  <a:pt x="23612" y="4523"/>
                </a:cubicBezTo>
                <a:cubicBezTo>
                  <a:pt x="23619" y="4536"/>
                  <a:pt x="23605" y="4541"/>
                  <a:pt x="23580" y="4541"/>
                </a:cubicBezTo>
                <a:cubicBezTo>
                  <a:pt x="23561" y="4541"/>
                  <a:pt x="23535" y="4538"/>
                  <a:pt x="23507" y="4533"/>
                </a:cubicBezTo>
                <a:lnTo>
                  <a:pt x="23507" y="4533"/>
                </a:lnTo>
                <a:cubicBezTo>
                  <a:pt x="23634" y="4566"/>
                  <a:pt x="23736" y="4599"/>
                  <a:pt x="23868" y="4632"/>
                </a:cubicBezTo>
                <a:cubicBezTo>
                  <a:pt x="23950" y="4660"/>
                  <a:pt x="24303" y="4791"/>
                  <a:pt x="24329" y="4791"/>
                </a:cubicBezTo>
                <a:cubicBezTo>
                  <a:pt x="24338" y="4791"/>
                  <a:pt x="24312" y="4777"/>
                  <a:pt x="24232" y="4741"/>
                </a:cubicBezTo>
                <a:cubicBezTo>
                  <a:pt x="24168" y="4710"/>
                  <a:pt x="24143" y="4697"/>
                  <a:pt x="24143" y="4697"/>
                </a:cubicBezTo>
                <a:lnTo>
                  <a:pt x="24143" y="4697"/>
                </a:lnTo>
                <a:cubicBezTo>
                  <a:pt x="24144" y="4697"/>
                  <a:pt x="24474" y="4859"/>
                  <a:pt x="24560" y="4887"/>
                </a:cubicBezTo>
                <a:cubicBezTo>
                  <a:pt x="24673" y="4955"/>
                  <a:pt x="24785" y="5022"/>
                  <a:pt x="24889" y="5099"/>
                </a:cubicBezTo>
                <a:lnTo>
                  <a:pt x="24889" y="5099"/>
                </a:lnTo>
                <a:cubicBezTo>
                  <a:pt x="24901" y="5115"/>
                  <a:pt x="24933" y="5151"/>
                  <a:pt x="24997" y="5215"/>
                </a:cubicBezTo>
                <a:lnTo>
                  <a:pt x="25252" y="5434"/>
                </a:lnTo>
                <a:lnTo>
                  <a:pt x="25398" y="5580"/>
                </a:lnTo>
                <a:lnTo>
                  <a:pt x="26455" y="6636"/>
                </a:lnTo>
                <a:lnTo>
                  <a:pt x="30536" y="10717"/>
                </a:lnTo>
                <a:lnTo>
                  <a:pt x="39427" y="19608"/>
                </a:lnTo>
                <a:cubicBezTo>
                  <a:pt x="39682" y="19863"/>
                  <a:pt x="39937" y="20118"/>
                  <a:pt x="40192" y="20374"/>
                </a:cubicBezTo>
                <a:cubicBezTo>
                  <a:pt x="40192" y="20410"/>
                  <a:pt x="40228" y="20410"/>
                  <a:pt x="40265" y="20446"/>
                </a:cubicBezTo>
                <a:cubicBezTo>
                  <a:pt x="40287" y="20468"/>
                  <a:pt x="40335" y="20530"/>
                  <a:pt x="40386" y="20592"/>
                </a:cubicBezTo>
                <a:lnTo>
                  <a:pt x="40386" y="20592"/>
                </a:lnTo>
                <a:cubicBezTo>
                  <a:pt x="40453" y="20730"/>
                  <a:pt x="40779" y="21150"/>
                  <a:pt x="40811" y="21248"/>
                </a:cubicBezTo>
                <a:cubicBezTo>
                  <a:pt x="40859" y="21295"/>
                  <a:pt x="40875" y="21343"/>
                  <a:pt x="40891" y="21390"/>
                </a:cubicBezTo>
                <a:lnTo>
                  <a:pt x="40891" y="21390"/>
                </a:lnTo>
                <a:cubicBezTo>
                  <a:pt x="40929" y="21565"/>
                  <a:pt x="40998" y="21769"/>
                  <a:pt x="41066" y="21940"/>
                </a:cubicBezTo>
                <a:lnTo>
                  <a:pt x="41103" y="22159"/>
                </a:lnTo>
                <a:cubicBezTo>
                  <a:pt x="41104" y="22163"/>
                  <a:pt x="41105" y="22167"/>
                  <a:pt x="41106" y="22171"/>
                </a:cubicBezTo>
                <a:lnTo>
                  <a:pt x="41106" y="22171"/>
                </a:lnTo>
                <a:cubicBezTo>
                  <a:pt x="41115" y="22350"/>
                  <a:pt x="41139" y="22534"/>
                  <a:pt x="41139" y="22742"/>
                </a:cubicBezTo>
                <a:lnTo>
                  <a:pt x="41139" y="23033"/>
                </a:lnTo>
                <a:cubicBezTo>
                  <a:pt x="41139" y="23082"/>
                  <a:pt x="41127" y="23139"/>
                  <a:pt x="41115" y="23183"/>
                </a:cubicBezTo>
                <a:lnTo>
                  <a:pt x="41115" y="23183"/>
                </a:lnTo>
                <a:cubicBezTo>
                  <a:pt x="41110" y="23195"/>
                  <a:pt x="41106" y="23206"/>
                  <a:pt x="41103" y="23216"/>
                </a:cubicBezTo>
                <a:cubicBezTo>
                  <a:pt x="41103" y="23219"/>
                  <a:pt x="41103" y="23222"/>
                  <a:pt x="41103" y="23225"/>
                </a:cubicBezTo>
                <a:lnTo>
                  <a:pt x="41103" y="23225"/>
                </a:lnTo>
                <a:cubicBezTo>
                  <a:pt x="41096" y="23247"/>
                  <a:pt x="41091" y="23260"/>
                  <a:pt x="41091" y="23260"/>
                </a:cubicBezTo>
                <a:cubicBezTo>
                  <a:pt x="41091" y="23260"/>
                  <a:pt x="41094" y="23251"/>
                  <a:pt x="41103" y="23230"/>
                </a:cubicBezTo>
                <a:lnTo>
                  <a:pt x="41103" y="23230"/>
                </a:lnTo>
                <a:cubicBezTo>
                  <a:pt x="41100" y="23332"/>
                  <a:pt x="41065" y="23403"/>
                  <a:pt x="41030" y="23507"/>
                </a:cubicBezTo>
                <a:cubicBezTo>
                  <a:pt x="41030" y="23572"/>
                  <a:pt x="41005" y="23726"/>
                  <a:pt x="40969" y="23856"/>
                </a:cubicBezTo>
                <a:lnTo>
                  <a:pt x="40969" y="23856"/>
                </a:lnTo>
                <a:cubicBezTo>
                  <a:pt x="40956" y="23876"/>
                  <a:pt x="40941" y="23905"/>
                  <a:pt x="40921" y="23944"/>
                </a:cubicBezTo>
                <a:cubicBezTo>
                  <a:pt x="40848" y="24054"/>
                  <a:pt x="40775" y="24163"/>
                  <a:pt x="40739" y="24272"/>
                </a:cubicBezTo>
                <a:cubicBezTo>
                  <a:pt x="40666" y="24382"/>
                  <a:pt x="40629" y="24455"/>
                  <a:pt x="40556" y="24564"/>
                </a:cubicBezTo>
                <a:cubicBezTo>
                  <a:pt x="40550" y="24570"/>
                  <a:pt x="40544" y="24577"/>
                  <a:pt x="40536" y="24585"/>
                </a:cubicBezTo>
                <a:lnTo>
                  <a:pt x="40536" y="24585"/>
                </a:lnTo>
                <a:cubicBezTo>
                  <a:pt x="40543" y="24579"/>
                  <a:pt x="40547" y="24576"/>
                  <a:pt x="40548" y="24576"/>
                </a:cubicBezTo>
                <a:lnTo>
                  <a:pt x="40548" y="24576"/>
                </a:lnTo>
                <a:cubicBezTo>
                  <a:pt x="40552" y="24576"/>
                  <a:pt x="40508" y="24626"/>
                  <a:pt x="40451" y="24689"/>
                </a:cubicBezTo>
                <a:lnTo>
                  <a:pt x="40451" y="24689"/>
                </a:lnTo>
                <a:cubicBezTo>
                  <a:pt x="40477" y="24655"/>
                  <a:pt x="40510" y="24615"/>
                  <a:pt x="40536" y="24585"/>
                </a:cubicBezTo>
                <a:lnTo>
                  <a:pt x="40536" y="24585"/>
                </a:lnTo>
                <a:cubicBezTo>
                  <a:pt x="40526" y="24595"/>
                  <a:pt x="40509" y="24611"/>
                  <a:pt x="40483" y="24637"/>
                </a:cubicBezTo>
                <a:cubicBezTo>
                  <a:pt x="40459" y="24671"/>
                  <a:pt x="40441" y="24696"/>
                  <a:pt x="40428" y="24714"/>
                </a:cubicBezTo>
                <a:lnTo>
                  <a:pt x="40428" y="24714"/>
                </a:lnTo>
                <a:cubicBezTo>
                  <a:pt x="40436" y="24705"/>
                  <a:pt x="40444" y="24697"/>
                  <a:pt x="40451" y="24689"/>
                </a:cubicBezTo>
                <a:lnTo>
                  <a:pt x="40451" y="24689"/>
                </a:lnTo>
                <a:cubicBezTo>
                  <a:pt x="40425" y="24722"/>
                  <a:pt x="40406" y="24748"/>
                  <a:pt x="40405" y="24748"/>
                </a:cubicBezTo>
                <a:cubicBezTo>
                  <a:pt x="40405" y="24748"/>
                  <a:pt x="40411" y="24738"/>
                  <a:pt x="40428" y="24714"/>
                </a:cubicBezTo>
                <a:lnTo>
                  <a:pt x="40428" y="24714"/>
                </a:lnTo>
                <a:cubicBezTo>
                  <a:pt x="40351" y="24799"/>
                  <a:pt x="40260" y="24897"/>
                  <a:pt x="40228" y="24928"/>
                </a:cubicBezTo>
                <a:lnTo>
                  <a:pt x="40192" y="24965"/>
                </a:lnTo>
                <a:lnTo>
                  <a:pt x="39390" y="25766"/>
                </a:lnTo>
                <a:lnTo>
                  <a:pt x="30499" y="34657"/>
                </a:lnTo>
                <a:lnTo>
                  <a:pt x="26382" y="38775"/>
                </a:lnTo>
                <a:lnTo>
                  <a:pt x="25398" y="39759"/>
                </a:lnTo>
                <a:lnTo>
                  <a:pt x="25143" y="40014"/>
                </a:lnTo>
                <a:lnTo>
                  <a:pt x="25007" y="40130"/>
                </a:lnTo>
                <a:lnTo>
                  <a:pt x="25007" y="40130"/>
                </a:lnTo>
                <a:cubicBezTo>
                  <a:pt x="24993" y="40139"/>
                  <a:pt x="24978" y="40149"/>
                  <a:pt x="24961" y="40160"/>
                </a:cubicBezTo>
                <a:cubicBezTo>
                  <a:pt x="24815" y="40269"/>
                  <a:pt x="24669" y="40378"/>
                  <a:pt x="24487" y="40451"/>
                </a:cubicBezTo>
                <a:cubicBezTo>
                  <a:pt x="24435" y="40503"/>
                  <a:pt x="24365" y="40536"/>
                  <a:pt x="24290" y="40564"/>
                </a:cubicBezTo>
                <a:lnTo>
                  <a:pt x="24290" y="40564"/>
                </a:lnTo>
                <a:cubicBezTo>
                  <a:pt x="24008" y="40636"/>
                  <a:pt x="23864" y="40707"/>
                  <a:pt x="23649" y="40743"/>
                </a:cubicBezTo>
                <a:cubicBezTo>
                  <a:pt x="23558" y="40773"/>
                  <a:pt x="23468" y="40778"/>
                  <a:pt x="23378" y="40799"/>
                </a:cubicBezTo>
                <a:lnTo>
                  <a:pt x="23378" y="40799"/>
                </a:lnTo>
                <a:cubicBezTo>
                  <a:pt x="23429" y="40792"/>
                  <a:pt x="23505" y="40788"/>
                  <a:pt x="23558" y="40788"/>
                </a:cubicBezTo>
                <a:cubicBezTo>
                  <a:pt x="23640" y="40788"/>
                  <a:pt x="23667" y="40797"/>
                  <a:pt x="23467" y="40815"/>
                </a:cubicBezTo>
                <a:lnTo>
                  <a:pt x="23321" y="40815"/>
                </a:lnTo>
                <a:cubicBezTo>
                  <a:pt x="23340" y="40809"/>
                  <a:pt x="23359" y="40804"/>
                  <a:pt x="23378" y="40799"/>
                </a:cubicBezTo>
                <a:lnTo>
                  <a:pt x="23378" y="40799"/>
                </a:lnTo>
                <a:cubicBezTo>
                  <a:pt x="23349" y="40804"/>
                  <a:pt x="23327" y="40809"/>
                  <a:pt x="23321" y="40815"/>
                </a:cubicBezTo>
                <a:lnTo>
                  <a:pt x="22629" y="40815"/>
                </a:lnTo>
                <a:cubicBezTo>
                  <a:pt x="22532" y="40815"/>
                  <a:pt x="22403" y="40767"/>
                  <a:pt x="22402" y="40767"/>
                </a:cubicBezTo>
                <a:lnTo>
                  <a:pt x="22402" y="40767"/>
                </a:lnTo>
                <a:cubicBezTo>
                  <a:pt x="22402" y="40767"/>
                  <a:pt x="22435" y="40779"/>
                  <a:pt x="22519" y="40815"/>
                </a:cubicBezTo>
                <a:lnTo>
                  <a:pt x="22228" y="40743"/>
                </a:lnTo>
                <a:cubicBezTo>
                  <a:pt x="22168" y="40723"/>
                  <a:pt x="22011" y="40703"/>
                  <a:pt x="21874" y="40671"/>
                </a:cubicBezTo>
                <a:lnTo>
                  <a:pt x="21874" y="40671"/>
                </a:lnTo>
                <a:cubicBezTo>
                  <a:pt x="21854" y="40658"/>
                  <a:pt x="21816" y="40634"/>
                  <a:pt x="21754" y="40597"/>
                </a:cubicBezTo>
                <a:cubicBezTo>
                  <a:pt x="21645" y="40560"/>
                  <a:pt x="21535" y="40487"/>
                  <a:pt x="21463" y="40451"/>
                </a:cubicBezTo>
                <a:cubicBezTo>
                  <a:pt x="21313" y="40361"/>
                  <a:pt x="21189" y="40272"/>
                  <a:pt x="21068" y="40202"/>
                </a:cubicBezTo>
                <a:lnTo>
                  <a:pt x="21068" y="40202"/>
                </a:lnTo>
                <a:cubicBezTo>
                  <a:pt x="21066" y="40200"/>
                  <a:pt x="21064" y="40198"/>
                  <a:pt x="21062" y="40196"/>
                </a:cubicBezTo>
                <a:cubicBezTo>
                  <a:pt x="20989" y="40087"/>
                  <a:pt x="20880" y="40014"/>
                  <a:pt x="20770" y="39904"/>
                </a:cubicBezTo>
                <a:cubicBezTo>
                  <a:pt x="20763" y="39899"/>
                  <a:pt x="20757" y="39894"/>
                  <a:pt x="20750" y="39888"/>
                </a:cubicBezTo>
                <a:lnTo>
                  <a:pt x="20750" y="39888"/>
                </a:lnTo>
                <a:lnTo>
                  <a:pt x="20770" y="39868"/>
                </a:lnTo>
                <a:lnTo>
                  <a:pt x="14211" y="33309"/>
                </a:lnTo>
                <a:lnTo>
                  <a:pt x="6086" y="25220"/>
                </a:lnTo>
                <a:lnTo>
                  <a:pt x="5831" y="24965"/>
                </a:lnTo>
                <a:lnTo>
                  <a:pt x="5794" y="24928"/>
                </a:lnTo>
                <a:cubicBezTo>
                  <a:pt x="5721" y="24855"/>
                  <a:pt x="5648" y="24746"/>
                  <a:pt x="5575" y="24673"/>
                </a:cubicBezTo>
                <a:cubicBezTo>
                  <a:pt x="5553" y="24651"/>
                  <a:pt x="5516" y="24624"/>
                  <a:pt x="5486" y="24607"/>
                </a:cubicBezTo>
                <a:lnTo>
                  <a:pt x="5486" y="24607"/>
                </a:lnTo>
                <a:cubicBezTo>
                  <a:pt x="5374" y="24469"/>
                  <a:pt x="5293" y="24326"/>
                  <a:pt x="5211" y="24163"/>
                </a:cubicBezTo>
                <a:lnTo>
                  <a:pt x="5142" y="24026"/>
                </a:lnTo>
                <a:lnTo>
                  <a:pt x="5142" y="24026"/>
                </a:lnTo>
                <a:cubicBezTo>
                  <a:pt x="5153" y="23870"/>
                  <a:pt x="4990" y="23571"/>
                  <a:pt x="4956" y="23434"/>
                </a:cubicBezTo>
                <a:cubicBezTo>
                  <a:pt x="4920" y="23325"/>
                  <a:pt x="4920" y="23252"/>
                  <a:pt x="4883" y="23143"/>
                </a:cubicBezTo>
                <a:cubicBezTo>
                  <a:pt x="4879" y="23121"/>
                  <a:pt x="4875" y="23102"/>
                  <a:pt x="4871" y="23086"/>
                </a:cubicBezTo>
                <a:lnTo>
                  <a:pt x="4871" y="23086"/>
                </a:lnTo>
                <a:cubicBezTo>
                  <a:pt x="4861" y="22898"/>
                  <a:pt x="4847" y="22642"/>
                  <a:pt x="4847" y="22596"/>
                </a:cubicBezTo>
                <a:cubicBezTo>
                  <a:pt x="4847" y="22487"/>
                  <a:pt x="4810" y="22086"/>
                  <a:pt x="4883" y="22050"/>
                </a:cubicBezTo>
                <a:lnTo>
                  <a:pt x="4883" y="22050"/>
                </a:lnTo>
                <a:cubicBezTo>
                  <a:pt x="4883" y="22050"/>
                  <a:pt x="4843" y="22311"/>
                  <a:pt x="4852" y="22311"/>
                </a:cubicBezTo>
                <a:cubicBezTo>
                  <a:pt x="4855" y="22311"/>
                  <a:pt x="4864" y="22280"/>
                  <a:pt x="4883" y="22195"/>
                </a:cubicBezTo>
                <a:cubicBezTo>
                  <a:pt x="4883" y="22086"/>
                  <a:pt x="4920" y="21977"/>
                  <a:pt x="4956" y="21867"/>
                </a:cubicBezTo>
                <a:cubicBezTo>
                  <a:pt x="4989" y="21801"/>
                  <a:pt x="5143" y="21494"/>
                  <a:pt x="5143" y="21329"/>
                </a:cubicBezTo>
                <a:lnTo>
                  <a:pt x="5143" y="21329"/>
                </a:lnTo>
                <a:cubicBezTo>
                  <a:pt x="5190" y="21252"/>
                  <a:pt x="5219" y="21189"/>
                  <a:pt x="5248" y="21102"/>
                </a:cubicBezTo>
                <a:cubicBezTo>
                  <a:pt x="5326" y="20971"/>
                  <a:pt x="5405" y="20839"/>
                  <a:pt x="5498" y="20708"/>
                </a:cubicBezTo>
                <a:lnTo>
                  <a:pt x="5498" y="20708"/>
                </a:lnTo>
                <a:cubicBezTo>
                  <a:pt x="5523" y="20688"/>
                  <a:pt x="5551" y="20661"/>
                  <a:pt x="5575" y="20629"/>
                </a:cubicBezTo>
                <a:cubicBezTo>
                  <a:pt x="5685" y="20519"/>
                  <a:pt x="5721" y="20483"/>
                  <a:pt x="5794" y="20410"/>
                </a:cubicBezTo>
                <a:lnTo>
                  <a:pt x="5831" y="20374"/>
                </a:lnTo>
                <a:lnTo>
                  <a:pt x="6122" y="20082"/>
                </a:lnTo>
                <a:lnTo>
                  <a:pt x="7361" y="18843"/>
                </a:lnTo>
                <a:lnTo>
                  <a:pt x="16726" y="9478"/>
                </a:lnTo>
                <a:lnTo>
                  <a:pt x="20224" y="5980"/>
                </a:lnTo>
                <a:cubicBezTo>
                  <a:pt x="20406" y="5762"/>
                  <a:pt x="20625" y="5580"/>
                  <a:pt x="20807" y="5397"/>
                </a:cubicBezTo>
                <a:cubicBezTo>
                  <a:pt x="20880" y="5324"/>
                  <a:pt x="20989" y="5252"/>
                  <a:pt x="21062" y="5179"/>
                </a:cubicBezTo>
                <a:cubicBezTo>
                  <a:pt x="21090" y="5150"/>
                  <a:pt x="21106" y="5133"/>
                  <a:pt x="21112" y="5124"/>
                </a:cubicBezTo>
                <a:lnTo>
                  <a:pt x="21112" y="5124"/>
                </a:lnTo>
                <a:cubicBezTo>
                  <a:pt x="21217" y="5047"/>
                  <a:pt x="21321" y="4976"/>
                  <a:pt x="21426" y="4924"/>
                </a:cubicBezTo>
                <a:lnTo>
                  <a:pt x="21713" y="4780"/>
                </a:lnTo>
                <a:lnTo>
                  <a:pt x="21713" y="4780"/>
                </a:lnTo>
                <a:cubicBezTo>
                  <a:pt x="21906" y="4719"/>
                  <a:pt x="22116" y="4657"/>
                  <a:pt x="22301" y="4596"/>
                </a:cubicBezTo>
                <a:cubicBezTo>
                  <a:pt x="22374" y="4559"/>
                  <a:pt x="22483" y="4559"/>
                  <a:pt x="22592" y="4523"/>
                </a:cubicBezTo>
                <a:cubicBezTo>
                  <a:pt x="22606" y="4519"/>
                  <a:pt x="22618" y="4516"/>
                  <a:pt x="22627" y="4514"/>
                </a:cubicBezTo>
                <a:lnTo>
                  <a:pt x="22627" y="4514"/>
                </a:lnTo>
                <a:cubicBezTo>
                  <a:pt x="22749" y="4503"/>
                  <a:pt x="22871" y="4486"/>
                  <a:pt x="22993" y="4486"/>
                </a:cubicBezTo>
                <a:cubicBezTo>
                  <a:pt x="23029" y="4486"/>
                  <a:pt x="23175" y="4477"/>
                  <a:pt x="23316" y="4477"/>
                </a:cubicBezTo>
                <a:close/>
                <a:moveTo>
                  <a:pt x="22989" y="0"/>
                </a:moveTo>
                <a:cubicBezTo>
                  <a:pt x="21682" y="0"/>
                  <a:pt x="20367" y="325"/>
                  <a:pt x="19167" y="988"/>
                </a:cubicBezTo>
                <a:cubicBezTo>
                  <a:pt x="17928" y="1681"/>
                  <a:pt x="16944" y="2810"/>
                  <a:pt x="15960" y="3794"/>
                </a:cubicBezTo>
                <a:lnTo>
                  <a:pt x="6268" y="13487"/>
                </a:lnTo>
                <a:lnTo>
                  <a:pt x="2879" y="16875"/>
                </a:lnTo>
                <a:cubicBezTo>
                  <a:pt x="2332" y="17422"/>
                  <a:pt x="1822" y="18041"/>
                  <a:pt x="1421" y="18697"/>
                </a:cubicBezTo>
                <a:cubicBezTo>
                  <a:pt x="292" y="20592"/>
                  <a:pt x="0" y="22851"/>
                  <a:pt x="656" y="24965"/>
                </a:cubicBezTo>
                <a:cubicBezTo>
                  <a:pt x="1239" y="26787"/>
                  <a:pt x="2442" y="28026"/>
                  <a:pt x="3754" y="29337"/>
                </a:cubicBezTo>
                <a:lnTo>
                  <a:pt x="8053" y="33637"/>
                </a:lnTo>
                <a:lnTo>
                  <a:pt x="16981" y="42564"/>
                </a:lnTo>
                <a:lnTo>
                  <a:pt x="17527" y="43111"/>
                </a:lnTo>
                <a:cubicBezTo>
                  <a:pt x="17745" y="43374"/>
                  <a:pt x="18006" y="43576"/>
                  <a:pt x="18290" y="43717"/>
                </a:cubicBezTo>
                <a:lnTo>
                  <a:pt x="18290" y="43717"/>
                </a:lnTo>
                <a:cubicBezTo>
                  <a:pt x="19689" y="44807"/>
                  <a:pt x="21377" y="45352"/>
                  <a:pt x="23066" y="45352"/>
                </a:cubicBezTo>
                <a:cubicBezTo>
                  <a:pt x="25043" y="45352"/>
                  <a:pt x="27019" y="44605"/>
                  <a:pt x="28532" y="43111"/>
                </a:cubicBezTo>
                <a:cubicBezTo>
                  <a:pt x="29370" y="42273"/>
                  <a:pt x="30208" y="41435"/>
                  <a:pt x="31046" y="40633"/>
                </a:cubicBezTo>
                <a:lnTo>
                  <a:pt x="40848" y="30722"/>
                </a:lnTo>
                <a:cubicBezTo>
                  <a:pt x="41686" y="29884"/>
                  <a:pt x="42560" y="29046"/>
                  <a:pt x="43399" y="28171"/>
                </a:cubicBezTo>
                <a:cubicBezTo>
                  <a:pt x="46277" y="25220"/>
                  <a:pt x="46423" y="20519"/>
                  <a:pt x="43654" y="17422"/>
                </a:cubicBezTo>
                <a:cubicBezTo>
                  <a:pt x="42961" y="16657"/>
                  <a:pt x="42160" y="15928"/>
                  <a:pt x="41394" y="15163"/>
                </a:cubicBezTo>
                <a:lnTo>
                  <a:pt x="36694" y="10426"/>
                </a:lnTo>
                <a:lnTo>
                  <a:pt x="28641" y="2373"/>
                </a:lnTo>
                <a:cubicBezTo>
                  <a:pt x="27101" y="811"/>
                  <a:pt x="25055" y="0"/>
                  <a:pt x="22989" y="0"/>
                </a:cubicBezTo>
                <a:close/>
              </a:path>
            </a:pathLst>
          </a:custGeom>
          <a:solidFill>
            <a:srgbClr val="172E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3200" kern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30" name="Google Shape;1226;p35"/>
          <p:cNvSpPr/>
          <p:nvPr/>
        </p:nvSpPr>
        <p:spPr>
          <a:xfrm>
            <a:off x="5211885" y="4478657"/>
            <a:ext cx="1240784" cy="1208952"/>
          </a:xfrm>
          <a:custGeom>
            <a:avLst/>
            <a:gdLst/>
            <a:ahLst/>
            <a:cxnLst/>
            <a:rect l="l" t="t" r="r" b="b"/>
            <a:pathLst>
              <a:path w="41942" h="40866" extrusionOk="0">
                <a:moveTo>
                  <a:pt x="20971" y="0"/>
                </a:moveTo>
                <a:cubicBezTo>
                  <a:pt x="19568" y="0"/>
                  <a:pt x="18165" y="538"/>
                  <a:pt x="17091" y="1613"/>
                </a:cubicBezTo>
                <a:lnTo>
                  <a:pt x="2151" y="16589"/>
                </a:lnTo>
                <a:cubicBezTo>
                  <a:pt x="1" y="18739"/>
                  <a:pt x="1" y="22164"/>
                  <a:pt x="2151" y="24314"/>
                </a:cubicBezTo>
                <a:lnTo>
                  <a:pt x="17091" y="39253"/>
                </a:lnTo>
                <a:cubicBezTo>
                  <a:pt x="18165" y="40328"/>
                  <a:pt x="19568" y="40866"/>
                  <a:pt x="20971" y="40866"/>
                </a:cubicBezTo>
                <a:cubicBezTo>
                  <a:pt x="22374" y="40866"/>
                  <a:pt x="23777" y="40328"/>
                  <a:pt x="24852" y="39253"/>
                </a:cubicBezTo>
                <a:lnTo>
                  <a:pt x="39792" y="24314"/>
                </a:lnTo>
                <a:cubicBezTo>
                  <a:pt x="41942" y="22164"/>
                  <a:pt x="41942" y="18739"/>
                  <a:pt x="39792" y="16589"/>
                </a:cubicBezTo>
                <a:lnTo>
                  <a:pt x="24852" y="1613"/>
                </a:lnTo>
                <a:cubicBezTo>
                  <a:pt x="23777" y="538"/>
                  <a:pt x="22374" y="0"/>
                  <a:pt x="20971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172E56"/>
                </a:solidFill>
                <a:cs typeface="+mn-ea"/>
                <a:sym typeface="+mn-lt"/>
              </a:rPr>
              <a:t>4</a:t>
            </a:r>
            <a:endParaRPr sz="3200" dirty="0">
              <a:solidFill>
                <a:srgbClr val="172E56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/>
          <p:cNvSpPr txBox="1"/>
          <p:nvPr/>
        </p:nvSpPr>
        <p:spPr>
          <a:xfrm>
            <a:off x="6628282" y="1796052"/>
            <a:ext cx="4009148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35" name="Synergistically utilize technically sound portals with frictionless chains. Dramatically customize…"/>
          <p:cNvSpPr txBox="1"/>
          <p:nvPr/>
        </p:nvSpPr>
        <p:spPr>
          <a:xfrm>
            <a:off x="6616967" y="2742605"/>
            <a:ext cx="4009148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36" name="Synergistically utilize technically sound portals with frictionless chains. Dramatically customize…"/>
          <p:cNvSpPr txBox="1"/>
          <p:nvPr/>
        </p:nvSpPr>
        <p:spPr>
          <a:xfrm>
            <a:off x="6582472" y="3735119"/>
            <a:ext cx="4009148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37" name="Synergistically utilize technically sound portals with frictionless chains. Dramatically customize…"/>
          <p:cNvSpPr txBox="1"/>
          <p:nvPr/>
        </p:nvSpPr>
        <p:spPr>
          <a:xfrm>
            <a:off x="6582472" y="4731398"/>
            <a:ext cx="4009148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9097" y="1341511"/>
            <a:ext cx="5043658" cy="504365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865" y="1056659"/>
            <a:ext cx="5401067" cy="54010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sp>
        <p:nvSpPr>
          <p:cNvPr id="6" name="ïṥ1îḍê"/>
          <p:cNvSpPr/>
          <p:nvPr/>
        </p:nvSpPr>
        <p:spPr>
          <a:xfrm>
            <a:off x="5220061" y="1883509"/>
            <a:ext cx="2884018" cy="1713131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slïḍè"/>
          <p:cNvSpPr/>
          <p:nvPr/>
        </p:nvSpPr>
        <p:spPr bwMode="auto">
          <a:xfrm>
            <a:off x="5605208" y="2309465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ïṡliḓé"/>
          <p:cNvSpPr/>
          <p:nvPr/>
        </p:nvSpPr>
        <p:spPr>
          <a:xfrm>
            <a:off x="5429671" y="2154812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9" name="îṣľîḋé"/>
          <p:cNvSpPr/>
          <p:nvPr/>
        </p:nvSpPr>
        <p:spPr bwMode="auto">
          <a:xfrm>
            <a:off x="5549001" y="2283319"/>
            <a:ext cx="205561" cy="187207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6049430" y="2171450"/>
            <a:ext cx="1907065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11" name="ïṥ1îḍê"/>
          <p:cNvSpPr/>
          <p:nvPr/>
        </p:nvSpPr>
        <p:spPr>
          <a:xfrm>
            <a:off x="8435701" y="1883509"/>
            <a:ext cx="2884018" cy="1713131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ïslïḍè"/>
          <p:cNvSpPr/>
          <p:nvPr/>
        </p:nvSpPr>
        <p:spPr bwMode="auto">
          <a:xfrm>
            <a:off x="8820848" y="2309465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ïṡliḓé"/>
          <p:cNvSpPr/>
          <p:nvPr/>
        </p:nvSpPr>
        <p:spPr>
          <a:xfrm>
            <a:off x="8645311" y="2154812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4" name="îṣľîḋé"/>
          <p:cNvSpPr/>
          <p:nvPr/>
        </p:nvSpPr>
        <p:spPr bwMode="auto">
          <a:xfrm>
            <a:off x="8764641" y="2283319"/>
            <a:ext cx="205561" cy="187207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9265070" y="2171450"/>
            <a:ext cx="1907065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16" name="ïṥ1îḍê"/>
          <p:cNvSpPr/>
          <p:nvPr/>
        </p:nvSpPr>
        <p:spPr>
          <a:xfrm>
            <a:off x="5220061" y="3952283"/>
            <a:ext cx="2884018" cy="1713131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ïslïḍè"/>
          <p:cNvSpPr/>
          <p:nvPr/>
        </p:nvSpPr>
        <p:spPr bwMode="auto">
          <a:xfrm>
            <a:off x="5605208" y="4378239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ïṡliḓé"/>
          <p:cNvSpPr/>
          <p:nvPr/>
        </p:nvSpPr>
        <p:spPr>
          <a:xfrm>
            <a:off x="5429671" y="422358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9" name="îṣľîḋé"/>
          <p:cNvSpPr/>
          <p:nvPr/>
        </p:nvSpPr>
        <p:spPr bwMode="auto">
          <a:xfrm>
            <a:off x="5549001" y="4352093"/>
            <a:ext cx="205561" cy="187207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6049430" y="4240224"/>
            <a:ext cx="1907065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21" name="ïṥ1îḍê"/>
          <p:cNvSpPr/>
          <p:nvPr/>
        </p:nvSpPr>
        <p:spPr>
          <a:xfrm>
            <a:off x="8435701" y="3952283"/>
            <a:ext cx="2884018" cy="1713131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ïslïḍè"/>
          <p:cNvSpPr/>
          <p:nvPr/>
        </p:nvSpPr>
        <p:spPr bwMode="auto">
          <a:xfrm>
            <a:off x="8820848" y="4378239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ïṡliḓé"/>
          <p:cNvSpPr/>
          <p:nvPr/>
        </p:nvSpPr>
        <p:spPr>
          <a:xfrm>
            <a:off x="8645311" y="422358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4" name="îṣľîḋé"/>
          <p:cNvSpPr/>
          <p:nvPr/>
        </p:nvSpPr>
        <p:spPr bwMode="auto">
          <a:xfrm>
            <a:off x="8764641" y="4352093"/>
            <a:ext cx="205561" cy="187207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9265070" y="4240224"/>
            <a:ext cx="1907065" cy="13849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4027" y="1143000"/>
            <a:ext cx="5273040" cy="5273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670238" y="2248223"/>
            <a:ext cx="0" cy="900000"/>
          </a:xfrm>
          <a:prstGeom prst="line">
            <a:avLst/>
          </a:prstGeom>
          <a:noFill/>
          <a:ln w="63500" cap="rnd">
            <a:solidFill>
              <a:srgbClr val="FCD9C4"/>
            </a:solidFill>
            <a:prstDash val="solid"/>
            <a:rou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íS1îďe"/>
          <p:cNvSpPr/>
          <p:nvPr/>
        </p:nvSpPr>
        <p:spPr>
          <a:xfrm>
            <a:off x="1819578" y="2227084"/>
            <a:ext cx="3710622" cy="942278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670238" y="3497160"/>
            <a:ext cx="0" cy="900000"/>
          </a:xfrm>
          <a:prstGeom prst="line">
            <a:avLst/>
          </a:prstGeom>
          <a:solidFill>
            <a:schemeClr val="accent3"/>
          </a:solidFill>
          <a:ln w="63500" cap="rnd">
            <a:solidFill>
              <a:srgbClr val="FCD9C4"/>
            </a:solidFill>
            <a:prstDash val="solid"/>
            <a:rou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îṡḷïḓé"/>
          <p:cNvSpPr/>
          <p:nvPr/>
        </p:nvSpPr>
        <p:spPr>
          <a:xfrm>
            <a:off x="1819578" y="3476021"/>
            <a:ext cx="3710619" cy="942278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70238" y="4746097"/>
            <a:ext cx="0" cy="900000"/>
          </a:xfrm>
          <a:prstGeom prst="line">
            <a:avLst/>
          </a:prstGeom>
          <a:solidFill>
            <a:schemeClr val="accent3"/>
          </a:solidFill>
          <a:ln w="63500" cap="rnd">
            <a:solidFill>
              <a:srgbClr val="FCD9C4"/>
            </a:solidFill>
            <a:prstDash val="solid"/>
            <a:rou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iṥḻíḍé"/>
          <p:cNvSpPr/>
          <p:nvPr/>
        </p:nvSpPr>
        <p:spPr>
          <a:xfrm>
            <a:off x="1819578" y="4724958"/>
            <a:ext cx="3710575" cy="942278"/>
          </a:xfrm>
          <a:prstGeom prst="roundRect">
            <a:avLst>
              <a:gd name="adj" fmla="val 732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2005408" y="2364317"/>
            <a:ext cx="3249728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2005408" y="3595429"/>
            <a:ext cx="3249728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2005408" y="4862191"/>
            <a:ext cx="3249728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933" y="57909"/>
            <a:ext cx="10802134" cy="1405131"/>
          </a:xfrm>
          <a:prstGeom prst="rect">
            <a:avLst/>
          </a:prstGeom>
        </p:spPr>
      </p:pic>
      <p:sp>
        <p:nvSpPr>
          <p:cNvPr id="10" name="Google Shape;1716;p44"/>
          <p:cNvSpPr/>
          <p:nvPr/>
        </p:nvSpPr>
        <p:spPr>
          <a:xfrm>
            <a:off x="1532031" y="2247650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1" name="Google Shape;1717;p44"/>
          <p:cNvSpPr txBox="1"/>
          <p:nvPr/>
        </p:nvSpPr>
        <p:spPr>
          <a:xfrm>
            <a:off x="747843" y="1953550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0" b="1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1</a:t>
            </a:r>
            <a:endParaRPr sz="16000" b="1" kern="0" dirty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14" name="Google Shape;1724;p44"/>
          <p:cNvSpPr/>
          <p:nvPr/>
        </p:nvSpPr>
        <p:spPr>
          <a:xfrm>
            <a:off x="5237148" y="2247650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5" name="Google Shape;1725;p44"/>
          <p:cNvSpPr txBox="1"/>
          <p:nvPr/>
        </p:nvSpPr>
        <p:spPr>
          <a:xfrm>
            <a:off x="4452946" y="1953550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0" b="1" kern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2</a:t>
            </a:r>
            <a:endParaRPr sz="16000" b="1" kern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18" name="Google Shape;1732;p44"/>
          <p:cNvSpPr/>
          <p:nvPr/>
        </p:nvSpPr>
        <p:spPr>
          <a:xfrm>
            <a:off x="8942267" y="2247650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9" name="Google Shape;1733;p44"/>
          <p:cNvSpPr txBox="1"/>
          <p:nvPr/>
        </p:nvSpPr>
        <p:spPr>
          <a:xfrm>
            <a:off x="8158077" y="1953550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0" b="1" kern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3</a:t>
            </a:r>
            <a:endParaRPr sz="16000" b="1" kern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1863914" y="2463734"/>
            <a:ext cx="1999433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5569019" y="2460128"/>
            <a:ext cx="1999433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22" name="Synergistically utilize technically sound portals with frictionless chains. Dramatically customize…"/>
          <p:cNvSpPr txBox="1"/>
          <p:nvPr/>
        </p:nvSpPr>
        <p:spPr>
          <a:xfrm>
            <a:off x="9274150" y="2473816"/>
            <a:ext cx="1999433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23" name="Google Shape;1716;p44"/>
          <p:cNvSpPr/>
          <p:nvPr/>
        </p:nvSpPr>
        <p:spPr>
          <a:xfrm>
            <a:off x="1532031" y="4078196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4" name="Google Shape;1717;p44"/>
          <p:cNvSpPr txBox="1"/>
          <p:nvPr/>
        </p:nvSpPr>
        <p:spPr>
          <a:xfrm>
            <a:off x="747843" y="3784096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altLang="zh-CN" sz="16000" b="1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4</a:t>
            </a:r>
            <a:endParaRPr sz="16000" b="1" kern="0" dirty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25" name="Google Shape;1724;p44"/>
          <p:cNvSpPr/>
          <p:nvPr/>
        </p:nvSpPr>
        <p:spPr>
          <a:xfrm>
            <a:off x="5237148" y="4078196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6" name="Google Shape;1725;p44"/>
          <p:cNvSpPr txBox="1"/>
          <p:nvPr/>
        </p:nvSpPr>
        <p:spPr>
          <a:xfrm>
            <a:off x="4452946" y="3784096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altLang="zh-CN" sz="16000" b="1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5</a:t>
            </a:r>
            <a:endParaRPr sz="16000" b="1" kern="0" dirty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27" name="Google Shape;1732;p44"/>
          <p:cNvSpPr/>
          <p:nvPr/>
        </p:nvSpPr>
        <p:spPr>
          <a:xfrm>
            <a:off x="8942267" y="4078196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00208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8" name="Google Shape;1733;p44"/>
          <p:cNvSpPr txBox="1"/>
          <p:nvPr/>
        </p:nvSpPr>
        <p:spPr>
          <a:xfrm>
            <a:off x="8158077" y="3784096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altLang="zh-CN" sz="16000" b="1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6</a:t>
            </a:r>
            <a:endParaRPr sz="16000" b="1" kern="0" dirty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1863914" y="4294280"/>
            <a:ext cx="1999433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5569019" y="4290674"/>
            <a:ext cx="1999433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9274150" y="4304362"/>
            <a:ext cx="1999433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172E56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172E56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172E56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172E56"/>
                </a:solidFill>
                <a:cs typeface="+mn-ea"/>
                <a:sym typeface="+mn-lt"/>
              </a:rPr>
              <a:t>Synergistically utilize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8849450" y="0"/>
            <a:ext cx="3332789" cy="21395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-1" y="-1"/>
            <a:ext cx="3602061" cy="231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>
            <a:off x="4491714" y="1431891"/>
            <a:ext cx="3494046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  <a:endParaRPr lang="en-US" altLang="zh-CN" sz="40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4796" y="2709974"/>
            <a:ext cx="5167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two</a:t>
            </a:r>
          </a:p>
        </p:txBody>
      </p:sp>
      <p:sp>
        <p:nvSpPr>
          <p:cNvPr id="6" name="Synergistically utilize technically sound portals with frictionless chains. Dramatically customize…"/>
          <p:cNvSpPr txBox="1"/>
          <p:nvPr/>
        </p:nvSpPr>
        <p:spPr>
          <a:xfrm>
            <a:off x="4773823" y="3946067"/>
            <a:ext cx="292982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 </a:t>
            </a:r>
            <a:r>
              <a:rPr sz="1050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empowered</a:t>
            </a:r>
          </a:p>
        </p:txBody>
      </p:sp>
      <p:sp>
        <p:nvSpPr>
          <p:cNvPr id="7" name="ísľîḋè"/>
          <p:cNvSpPr/>
          <p:nvPr/>
        </p:nvSpPr>
        <p:spPr>
          <a:xfrm flipV="1">
            <a:off x="4457936" y="4173140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1iďé"/>
          <p:cNvSpPr/>
          <p:nvPr/>
        </p:nvSpPr>
        <p:spPr>
          <a:xfrm flipV="1">
            <a:off x="4264024" y="4185712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ṥ1iḍè"/>
          <p:cNvSpPr/>
          <p:nvPr/>
        </p:nvSpPr>
        <p:spPr>
          <a:xfrm flipV="1">
            <a:off x="4102269" y="4201791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Sļîḑé"/>
          <p:cNvSpPr/>
          <p:nvPr/>
        </p:nvSpPr>
        <p:spPr>
          <a:xfrm flipV="1">
            <a:off x="7870339" y="4188067"/>
            <a:ext cx="132330" cy="13233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Sliďè"/>
          <p:cNvSpPr/>
          <p:nvPr/>
        </p:nvSpPr>
        <p:spPr>
          <a:xfrm flipV="1">
            <a:off x="8089393" y="4200639"/>
            <a:ext cx="107188" cy="107188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lïḋê"/>
          <p:cNvSpPr/>
          <p:nvPr/>
        </p:nvSpPr>
        <p:spPr>
          <a:xfrm flipV="1">
            <a:off x="8283308" y="4216718"/>
            <a:ext cx="75031" cy="75031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402750" y="3248515"/>
            <a:ext cx="1616175" cy="12279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81159" y="3248515"/>
            <a:ext cx="1616175" cy="122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48600" y="228600"/>
            <a:ext cx="3444240" cy="3444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44055" y="0"/>
            <a:ext cx="4166923" cy="3642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8689" y="0"/>
            <a:ext cx="4602480" cy="6858000"/>
          </a:xfrm>
          <a:prstGeom prst="rect">
            <a:avLst/>
          </a:prstGeom>
        </p:spPr>
      </p:pic>
      <p:sp>
        <p:nvSpPr>
          <p:cNvPr id="8" name="isľîďe"/>
          <p:cNvSpPr/>
          <p:nvPr/>
        </p:nvSpPr>
        <p:spPr>
          <a:xfrm>
            <a:off x="5763690" y="262312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9" name="ïṥľiḋé"/>
          <p:cNvSpPr/>
          <p:nvPr/>
        </p:nvSpPr>
        <p:spPr bwMode="auto">
          <a:xfrm>
            <a:off x="5883020" y="2775153"/>
            <a:ext cx="205561" cy="16368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$ļîḍé"/>
          <p:cNvSpPr/>
          <p:nvPr/>
        </p:nvSpPr>
        <p:spPr>
          <a:xfrm>
            <a:off x="7195364" y="2293237"/>
            <a:ext cx="2090382" cy="3149600"/>
          </a:xfrm>
          <a:prstGeom prst="roundRect">
            <a:avLst>
              <a:gd name="adj" fmla="val 6000"/>
            </a:avLst>
          </a:prstGeom>
          <a:solidFill>
            <a:srgbClr val="172E56"/>
          </a:solidFill>
          <a:ln w="50800">
            <a:gradFill>
              <a:gsLst>
                <a:gs pos="1361">
                  <a:srgbClr val="F1DFBC"/>
                </a:gs>
                <a:gs pos="57000">
                  <a:srgbClr val="B09A79"/>
                </a:gs>
                <a:gs pos="100000">
                  <a:srgbClr val="F1DFB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iṧ1iḍé"/>
          <p:cNvSpPr/>
          <p:nvPr/>
        </p:nvSpPr>
        <p:spPr>
          <a:xfrm>
            <a:off x="8018444" y="262312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2" name="ïṥļiďe"/>
          <p:cNvSpPr/>
          <p:nvPr/>
        </p:nvSpPr>
        <p:spPr bwMode="auto">
          <a:xfrm>
            <a:off x="8146790" y="2742456"/>
            <a:ext cx="187529" cy="205561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îṥḷîḍè"/>
          <p:cNvSpPr/>
          <p:nvPr/>
        </p:nvSpPr>
        <p:spPr>
          <a:xfrm>
            <a:off x="10273199" y="2623126"/>
            <a:ext cx="444222" cy="44422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4" name="ísľíďè"/>
          <p:cNvSpPr/>
          <p:nvPr/>
        </p:nvSpPr>
        <p:spPr bwMode="auto">
          <a:xfrm>
            <a:off x="10410883" y="2742456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4202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5102630" y="3375443"/>
            <a:ext cx="1733769" cy="161582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</a:t>
            </a: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7427842" y="3397235"/>
            <a:ext cx="1625423" cy="161582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9698932" y="3397235"/>
            <a:ext cx="1733769" cy="161582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utilize, Synergistically utilize technically sound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32128" y="1950720"/>
            <a:ext cx="1689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新年</a:t>
            </a:r>
            <a:endParaRPr lang="en-US" altLang="zh-CN" sz="9600" b="1" dirty="0">
              <a:gradFill flip="none" rotWithShape="1"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t3soxm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宽屏</PresentationFormat>
  <Paragraphs>143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Roboto Bold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2022-03-09T02:54:37Z</dcterms:created>
  <dcterms:modified xsi:type="dcterms:W3CDTF">2023-01-10T05:15:35Z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90FC8779E12B40F09857F43E270591F6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