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7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1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3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4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1453-7BD3-4C2F-9FE7-1CE969C6B88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7E14-25E9-4B4F-8866-F3CC646AF9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60.xml"/><Relationship Id="rId21" Type="http://schemas.openxmlformats.org/officeDocument/2006/relationships/image" Target="../media/image5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9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8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67.xml"/><Relationship Id="rId19" Type="http://schemas.openxmlformats.org/officeDocument/2006/relationships/image" Target="../media/image3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7.png"/><Relationship Id="rId3" Type="http://schemas.openxmlformats.org/officeDocument/2006/relationships/tags" Target="../tags/tag223.xml"/><Relationship Id="rId21" Type="http://schemas.openxmlformats.org/officeDocument/2006/relationships/image" Target="../media/image2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image" Target="../media/image6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10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5.png"/><Relationship Id="rId32" Type="http://schemas.openxmlformats.org/officeDocument/2006/relationships/image" Target="../media/image28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230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2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image" Target="../media/image5.png"/><Relationship Id="rId3" Type="http://schemas.openxmlformats.org/officeDocument/2006/relationships/tags" Target="../tags/tag241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9.jpe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8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31.jpe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image" Target="../media/image10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notesSlide" Target="../notesSlides/notesSlide11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30.jpeg"/><Relationship Id="rId8" Type="http://schemas.openxmlformats.org/officeDocument/2006/relationships/tags" Target="../tags/tag24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6.png"/><Relationship Id="rId3" Type="http://schemas.openxmlformats.org/officeDocument/2006/relationships/tags" Target="../tags/tag261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33.jpe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5.png"/><Relationship Id="rId33" Type="http://schemas.openxmlformats.org/officeDocument/2006/relationships/image" Target="../media/image32.jpe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9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11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8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9.png"/><Relationship Id="rId3" Type="http://schemas.openxmlformats.org/officeDocument/2006/relationships/tags" Target="../tags/tag280.xml"/><Relationship Id="rId21" Type="http://schemas.openxmlformats.org/officeDocument/2006/relationships/image" Target="../media/image4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image" Target="../media/image3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7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image" Target="../media/image6.png"/><Relationship Id="rId28" Type="http://schemas.openxmlformats.org/officeDocument/2006/relationships/image" Target="../media/image34.png"/><Relationship Id="rId10" Type="http://schemas.openxmlformats.org/officeDocument/2006/relationships/tags" Target="../tags/tag287.xml"/><Relationship Id="rId19" Type="http://schemas.openxmlformats.org/officeDocument/2006/relationships/image" Target="../media/image2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image" Target="../media/image6.png"/><Relationship Id="rId3" Type="http://schemas.openxmlformats.org/officeDocument/2006/relationships/tags" Target="../tags/tag296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36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image" Target="../media/image5.png"/><Relationship Id="rId33" Type="http://schemas.openxmlformats.org/officeDocument/2006/relationships/image" Target="../media/image35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9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11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37.png"/><Relationship Id="rId8" Type="http://schemas.openxmlformats.org/officeDocument/2006/relationships/tags" Target="../tags/tag30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image" Target="../media/image5.png"/><Relationship Id="rId3" Type="http://schemas.openxmlformats.org/officeDocument/2006/relationships/tags" Target="../tags/tag315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38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image" Target="../media/image8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image" Target="../media/image10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8" Type="http://schemas.openxmlformats.org/officeDocument/2006/relationships/tags" Target="../tags/tag3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image" Target="../media/image10.png"/><Relationship Id="rId21" Type="http://schemas.openxmlformats.org/officeDocument/2006/relationships/tags" Target="../tags/tag93.xml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47" Type="http://schemas.openxmlformats.org/officeDocument/2006/relationships/image" Target="../media/image2.svg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.sv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image" Target="../media/image7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2.png"/><Relationship Id="rId44" Type="http://schemas.openxmlformats.org/officeDocument/2006/relationships/image" Target="../media/image1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notesSlide" Target="../notesSlides/notesSlide2.xml"/><Relationship Id="rId35" Type="http://schemas.openxmlformats.org/officeDocument/2006/relationships/image" Target="../media/image6.png"/><Relationship Id="rId43" Type="http://schemas.openxmlformats.org/officeDocument/2006/relationships/image" Target="../media/image14.png"/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16.png"/><Relationship Id="rId20" Type="http://schemas.openxmlformats.org/officeDocument/2006/relationships/tags" Target="../tags/tag92.xml"/><Relationship Id="rId4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2.png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image" Target="../media/image1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8.jpeg"/><Relationship Id="rId33" Type="http://schemas.openxmlformats.org/officeDocument/2006/relationships/image" Target="../media/image9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image" Target="../media/image5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7.png"/><Relationship Id="rId32" Type="http://schemas.openxmlformats.org/officeDocument/2006/relationships/image" Target="../media/image8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tags" Target="../tags/tag11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6.png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5.png"/><Relationship Id="rId33" Type="http://schemas.openxmlformats.org/officeDocument/2006/relationships/image" Target="../media/image19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9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1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8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7.png"/><Relationship Id="rId3" Type="http://schemas.openxmlformats.org/officeDocument/2006/relationships/tags" Target="../tags/tag145.xml"/><Relationship Id="rId21" Type="http://schemas.openxmlformats.org/officeDocument/2006/relationships/image" Target="../media/image2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6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0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5.png"/><Relationship Id="rId32" Type="http://schemas.openxmlformats.org/officeDocument/2006/relationships/image" Target="../media/image20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52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2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5.png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1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10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22.jpeg"/><Relationship Id="rId8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6.png"/><Relationship Id="rId3" Type="http://schemas.openxmlformats.org/officeDocument/2006/relationships/tags" Target="../tags/tag183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24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image" Target="../media/image5.png"/><Relationship Id="rId33" Type="http://schemas.openxmlformats.org/officeDocument/2006/relationships/image" Target="../media/image23.jpe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9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25.jpe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11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.svg"/><Relationship Id="rId8" Type="http://schemas.openxmlformats.org/officeDocument/2006/relationships/tags" Target="../tags/tag18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5.png"/><Relationship Id="rId3" Type="http://schemas.openxmlformats.org/officeDocument/2006/relationships/tags" Target="../tags/tag202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1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image" Target="../media/image8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10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22.jpeg"/><Relationship Id="rId8" Type="http://schemas.openxmlformats.org/officeDocument/2006/relationships/tags" Target="../tags/tag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>
            <p:custDataLst>
              <p:tags r:id="rId1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18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19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R_blue"/>
          <p:cNvGrpSpPr/>
          <p:nvPr>
            <p:custDataLst>
              <p:tags r:id="rId2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6" name="组合 2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 rotWithShape="1">
              <a:blip r:embed="rId20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 rotWithShape="1">
              <a:blip r:embed="rId21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2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27"/>
          <p:cNvGrpSpPr/>
          <p:nvPr>
            <p:custDataLst>
              <p:tags r:id="rId3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24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25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32"/>
          <p:cNvGrpSpPr/>
          <p:nvPr>
            <p:custDataLst>
              <p:tags r:id="rId4"/>
            </p:custDataLst>
          </p:nvPr>
        </p:nvGrpSpPr>
        <p:grpSpPr>
          <a:xfrm>
            <a:off x="150297" y="4663927"/>
            <a:ext cx="8605580" cy="202682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标题 1"/>
          <p:cNvSpPr txBox="1"/>
          <p:nvPr/>
        </p:nvSpPr>
        <p:spPr>
          <a:xfrm>
            <a:off x="119064" y="859822"/>
            <a:ext cx="8905875" cy="30089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7620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400" spc="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精通版英语六年级上册第四单元</a:t>
            </a:r>
            <a:endParaRPr lang="zh-CN" altLang="en-US" sz="2400" spc="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57953" y="1946243"/>
            <a:ext cx="8124349" cy="550783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《January is the first month</a:t>
            </a:r>
            <a:r>
              <a:rPr kumimoji="0" lang="zh-CN" altLang="en-US" sz="4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kumimoji="0" lang="en-US" altLang="zh-CN" sz="4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6715" y="395935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80011" y="964407"/>
            <a:ext cx="178069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Look and say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20841" y="2593182"/>
            <a:ext cx="59697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In China, </a:t>
            </a:r>
            <a:r>
              <a:rPr lang="zh-CN" altLang="en-US" sz="21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Spring Festival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1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is usually in</a:t>
            </a:r>
            <a:r>
              <a:rPr lang="zh-CN" altLang="en-US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January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100" dirty="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or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February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. Now people call it </a:t>
            </a:r>
            <a:r>
              <a:rPr lang="zh-CN" altLang="en-US" sz="21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Chinese New Year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. For Chinese New Year, all people in China </a:t>
            </a:r>
            <a:r>
              <a:rPr lang="zh-CN" altLang="en-US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have a holiday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. They </a:t>
            </a:r>
            <a:r>
              <a:rPr lang="zh-CN" altLang="en-US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go back home to celebrate </a:t>
            </a:r>
            <a:r>
              <a:rPr lang="zh-CN" altLang="en-US" sz="2100" dirty="0">
                <a:latin typeface="Comic Sans MS" panose="030F0702030302020204" charset="0"/>
                <a:cs typeface="Comic Sans MS" panose="030F0702030302020204" charset="0"/>
              </a:rPr>
              <a:t>the festival with their families.</a:t>
            </a:r>
          </a:p>
        </p:txBody>
      </p:sp>
      <p:pic>
        <p:nvPicPr>
          <p:cNvPr id="9" name="图片 8" descr="8344e67dbcdf3b569cbdd6fd1d6dc3c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011" y="1387031"/>
            <a:ext cx="2714625" cy="2721769"/>
          </a:xfrm>
          <a:prstGeom prst="rect">
            <a:avLst/>
          </a:prstGeom>
        </p:spPr>
      </p:pic>
      <p:pic>
        <p:nvPicPr>
          <p:cNvPr id="10" name="图片 9" descr="8812649_113326210364_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35806" y="999125"/>
            <a:ext cx="2363153" cy="1594057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6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 rotWithShape="1">
            <a:blip r:embed="rId21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9" name="组合 8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1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 rotWithShape="1">
              <a:blip r:embed="rId23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25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14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19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19672" y="821957"/>
            <a:ext cx="6696744" cy="37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2024539" y="1816942"/>
            <a:ext cx="4633436" cy="8092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dirty="0">
                <a:solidFill>
                  <a:srgbClr val="00B0F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question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6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4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9" name="组合 8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1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26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14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19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33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716605" y="858571"/>
            <a:ext cx="6006941" cy="5516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What do people do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on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 New Year's Day?</a:t>
            </a:r>
          </a:p>
        </p:txBody>
      </p:sp>
      <p:pic>
        <p:nvPicPr>
          <p:cNvPr id="2" name="图片 1" descr="11264358_135600432181_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screen"/>
          <a:srcRect/>
          <a:stretch>
            <a:fillRect/>
          </a:stretch>
        </p:blipFill>
        <p:spPr>
          <a:xfrm>
            <a:off x="541442" y="2070918"/>
            <a:ext cx="1586683" cy="1062974"/>
          </a:xfrm>
          <a:prstGeom prst="rect">
            <a:avLst/>
          </a:prstGeom>
        </p:spPr>
      </p:pic>
      <p:pic>
        <p:nvPicPr>
          <p:cNvPr id="29" name="图片 28" descr="C:\Users\Administrator\Desktop\26643448_084316068000_2.jpg26643448_084316068000_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screen"/>
          <a:srcRect/>
          <a:stretch>
            <a:fillRect/>
          </a:stretch>
        </p:blipFill>
        <p:spPr>
          <a:xfrm>
            <a:off x="2199800" y="2071116"/>
            <a:ext cx="1586865" cy="21384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84346" y="2610755"/>
            <a:ext cx="423052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People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have a holiday </a:t>
            </a:r>
            <a:r>
              <a:rPr lang="zh-CN" altLang="en-US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and they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elebrate</a:t>
            </a:r>
            <a:r>
              <a:rPr lang="zh-CN" altLang="en-US" sz="24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New Year's Day.</a:t>
            </a:r>
          </a:p>
        </p:txBody>
      </p:sp>
      <p:pic>
        <p:nvPicPr>
          <p:cNvPr id="21" name="图片 20" descr="12492040_133319242000_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screen"/>
          <a:srcRect/>
          <a:stretch>
            <a:fillRect/>
          </a:stretch>
        </p:blipFill>
        <p:spPr>
          <a:xfrm>
            <a:off x="530067" y="3198400"/>
            <a:ext cx="1586865" cy="1000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23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26" name="组合 25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8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31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>
            <p:custDataLst>
              <p:tags r:id="rId5"/>
            </p:custDataLst>
          </p:nvPr>
        </p:nvGrpSpPr>
        <p:grpSpPr>
          <a:xfrm>
            <a:off x="126961" y="4683643"/>
            <a:ext cx="8605580" cy="202682"/>
            <a:chOff x="150297" y="4506158"/>
            <a:chExt cx="8605580" cy="225202"/>
          </a:xfrm>
        </p:grpSpPr>
        <p:pic>
          <p:nvPicPr>
            <p:cNvPr id="36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4372452" y="2518601"/>
            <a:ext cx="457723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For Chinese New Year</a:t>
            </a:r>
            <a:r>
              <a:rPr lang="en-US" altLang="zh-CN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Spring Festival</a:t>
            </a:r>
            <a:r>
              <a:rPr lang="en-US" altLang="zh-CN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)</a:t>
            </a:r>
            <a:r>
              <a:rPr lang="zh-CN" altLang="en-US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 all people in China 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have a holiday</a:t>
            </a:r>
            <a:r>
              <a:rPr lang="zh-CN" altLang="en-US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. They 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go back home</a:t>
            </a:r>
            <a:r>
              <a:rPr lang="zh-CN" altLang="en-US" sz="24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to celebrate the festival with their families.</a:t>
            </a:r>
          </a:p>
        </p:txBody>
      </p:sp>
      <p:pic>
        <p:nvPicPr>
          <p:cNvPr id="9" name="图片 8" descr="20081029121626888_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screen"/>
          <a:srcRect/>
          <a:stretch>
            <a:fillRect/>
          </a:stretch>
        </p:blipFill>
        <p:spPr>
          <a:xfrm>
            <a:off x="2496211" y="2284509"/>
            <a:ext cx="1703157" cy="2330519"/>
          </a:xfrm>
          <a:prstGeom prst="rect">
            <a:avLst/>
          </a:prstGeom>
        </p:spPr>
      </p:pic>
      <p:pic>
        <p:nvPicPr>
          <p:cNvPr id="8" name="图片 7" descr="9832.jpg_wh120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screen"/>
          <a:srcRect/>
          <a:stretch>
            <a:fillRect/>
          </a:stretch>
        </p:blipFill>
        <p:spPr>
          <a:xfrm>
            <a:off x="566310" y="2284509"/>
            <a:ext cx="1703157" cy="2330519"/>
          </a:xfrm>
          <a:prstGeom prst="rect">
            <a:avLst/>
          </a:prstGeom>
        </p:spPr>
      </p:pic>
      <p:sp>
        <p:nvSpPr>
          <p:cNvPr id="48" name="TextBox 2"/>
          <p:cNvSpPr txBox="1"/>
          <p:nvPr>
            <p:custDataLst>
              <p:tags r:id="rId8"/>
            </p:custDataLst>
          </p:nvPr>
        </p:nvSpPr>
        <p:spPr>
          <a:xfrm>
            <a:off x="1381760" y="845984"/>
            <a:ext cx="5837905" cy="73380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What do </a:t>
            </a:r>
            <a:r>
              <a:rPr lang="zh-CN" altLang="en-US" sz="24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people </a:t>
            </a:r>
            <a:r>
              <a:rPr lang="zh-CN" altLang="en-US" sz="21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do </a:t>
            </a:r>
            <a:r>
              <a:rPr lang="zh-CN" altLang="en-US" sz="2100" b="1" dirty="0">
                <a:solidFill>
                  <a:srgbClr val="FF0000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at</a:t>
            </a:r>
            <a:r>
              <a:rPr lang="zh-CN" altLang="en-US" sz="21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 </a:t>
            </a:r>
            <a:r>
              <a:rPr lang="zh-CN" altLang="en-US" sz="21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Spring Festival</a:t>
            </a:r>
            <a:r>
              <a:rPr lang="zh-CN" altLang="en-US" sz="21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8" grpId="0"/>
      <p:bldP spid="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6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19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20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9" name="组合 8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1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 rotWithShape="1">
              <a:blip r:embed="rId21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 rotWithShape="1">
              <a:blip r:embed="rId22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14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24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25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829629" y="894969"/>
            <a:ext cx="7484745" cy="3940531"/>
            <a:chOff x="831641" y="245032"/>
            <a:chExt cx="7484775" cy="2952328"/>
          </a:xfrm>
        </p:grpSpPr>
        <p:pic>
          <p:nvPicPr>
            <p:cNvPr id="21506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31641" y="245032"/>
              <a:ext cx="7484775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>
              <p:custDataLst>
                <p:tags r:id="rId7"/>
              </p:custDataLst>
            </p:nvPr>
          </p:nvSpPr>
          <p:spPr>
            <a:xfrm>
              <a:off x="1781764" y="1090913"/>
              <a:ext cx="5614534" cy="18738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How many months are there in a year?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What is the first month of the year?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What do people do on New Year' s Day?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What is the second month of the year?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When is Spring Festival?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What do people do at Spring Festival?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58655" y="542640"/>
            <a:ext cx="4623911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Practice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31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7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37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39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42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44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18"/>
          <p:cNvGrpSpPr/>
          <p:nvPr/>
        </p:nvGrpSpPr>
        <p:grpSpPr>
          <a:xfrm>
            <a:off x="308134" y="542640"/>
            <a:ext cx="1231583" cy="3530156"/>
            <a:chOff x="647" y="666"/>
            <a:chExt cx="2586" cy="8236"/>
          </a:xfrm>
        </p:grpSpPr>
        <p:pic>
          <p:nvPicPr>
            <p:cNvPr id="27651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47" y="666"/>
              <a:ext cx="2586" cy="260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776" y="3549"/>
              <a:ext cx="2457" cy="247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5" y="6392"/>
              <a:ext cx="2498" cy="2511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本框 14"/>
          <p:cNvSpPr txBox="1"/>
          <p:nvPr/>
        </p:nvSpPr>
        <p:spPr>
          <a:xfrm>
            <a:off x="1945005" y="719662"/>
            <a:ext cx="603027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Comic Sans MS" panose="030F0702030302020204" charset="0"/>
                <a:cs typeface="Comic Sans MS" panose="030F0702030302020204" charset="0"/>
              </a:rPr>
              <a:t>How many months are there in a year?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There are twelve months in a year.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What is the first month of the year?</a:t>
            </a:r>
            <a:r>
              <a:rPr lang="zh-CN" altLang="en-US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January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What is the second month of the year?</a:t>
            </a:r>
            <a:r>
              <a:rPr lang="zh-CN" altLang="en-US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February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5006" y="2006823"/>
            <a:ext cx="680323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The first day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,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January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st, is called</a:t>
            </a:r>
            <a:r>
              <a:rPr lang="zh-CN" altLang="en-US" dirty="0">
                <a:solidFill>
                  <a:schemeClr val="tx1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 New Year's Day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.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So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New Year's Day is on January 1st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.</a:t>
            </a:r>
            <a:r>
              <a:rPr lang="zh-CN" altLang="en-US" dirty="0">
                <a:solidFill>
                  <a:schemeClr val="tx1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People have a holiday and they celebrate New Year's Day!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In China, </a:t>
            </a:r>
            <a:r>
              <a:rPr lang="zh-CN" altLang="en-US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Spring Festival is usually in January or February.</a:t>
            </a:r>
            <a:r>
              <a:rPr lang="zh-CN" altLang="en-US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zh-CN" altLang="en-US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Now people call it</a:t>
            </a:r>
            <a:r>
              <a:rPr lang="zh-CN" altLang="en-US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Chinese New Year</a:t>
            </a:r>
            <a:r>
              <a:rPr lang="zh-CN" altLang="en-US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. </a:t>
            </a:r>
            <a:r>
              <a:rPr lang="zh-CN" altLang="en-US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For Chinese New Year, all people in China have a holiday. They go back home to celebrate the festival with their families.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4638" y="423053"/>
            <a:ext cx="2951798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23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4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6" name="组合 25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8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26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29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31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34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36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33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187625" y="870109"/>
            <a:ext cx="7267575" cy="34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>
            <p:custDataLst>
              <p:tags r:id="rId7"/>
            </p:custDataLst>
          </p:nvPr>
        </p:nvGrpSpPr>
        <p:grpSpPr>
          <a:xfrm>
            <a:off x="3233070" y="1477059"/>
            <a:ext cx="4631055" cy="2304288"/>
            <a:chOff x="3233068" y="1355427"/>
            <a:chExt cx="4631055" cy="2560320"/>
          </a:xfrm>
        </p:grpSpPr>
        <p:sp>
          <p:nvSpPr>
            <p:cNvPr id="3" name="TextBox 2"/>
            <p:cNvSpPr txBox="1"/>
            <p:nvPr>
              <p:custDataLst>
                <p:tags r:id="rId8"/>
              </p:custDataLst>
            </p:nvPr>
          </p:nvSpPr>
          <p:spPr>
            <a:xfrm>
              <a:off x="3233470" y="1355427"/>
              <a:ext cx="4176464" cy="7403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300" b="1" dirty="0">
                  <a:solidFill>
                    <a:schemeClr val="bg1"/>
                  </a:solidFill>
                  <a:latin typeface="Comic Sans MS" panose="030F0702030302020204" charset="0"/>
                  <a:ea typeface="汉仪乐喵体W" panose="00020600040101010101" charset="-122"/>
                  <a:cs typeface="Comic Sans MS" panose="030F0702030302020204" charset="0"/>
                  <a:sym typeface="+mn-ea"/>
                </a:rPr>
                <a:t>H</a:t>
              </a:r>
              <a:r>
                <a:rPr lang="zh-CN" altLang="en-US" sz="3300" b="1" dirty="0">
                  <a:solidFill>
                    <a:schemeClr val="bg1"/>
                  </a:solidFill>
                  <a:latin typeface="Comic Sans MS" panose="030F0702030302020204" charset="0"/>
                  <a:ea typeface="汉仪乐喵体W" panose="00020600040101010101" charset="-122"/>
                  <a:cs typeface="Comic Sans MS" panose="030F0702030302020204" charset="0"/>
                  <a:sym typeface="+mn-ea"/>
                </a:rPr>
                <a:t>omework</a:t>
              </a:r>
            </a:p>
          </p:txBody>
        </p:sp>
        <p:sp>
          <p:nvSpPr>
            <p:cNvPr id="4" name="矩形 3"/>
            <p:cNvSpPr/>
            <p:nvPr>
              <p:custDataLst>
                <p:tags r:id="rId9"/>
              </p:custDataLst>
            </p:nvPr>
          </p:nvSpPr>
          <p:spPr>
            <a:xfrm>
              <a:off x="3233068" y="2185531"/>
              <a:ext cx="4631055" cy="173021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bg1"/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1.</a:t>
              </a:r>
              <a:r>
                <a:rPr lang="zh-CN" altLang="en-US" sz="2100" dirty="0">
                  <a:solidFill>
                    <a:schemeClr val="bg1"/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Look up other months. 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bg1"/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2.</a:t>
              </a:r>
              <a:r>
                <a:rPr lang="zh-CN" altLang="en-US" sz="2100" dirty="0">
                  <a:solidFill>
                    <a:schemeClr val="bg1"/>
                  </a:solidFill>
                  <a:latin typeface="Comic Sans MS" panose="030F0702030302020204" charset="0"/>
                  <a:ea typeface="幼圆" panose="02010509060101010101" pitchFamily="49" charset="-122"/>
                  <a:cs typeface="Comic Sans MS" panose="030F0702030302020204" charset="0"/>
                  <a:sym typeface="+mn-ea"/>
                </a:rPr>
                <a:t>What are the major holidays in those months? What do people do on these festivals？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975260" y="1573043"/>
            <a:ext cx="5329958" cy="98476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3000" dirty="0">
                <a:solidFill>
                  <a:srgbClr val="FFC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Thank you for watching！</a:t>
            </a:r>
          </a:p>
          <a:p>
            <a:r>
              <a:rPr lang="en-US" altLang="zh-CN" sz="3000" dirty="0">
                <a:solidFill>
                  <a:srgbClr val="FFC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Bye</a:t>
            </a:r>
            <a:r>
              <a:rPr lang="zh-CN" altLang="en-US" sz="3000" dirty="0">
                <a:solidFill>
                  <a:srgbClr val="FFC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21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 rotWithShape="1">
            <a:blip r:embed="rId31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4" name="组合 2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6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 rotWithShape="1">
              <a:blip r:embed="rId33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 rotWithShape="1">
              <a:blip r:embed="rId34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 rotWithShape="1">
            <a:blip r:embed="rId35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27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29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36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 rotWithShape="1">
            <a:blip r:embed="rId37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 rotWithShape="1">
            <a:blip r:embed="rId38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 rotWithShape="1">
            <a:blip r:embed="rId39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32"/>
          <p:cNvGrpSpPr/>
          <p:nvPr>
            <p:custDataLst>
              <p:tags r:id="rId5"/>
            </p:custDataLst>
          </p:nvPr>
        </p:nvGrpSpPr>
        <p:grpSpPr>
          <a:xfrm>
            <a:off x="150297" y="4663927"/>
            <a:ext cx="8605580" cy="202682"/>
            <a:chOff x="150297" y="4506158"/>
            <a:chExt cx="8605580" cy="225202"/>
          </a:xfrm>
        </p:grpSpPr>
        <p:pic>
          <p:nvPicPr>
            <p:cNvPr id="34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40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41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43"/>
          <p:cNvGrpSpPr/>
          <p:nvPr/>
        </p:nvGrpSpPr>
        <p:grpSpPr>
          <a:xfrm>
            <a:off x="197645" y="1681925"/>
            <a:ext cx="8722995" cy="1779651"/>
            <a:chOff x="415" y="2302"/>
            <a:chExt cx="18316" cy="4152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5716" y="2601"/>
              <a:ext cx="3699" cy="36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7"/>
              </p:custDataLst>
            </p:nvPr>
          </p:nvSpPr>
          <p:spPr>
            <a:xfrm>
              <a:off x="1178" y="2601"/>
              <a:ext cx="3699" cy="36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>
              <p:custDataLst>
                <p:tags r:id="rId8"/>
              </p:custDataLst>
            </p:nvPr>
          </p:nvSpPr>
          <p:spPr>
            <a:xfrm>
              <a:off x="10254" y="2601"/>
              <a:ext cx="3699" cy="36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9"/>
              </p:custDataLst>
            </p:nvPr>
          </p:nvSpPr>
          <p:spPr>
            <a:xfrm>
              <a:off x="14843" y="2601"/>
              <a:ext cx="3699" cy="36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13" name="组合 37"/>
            <p:cNvGrpSpPr/>
            <p:nvPr/>
          </p:nvGrpSpPr>
          <p:grpSpPr>
            <a:xfrm>
              <a:off x="415" y="2302"/>
              <a:ext cx="18317" cy="4152"/>
              <a:chOff x="415" y="2302"/>
              <a:chExt cx="18317" cy="4152"/>
            </a:xfrm>
          </p:grpSpPr>
          <p:grpSp>
            <p:nvGrpSpPr>
              <p:cNvPr id="14" name="组合 12"/>
              <p:cNvGrpSpPr/>
              <p:nvPr/>
            </p:nvGrpSpPr>
            <p:grpSpPr>
              <a:xfrm>
                <a:off x="5010" y="2302"/>
                <a:ext cx="4652" cy="4152"/>
                <a:chOff x="4953" y="2302"/>
                <a:chExt cx="4652" cy="4152"/>
              </a:xfrm>
            </p:grpSpPr>
            <p:pic>
              <p:nvPicPr>
                <p:cNvPr id="11" name="图片 10" descr="资源 1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4953" y="2302"/>
                  <a:ext cx="4653" cy="4152"/>
                </a:xfrm>
                <a:prstGeom prst="rect">
                  <a:avLst/>
                </a:prstGeom>
                <a:effectLst>
                  <a:outerShdw blurRad="76200" dist="76200" dir="2700000" algn="tl" rotWithShape="0">
                    <a:schemeClr val="tx1">
                      <a:alpha val="40000"/>
                    </a:schemeClr>
                  </a:outerShdw>
                </a:effectLst>
              </p:spPr>
            </p:pic>
            <p:sp>
              <p:nvSpPr>
                <p:cNvPr id="8" name="TextBox 7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5746" y="3449"/>
                  <a:ext cx="3768" cy="2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3000" dirty="0">
                      <a:sym typeface="+mn-ea"/>
                    </a:rPr>
                    <a:t>知识讲解</a:t>
                  </a:r>
                  <a:endParaRPr lang="zh-CN" altLang="en-US" sz="3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+mj-lt"/>
                    <a:sym typeface="+mn-ea"/>
                  </a:endParaRPr>
                </a:p>
              </p:txBody>
            </p:sp>
          </p:grpSp>
          <p:grpSp>
            <p:nvGrpSpPr>
              <p:cNvPr id="16" name="组合 8"/>
              <p:cNvGrpSpPr/>
              <p:nvPr/>
            </p:nvGrpSpPr>
            <p:grpSpPr>
              <a:xfrm>
                <a:off x="415" y="2302"/>
                <a:ext cx="4652" cy="4152"/>
                <a:chOff x="415" y="2302"/>
                <a:chExt cx="4652" cy="4152"/>
              </a:xfrm>
            </p:grpSpPr>
            <p:pic>
              <p:nvPicPr>
                <p:cNvPr id="5" name="图片 4" descr="资源 1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415" y="2302"/>
                  <a:ext cx="4653" cy="4152"/>
                </a:xfrm>
                <a:prstGeom prst="rect">
                  <a:avLst/>
                </a:prstGeom>
                <a:effectLst>
                  <a:outerShdw blurRad="76200" dist="76200" dir="2700000" algn="tl" rotWithShape="0">
                    <a:schemeClr val="tx1">
                      <a:alpha val="40000"/>
                    </a:schemeClr>
                  </a:outerShdw>
                </a:effectLst>
              </p:spPr>
            </p:pic>
            <p:sp>
              <p:nvSpPr>
                <p:cNvPr id="15" name="TextBox 14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664" y="3449"/>
                  <a:ext cx="2727" cy="3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algn="ctr" fontAlgn="auto">
                    <a:lnSpc>
                      <a:spcPct val="150000"/>
                    </a:lnSpc>
                  </a:pPr>
                  <a:r>
                    <a:rPr lang="zh-CN" altLang="en-US" sz="3000" dirty="0">
                      <a:sym typeface="+mn-ea"/>
                    </a:rPr>
                    <a:t>导入</a:t>
                  </a:r>
                  <a:endParaRPr lang="zh-CN" altLang="en-US" sz="3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+mj-lt"/>
                    <a:sym typeface="+mn-ea"/>
                  </a:endParaRPr>
                </a:p>
              </p:txBody>
            </p:sp>
          </p:grpSp>
          <p:grpSp>
            <p:nvGrpSpPr>
              <p:cNvPr id="17" name="组合 13"/>
              <p:cNvGrpSpPr/>
              <p:nvPr/>
            </p:nvGrpSpPr>
            <p:grpSpPr>
              <a:xfrm>
                <a:off x="9491" y="2302"/>
                <a:ext cx="4669" cy="4152"/>
                <a:chOff x="9491" y="2302"/>
                <a:chExt cx="4669" cy="4152"/>
              </a:xfrm>
            </p:grpSpPr>
            <p:pic>
              <p:nvPicPr>
                <p:cNvPr id="37" name="图片 36" descr="资源 1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4" cstate="screen">
                  <a:extLst>
                    <a:ext uri="{96DAC541-7B7A-43D3-8B79-37D633B846F1}">
                      <asvg:svgBlip xmlns:asvg="http://schemas.microsoft.com/office/drawing/2016/SVG/main" xmlns="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1" y="2302"/>
                  <a:ext cx="4653" cy="4152"/>
                </a:xfrm>
                <a:prstGeom prst="rect">
                  <a:avLst/>
                </a:prstGeom>
                <a:effectLst>
                  <a:outerShdw blurRad="76200" dist="76200" dir="2700000" algn="tl" rotWithShape="0">
                    <a:schemeClr val="tx1">
                      <a:alpha val="40000"/>
                    </a:schemeClr>
                  </a:outerShdw>
                </a:effectLst>
              </p:spPr>
            </p:pic>
            <p:sp>
              <p:nvSpPr>
                <p:cNvPr id="18" name="TextBox 17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0254" y="3449"/>
                  <a:ext cx="3906" cy="2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2925" dirty="0">
                      <a:sym typeface="+mn-ea"/>
                    </a:rPr>
                    <a:t>课堂练习</a:t>
                  </a:r>
                  <a:endParaRPr lang="zh-CN" altLang="en-US" sz="112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+mj-lt"/>
                    <a:sym typeface="+mn-ea"/>
                  </a:endParaRPr>
                </a:p>
              </p:txBody>
            </p:sp>
          </p:grpSp>
          <p:grpSp>
            <p:nvGrpSpPr>
              <p:cNvPr id="19" name="组合 16"/>
              <p:cNvGrpSpPr/>
              <p:nvPr/>
            </p:nvGrpSpPr>
            <p:grpSpPr>
              <a:xfrm>
                <a:off x="14080" y="2302"/>
                <a:ext cx="4652" cy="4152"/>
                <a:chOff x="14080" y="2302"/>
                <a:chExt cx="4652" cy="4152"/>
              </a:xfrm>
            </p:grpSpPr>
            <p:pic>
              <p:nvPicPr>
                <p:cNvPr id="40" name="图片 36" descr="资源 1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6" cstate="screen">
                  <a:extLst>
                    <a:ext uri="{96DAC541-7B7A-43D3-8B79-37D633B846F1}">
                      <asvg:svgBlip xmlns:asvg="http://schemas.microsoft.com/office/drawing/2016/SVG/main" xmlns="" r:embed="rId4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80" y="2302"/>
                  <a:ext cx="4653" cy="4152"/>
                </a:xfrm>
                <a:prstGeom prst="rect">
                  <a:avLst/>
                </a:prstGeom>
                <a:effectLst>
                  <a:outerShdw blurRad="76200" dist="76200" dir="2700000" algn="tl" rotWithShape="0">
                    <a:schemeClr val="tx1">
                      <a:alpha val="40000"/>
                    </a:schemeClr>
                  </a:outerShdw>
                </a:effectLst>
              </p:spPr>
            </p:pic>
            <p:sp>
              <p:nvSpPr>
                <p:cNvPr id="42" name="TextBox 17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5329" y="3449"/>
                  <a:ext cx="2727" cy="2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3335" dirty="0">
                      <a:sym typeface="+mn-ea"/>
                    </a:rPr>
                    <a:t>小节</a:t>
                  </a:r>
                  <a:endParaRPr lang="zh-CN" altLang="en-US" sz="333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cs typeface="+mj-lt"/>
                    <a:sym typeface="+mn-ea"/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3559380" y="632288"/>
            <a:ext cx="221193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rgbClr val="29AAF8"/>
                </a:solidFill>
                <a:latin typeface="Comic Sans MS" panose="030F0702030302020204" charset="0"/>
                <a:ea typeface="冬青黑体简体中文 W3" panose="020B0300000000000000" pitchFamily="34" charset="-122"/>
                <a:cs typeface="Comic Sans MS" panose="030F0702030302020204" charset="0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2992755" y="2048399"/>
            <a:ext cx="3158490" cy="80924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5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</a:rPr>
              <a:t>Free talk</a:t>
            </a:r>
          </a:p>
          <a:p>
            <a:pPr algn="ctr">
              <a:lnSpc>
                <a:spcPct val="120000"/>
              </a:lnSpc>
            </a:pPr>
            <a:endParaRPr lang="en-US" altLang="zh-CN" sz="4500" b="1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ea typeface="汉仪乐喵体W" panose="00020600040101010101" charset="-122"/>
              <a:cs typeface="Comic Sans MS" panose="030F070203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79"/>
    </mc:Choice>
    <mc:Fallback xmlns="">
      <p:transition spd="slow" advClick="0" advTm="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8808" y="1289919"/>
            <a:ext cx="7128792" cy="35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70482" y="340092"/>
            <a:ext cx="2308388" cy="1642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47490" y="2330509"/>
            <a:ext cx="2308388" cy="1642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793206" y="2384013"/>
            <a:ext cx="3654283" cy="939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100" dirty="0">
                <a:solidFill>
                  <a:srgbClr val="00B0F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How </a:t>
            </a:r>
            <a:r>
              <a:rPr lang="en-US" altLang="zh-CN" sz="2400" spc="100" dirty="0">
                <a:solidFill>
                  <a:srgbClr val="00B0F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m</a:t>
            </a:r>
            <a:r>
              <a:rPr lang="zh-CN" altLang="en-US" sz="2400" spc="100" dirty="0">
                <a:solidFill>
                  <a:srgbClr val="00B0F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any month na</a:t>
            </a:r>
            <a:r>
              <a:rPr lang="en-US" altLang="zh-CN" sz="2400" spc="100" dirty="0">
                <a:solidFill>
                  <a:srgbClr val="00B0F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m</a:t>
            </a:r>
            <a:r>
              <a:rPr lang="zh-CN" altLang="en-US" sz="2400" spc="100" dirty="0">
                <a:solidFill>
                  <a:srgbClr val="00B0F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es have we learnt?</a:t>
            </a:r>
          </a:p>
        </p:txBody>
      </p:sp>
      <p:sp>
        <p:nvSpPr>
          <p:cNvPr id="4" name="TextBox 11"/>
          <p:cNvSpPr txBox="1"/>
          <p:nvPr>
            <p:custDataLst>
              <p:tags r:id="rId6"/>
            </p:custDataLst>
          </p:nvPr>
        </p:nvSpPr>
        <p:spPr>
          <a:xfrm>
            <a:off x="3976688" y="362617"/>
            <a:ext cx="4832942" cy="2067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100" dirty="0">
                <a:solidFill>
                  <a:srgbClr val="00B05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How many days are there in a week?</a:t>
            </a:r>
          </a:p>
          <a:p>
            <a:pPr algn="l">
              <a:lnSpc>
                <a:spcPct val="150000"/>
              </a:lnSpc>
            </a:pPr>
            <a:r>
              <a:rPr lang="zh-CN" altLang="en-US" sz="2400" spc="100" dirty="0">
                <a:solidFill>
                  <a:srgbClr val="FFC000"/>
                </a:solidFill>
                <a:uFillTx/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How many days are there in a year?</a:t>
            </a:r>
            <a:endParaRPr lang="zh-CN" altLang="en-US" sz="2400" spc="100" dirty="0">
              <a:solidFill>
                <a:srgbClr val="FFC000"/>
              </a:solidFill>
              <a:uFillTx/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spc="100" dirty="0">
              <a:solidFill>
                <a:srgbClr val="FFC000"/>
              </a:solidFill>
              <a:uFillTx/>
              <a:latin typeface="Comic Sans MS" panose="030F0702030302020204" charset="0"/>
              <a:ea typeface="幼圆" panose="02010509060101010101" pitchFamily="49" charset="-122"/>
              <a:cs typeface="Comic Sans MS" panose="030F0702030302020204" charset="0"/>
            </a:endParaRPr>
          </a:p>
        </p:txBody>
      </p:sp>
      <p:grpSp>
        <p:nvGrpSpPr>
          <p:cNvPr id="13" name="L_blue"/>
          <p:cNvGrpSpPr/>
          <p:nvPr>
            <p:custDataLst>
              <p:tags r:id="rId7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14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6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R_blue"/>
          <p:cNvGrpSpPr/>
          <p:nvPr>
            <p:custDataLst>
              <p:tags r:id="rId8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17" name="组合 16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9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28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 rotWithShape="1">
              <a:blip r:embed="rId29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>
            <p:custDataLst>
              <p:tags r:id="rId9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22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2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33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34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/>
          <p:cNvGrpSpPr/>
          <p:nvPr>
            <p:custDataLst>
              <p:tags r:id="rId10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27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35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36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253">
        <p14:ripple/>
      </p:transition>
    </mc:Choice>
    <mc:Fallback xmlns="">
      <p:transition spd="slow" advClick="0" advTm="225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4" grpId="0"/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4" grpId="0"/>
          <p:bldP spid="4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_blue"/>
          <p:cNvGrpSpPr/>
          <p:nvPr>
            <p:custDataLst>
              <p:tags r:id="rId2"/>
            </p:custDataLst>
          </p:nvPr>
        </p:nvGrpSpPr>
        <p:grpSpPr>
          <a:xfrm>
            <a:off x="-1" y="280267"/>
            <a:ext cx="257539" cy="4555231"/>
            <a:chOff x="228152" y="25657"/>
            <a:chExt cx="257539" cy="5061369"/>
          </a:xfrm>
        </p:grpSpPr>
        <p:pic>
          <p:nvPicPr>
            <p:cNvPr id="6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40"/>
            <a:ext cx="198086" cy="4323814"/>
            <a:chOff x="8912859" y="317293"/>
            <a:chExt cx="198086" cy="4804238"/>
          </a:xfrm>
        </p:grpSpPr>
        <p:grpSp>
          <p:nvGrpSpPr>
            <p:cNvPr id="9" name="组合 8"/>
            <p:cNvGrpSpPr/>
            <p:nvPr/>
          </p:nvGrpSpPr>
          <p:grpSpPr>
            <a:xfrm>
              <a:off x="8912859" y="573309"/>
              <a:ext cx="198086" cy="4548222"/>
              <a:chOff x="8912859" y="573309"/>
              <a:chExt cx="198086" cy="4548223"/>
            </a:xfrm>
          </p:grpSpPr>
          <p:pic>
            <p:nvPicPr>
              <p:cNvPr id="11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275767" y="257176"/>
            <a:ext cx="8976755" cy="256883"/>
            <a:chOff x="275766" y="485353"/>
            <a:chExt cx="8976754" cy="285425"/>
          </a:xfrm>
        </p:grpSpPr>
        <p:pic>
          <p:nvPicPr>
            <p:cNvPr id="14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75766" y="485353"/>
              <a:ext cx="335222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50297" y="4683638"/>
            <a:ext cx="8605580" cy="202681"/>
            <a:chOff x="150297" y="4506167"/>
            <a:chExt cx="8605580" cy="225202"/>
          </a:xfrm>
        </p:grpSpPr>
        <p:pic>
          <p:nvPicPr>
            <p:cNvPr id="19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4612256" y="4506167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4810" y="715375"/>
            <a:ext cx="8374380" cy="37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1443039" y="2570464"/>
            <a:ext cx="5183505" cy="540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There are twelve months in a year.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211580" y="1814799"/>
            <a:ext cx="5680710" cy="43548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How many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month</a:t>
            </a:r>
            <a:r>
              <a:rPr lang="zh-CN" altLang="en-US" sz="2400" b="1" dirty="0">
                <a:solidFill>
                  <a:srgbClr val="0070C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s</a:t>
            </a:r>
            <a:r>
              <a:rPr lang="zh-CN" altLang="en-US" sz="2400" b="1" dirty="0">
                <a:solidFill>
                  <a:schemeClr val="bg1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 are there in a year?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1019" y="513922"/>
            <a:ext cx="3977640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5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Look and say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662">
        <p:blinds dir="vert"/>
      </p:transition>
    </mc:Choice>
    <mc:Fallback xmlns="">
      <p:transition spd="slow" advClick="0" advTm="366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7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 rotWithShape="1">
            <a:blip r:embed="rId21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10" name="组合 9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 rotWithShape="1">
              <a:blip r:embed="rId23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25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15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20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7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115616" y="951570"/>
            <a:ext cx="6912768" cy="33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707959" y="2837069"/>
            <a:ext cx="3727609" cy="435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500" b="1" dirty="0">
                <a:solidFill>
                  <a:srgbClr val="00B0F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Presentation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882">
        <p14:vortex dir="r"/>
      </p:transition>
    </mc:Choice>
    <mc:Fallback xmlns="">
      <p:transition spd="slow" advClick="0" advTm="3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13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4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16" name="组合 15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8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26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21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26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33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4306977" y="1018273"/>
            <a:ext cx="4638990" cy="2672058"/>
            <a:chOff x="952132" y="789398"/>
            <a:chExt cx="3600400" cy="2304256"/>
          </a:xfrm>
        </p:grpSpPr>
        <p:pic>
          <p:nvPicPr>
            <p:cNvPr id="11266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952132" y="789398"/>
              <a:ext cx="3600400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>
              <p:custDataLst>
                <p:tags r:id="rId9"/>
              </p:custDataLst>
            </p:nvPr>
          </p:nvSpPr>
          <p:spPr>
            <a:xfrm>
              <a:off x="1189411" y="1308113"/>
              <a:ext cx="2987993" cy="882968"/>
            </a:xfrm>
            <a:prstGeom prst="rect">
              <a:avLst/>
            </a:prstGeom>
            <a:noFill/>
          </p:spPr>
          <p:txBody>
            <a:bodyPr wrap="square" rtlCol="0">
              <a:normAutofit fontScale="575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000" dirty="0"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What is </a:t>
              </a:r>
              <a:r>
                <a:rPr lang="zh-CN" altLang="en-US" sz="4000" dirty="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the first month </a:t>
              </a:r>
              <a:r>
                <a:rPr lang="zh-CN" altLang="en-US" sz="4000" dirty="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of the year?</a:t>
              </a:r>
              <a:endParaRPr lang="zh-CN" altLang="en-US" sz="4000" b="1" dirty="0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4433411" y="3816005"/>
            <a:ext cx="4029075" cy="7248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January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5750" y="513922"/>
            <a:ext cx="178069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Look and say</a:t>
            </a:r>
          </a:p>
        </p:txBody>
      </p:sp>
      <p:pic>
        <p:nvPicPr>
          <p:cNvPr id="4" name="图片 3" descr="25510740_164450149085_2"/>
          <p:cNvPicPr>
            <a:picLocks noChangeAspect="1"/>
          </p:cNvPicPr>
          <p:nvPr/>
        </p:nvPicPr>
        <p:blipFill>
          <a:blip r:embed="rId35" cstate="screen">
            <a:clrChange>
              <a:clrFrom>
                <a:srgbClr val="732B51">
                  <a:alpha val="100000"/>
                </a:srgbClr>
              </a:clrFrom>
              <a:clrTo>
                <a:srgbClr val="732B51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88119" y="866251"/>
            <a:ext cx="4712970" cy="29660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68669" y="2079689"/>
            <a:ext cx="736283" cy="481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文本框 33"/>
          <p:cNvSpPr txBox="1"/>
          <p:nvPr/>
        </p:nvSpPr>
        <p:spPr>
          <a:xfrm>
            <a:off x="3689409" y="421589"/>
            <a:ext cx="5183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January is the first month.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37 0.054537 L -0.009115 0.885648 " pathEditMode="relative" ptsTypes="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7" grpId="0" bldLvl="0" animBg="1"/>
      <p:bldP spid="7" grpId="1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21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22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24" name="组合 2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6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 rotWithShape="1">
              <a:blip r:embed="rId24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26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29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组合 32"/>
          <p:cNvGrpSpPr/>
          <p:nvPr>
            <p:custDataLst>
              <p:tags r:id="rId5"/>
            </p:custDataLst>
          </p:nvPr>
        </p:nvGrpSpPr>
        <p:grpSpPr>
          <a:xfrm>
            <a:off x="150297" y="4683643"/>
            <a:ext cx="8605580" cy="202682"/>
            <a:chOff x="150297" y="4506158"/>
            <a:chExt cx="8605580" cy="225202"/>
          </a:xfrm>
        </p:grpSpPr>
        <p:pic>
          <p:nvPicPr>
            <p:cNvPr id="34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169570" y="2753059"/>
            <a:ext cx="4795361" cy="18130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The first day</a:t>
            </a:r>
            <a:r>
              <a:rPr lang="en-US" altLang="zh-CN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,</a:t>
            </a: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January </a:t>
            </a:r>
            <a:r>
              <a:rPr lang="en-US" altLang="zh-CN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1</a:t>
            </a: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st, is called </a:t>
            </a:r>
            <a:r>
              <a:rPr lang="zh-CN" altLang="en-US" sz="21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New Year's Day</a:t>
            </a: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.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People </a:t>
            </a:r>
            <a:r>
              <a:rPr lang="zh-CN" altLang="en-US" sz="2100" dirty="0">
                <a:solidFill>
                  <a:srgbClr val="0070C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have a holiday</a:t>
            </a: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 and they </a:t>
            </a:r>
            <a:r>
              <a:rPr lang="zh-CN" altLang="en-US" sz="2100" dirty="0">
                <a:solidFill>
                  <a:srgbClr val="0070C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celebrate New Year's Day</a:t>
            </a:r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</a:rPr>
              <a:t>!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008" y="386392"/>
            <a:ext cx="178069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00" dirty="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Look and say</a:t>
            </a:r>
          </a:p>
        </p:txBody>
      </p:sp>
      <p:pic>
        <p:nvPicPr>
          <p:cNvPr id="17" name="图片 16" descr="lg_2677549_1582560307_5e53f4334751b"/>
          <p:cNvPicPr>
            <a:picLocks noChangeAspect="1"/>
          </p:cNvPicPr>
          <p:nvPr/>
        </p:nvPicPr>
        <p:blipFill>
          <a:blip r:embed="rId33" cstate="screen"/>
          <a:srcRect/>
          <a:stretch>
            <a:fillRect/>
          </a:stretch>
        </p:blipFill>
        <p:spPr>
          <a:xfrm>
            <a:off x="489585" y="1166289"/>
            <a:ext cx="3486626" cy="2810494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853566" y="2100263"/>
            <a:ext cx="736283" cy="481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9" name="组合 38"/>
          <p:cNvGrpSpPr/>
          <p:nvPr/>
        </p:nvGrpSpPr>
        <p:grpSpPr>
          <a:xfrm>
            <a:off x="4295776" y="339043"/>
            <a:ext cx="4241483" cy="2498027"/>
            <a:chOff x="9020" y="191"/>
            <a:chExt cx="8906" cy="5828"/>
          </a:xfrm>
        </p:grpSpPr>
        <p:grpSp>
          <p:nvGrpSpPr>
            <p:cNvPr id="19" name="组合 18"/>
            <p:cNvGrpSpPr/>
            <p:nvPr/>
          </p:nvGrpSpPr>
          <p:grpSpPr>
            <a:xfrm>
              <a:off x="9020" y="191"/>
              <a:ext cx="8907" cy="5828"/>
              <a:chOff x="10810" y="715"/>
              <a:chExt cx="5724" cy="5108"/>
            </a:xfrm>
          </p:grpSpPr>
          <p:sp>
            <p:nvSpPr>
              <p:cNvPr id="10" name="椭圆 9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76" y="1066"/>
                <a:ext cx="4551" cy="44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pic>
            <p:nvPicPr>
              <p:cNvPr id="11" name="图片 10" descr="资源 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4" cstate="screen">
                <a:extLs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/>
              </a:stretch>
            </p:blipFill>
            <p:spPr>
              <a:xfrm>
                <a:off x="10810" y="715"/>
                <a:ext cx="5725" cy="5108"/>
              </a:xfrm>
              <a:prstGeom prst="rect">
                <a:avLst/>
              </a:prstGeom>
              <a:effectLst>
                <a:outerShdw blurRad="76200" dist="76200" dir="2700000" algn="tl" rotWithShape="0">
                  <a:schemeClr val="tx1">
                    <a:alpha val="40000"/>
                  </a:schemeClr>
                </a:outerShdw>
              </a:effectLst>
            </p:spPr>
          </p:pic>
        </p:grpSp>
        <p:pic>
          <p:nvPicPr>
            <p:cNvPr id="38" name="图片 37" descr="761-161116164357-50"/>
            <p:cNvPicPr>
              <a:picLocks noChangeAspect="1"/>
            </p:cNvPicPr>
            <p:nvPr/>
          </p:nvPicPr>
          <p:blipFill>
            <a:blip r:embed="rId36" cstate="screen"/>
            <a:stretch>
              <a:fillRect/>
            </a:stretch>
          </p:blipFill>
          <p:spPr>
            <a:xfrm>
              <a:off x="10673" y="666"/>
              <a:ext cx="6781" cy="4900"/>
            </a:xfrm>
            <a:prstGeom prst="ellipse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37 0.041852 C 0.018281 0.053241 0.074740 0.075463 0.067708 0.109074 C 0.060677 0.142685 -0.014948 0.190093 -0.031823 0.209815 C -0.048698 0.229537 -0.025781 0.221019 -0.016719 0.207593 C -0.007656 0.194167 0.007813 0.155648 0.013542 0.142685 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_blue"/>
          <p:cNvGrpSpPr/>
          <p:nvPr>
            <p:custDataLst>
              <p:tags r:id="rId2"/>
            </p:custDataLst>
          </p:nvPr>
        </p:nvGrpSpPr>
        <p:grpSpPr>
          <a:xfrm>
            <a:off x="-1" y="280268"/>
            <a:ext cx="257539" cy="4555232"/>
            <a:chOff x="228152" y="25657"/>
            <a:chExt cx="257539" cy="5061369"/>
          </a:xfrm>
        </p:grpSpPr>
        <p:pic>
          <p:nvPicPr>
            <p:cNvPr id="13" name="Picture 2" descr="F:\1-原创素材\1_mm1102\PPT\PPT_014\materaials\page_1.pn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 rotWithShape="1">
            <a:blip r:embed="rId23" cstate="screen"/>
            <a:srcRect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F:\1-原创素材\1_mm1102\PPT\PPT_014\materaials\page_9.pn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4" cstate="print"/>
            <a:srcRect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R_blue"/>
          <p:cNvGrpSpPr/>
          <p:nvPr>
            <p:custDataLst>
              <p:tags r:id="rId3"/>
            </p:custDataLst>
          </p:nvPr>
        </p:nvGrpSpPr>
        <p:grpSpPr>
          <a:xfrm rot="10800000">
            <a:off x="8964554" y="542739"/>
            <a:ext cx="198086" cy="4323815"/>
            <a:chOff x="8912859" y="317293"/>
            <a:chExt cx="198086" cy="4804239"/>
          </a:xfrm>
        </p:grpSpPr>
        <p:grpSp>
          <p:nvGrpSpPr>
            <p:cNvPr id="16" name="组合 15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18" name="Picture 3" descr="F:\1-原创素材\1_mm1102\PPT\PPT_014\materaials\page_2.pn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5" cstate="print"/>
              <a:srcRect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F:\1-原创素材\1_mm1102\PPT\PPT_014\materaials\page_7.pn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 rotWithShape="1">
              <a:blip r:embed="rId26" cstate="screen"/>
              <a:srcRect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9" descr="F:\1-原创素材\1_mm1102\PPT\PPT_014\materaials\page_8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27" cstate="print"/>
            <a:srcRect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275766" y="257176"/>
            <a:ext cx="8976754" cy="256883"/>
            <a:chOff x="275766" y="485353"/>
            <a:chExt cx="8976754" cy="285425"/>
          </a:xfrm>
        </p:grpSpPr>
        <p:pic>
          <p:nvPicPr>
            <p:cNvPr id="21" name="T1_green" descr="F:\1-原创素材\1_mm1102\PPT\PPT_014\materaials\page_3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28" cstate="print"/>
            <a:srcRect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T3_red" descr="F:\1-原创素材\1_mm1102\PPT\PPT_014\materaials\page_11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 rotWithShape="1">
            <a:blip r:embed="rId29" cstate="screen"/>
            <a:srcRect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T4_orange" descr="F:\1-原创素材\1_mm1102\PPT\PPT_014\materaials\page_5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0" cstate="print"/>
            <a:srcRect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T2_orange" descr="F:\1-原创素材\1_mm1102\PPT\PPT_014\materaials\page_6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 rotWithShape="1">
            <a:blip r:embed="rId31" cstate="print"/>
            <a:srcRect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139820" y="4663927"/>
            <a:ext cx="8605580" cy="202682"/>
            <a:chOff x="150297" y="4506158"/>
            <a:chExt cx="8605580" cy="225202"/>
          </a:xfrm>
        </p:grpSpPr>
        <p:pic>
          <p:nvPicPr>
            <p:cNvPr id="26" name="B2_green" descr="F:\1-原创素材\1_mm1102\PPT\PPT_014\materaials\page_10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2" cstate="print"/>
            <a:srcRect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B1_red" descr="F:\1-原创素材\1_mm1102\PPT\PPT_014\materaials\page_4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 rotWithShape="1">
            <a:blip r:embed="rId33" cstate="print"/>
            <a:srcRect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4306977" y="705046"/>
            <a:ext cx="4638990" cy="2672058"/>
            <a:chOff x="952132" y="789398"/>
            <a:chExt cx="3600400" cy="2304256"/>
          </a:xfrm>
        </p:grpSpPr>
        <p:pic>
          <p:nvPicPr>
            <p:cNvPr id="11266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952132" y="789398"/>
              <a:ext cx="3600400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>
              <p:custDataLst>
                <p:tags r:id="rId9"/>
              </p:custDataLst>
            </p:nvPr>
          </p:nvSpPr>
          <p:spPr>
            <a:xfrm>
              <a:off x="1189411" y="1308113"/>
              <a:ext cx="2987993" cy="882968"/>
            </a:xfrm>
            <a:prstGeom prst="rect">
              <a:avLst/>
            </a:prstGeom>
            <a:noFill/>
          </p:spPr>
          <p:txBody>
            <a:bodyPr wrap="square" rtlCol="0">
              <a:normAutofit fontScale="575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000"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What is </a:t>
              </a:r>
              <a:r>
                <a:rPr lang="zh-CN" altLang="en-US" sz="40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the </a:t>
              </a:r>
              <a:r>
                <a:rPr lang="en-US" altLang="zh-CN" sz="40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second</a:t>
              </a:r>
              <a:r>
                <a:rPr lang="zh-CN" altLang="en-US" sz="4000">
                  <a:solidFill>
                    <a:srgbClr val="FF0000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 month </a:t>
              </a:r>
              <a:r>
                <a:rPr lang="zh-CN" altLang="en-US" sz="4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of the year?</a:t>
              </a:r>
              <a:endParaRPr lang="zh-CN" altLang="en-US" sz="4000" b="1" dirty="0" err="1">
                <a:solidFill>
                  <a:schemeClr val="tx1"/>
                </a:solidFill>
                <a:latin typeface="Comic Sans MS" panose="030F0702030302020204" charset="0"/>
                <a:ea typeface="汉仪乐喵体W" panose="00020600040101010101" charset="-122"/>
                <a:cs typeface="Comic Sans MS" panose="030F0702030302020204" charset="0"/>
                <a:sym typeface="+mn-ea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4433412" y="3107532"/>
            <a:ext cx="4029075" cy="7248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February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5750" y="513922"/>
            <a:ext cx="178069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Look and say</a:t>
            </a:r>
          </a:p>
        </p:txBody>
      </p:sp>
      <p:pic>
        <p:nvPicPr>
          <p:cNvPr id="4" name="图片 3" descr="25510740_164450149085_2"/>
          <p:cNvPicPr>
            <a:picLocks noChangeAspect="1"/>
          </p:cNvPicPr>
          <p:nvPr/>
        </p:nvPicPr>
        <p:blipFill>
          <a:blip r:embed="rId35" cstate="screen">
            <a:clrChange>
              <a:clrFrom>
                <a:srgbClr val="732B51">
                  <a:alpha val="100000"/>
                </a:srgbClr>
              </a:clrFrom>
              <a:clrTo>
                <a:srgbClr val="732B51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88119" y="866251"/>
            <a:ext cx="4712970" cy="29660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416369" y="2082690"/>
            <a:ext cx="804863" cy="51220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文本框 33"/>
          <p:cNvSpPr txBox="1"/>
          <p:nvPr/>
        </p:nvSpPr>
        <p:spPr>
          <a:xfrm>
            <a:off x="3856197" y="3827192"/>
            <a:ext cx="518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February is the </a:t>
            </a:r>
            <a:r>
              <a:rPr lang="en-US" altLang="zh-CN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second</a:t>
            </a:r>
            <a:r>
              <a:rPr lang="zh-CN" altLang="en-US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 month </a:t>
            </a:r>
            <a:r>
              <a:rPr lang="en-US" altLang="zh-CN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of the year</a:t>
            </a:r>
            <a:r>
              <a:rPr lang="zh-CN" altLang="en-US" sz="2700" dirty="0">
                <a:solidFill>
                  <a:srgbClr val="FF0000"/>
                </a:solidFill>
                <a:latin typeface="Comic Sans MS" panose="030F0702030302020204" charset="0"/>
                <a:ea typeface="幼圆" panose="02010509060101010101" pitchFamily="49" charset="-122"/>
                <a:cs typeface="Comic Sans MS" panose="030F0702030302020204" charset="0"/>
                <a:sym typeface="+mn-ea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7" grpId="0" bldLvl="0" animBg="1"/>
      <p:bldP spid="7" grpId="1" animBg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4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5"/>
  <p:tag name="KSO_WM_SLIDE_INDEX" val="5"/>
  <p:tag name="KSO_WM_SLIDE_ITEM_CNT" val="0"/>
  <p:tag name="KSO_WM_SLIDE_LAYOUT" val="a_e"/>
  <p:tag name="KSO_WM_SLIDE_LAYOUT_CNT" val="1_1"/>
  <p:tag name="KSO_WM_SLIDE_TYPE" val="sectionTitle"/>
  <p:tag name="KSO_WM_BEAUTIFY_FLAG" val="#wm#"/>
  <p:tag name="KSO_WM_TEMPLATE_SUBCATEGORY" val="0"/>
  <p:tag name="KSO_WM_TEMPLATE_MASTER_TYPE" val="1"/>
  <p:tag name="KSO_WM_TEMPLATE_COLOR_TYPE" val="1"/>
  <p:tag name="KSO_WM_SLIDE_SUBTYPE" val="pureT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20163167_5*e*1"/>
  <p:tag name="KSO_WM_TEMPLATE_CATEGORY" val="custom"/>
  <p:tag name="KSO_WM_TEMPLATE_INDEX" val="20163167"/>
  <p:tag name="KSO_WM_UNIT_INDEX" val="1"/>
  <p:tag name="KSO_WM_UNIT_PRESET_TEXT" val="PART 1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6"/>
  <p:tag name="KSO_WM_SLIDE_INDEX" val="6"/>
  <p:tag name="KSO_WM_SLIDE_ITEM_CNT" val="3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picTxt"/>
  <p:tag name="KSO_WM_SLIDE_SIZE" val="597.915*310.887"/>
  <p:tag name="KSO_WM_SLIDE_POSITION" val="314.457*81.2219"/>
  <p:tag name="KSO_WM_DIAGRAM_GROUP_CODE" val="l1-2"/>
  <p:tag name="KSO_WM_SLIDE_DIAGTYPE" val="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6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2"/>
  <p:tag name="KSO_WM_UNIT_USESOURCEFORMAT_APPLY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d"/>
  <p:tag name="KSO_WM_UNIT_ID" val="custom20163167_6*l_h_d*1_1_1"/>
  <p:tag name="KSO_WM_TEMPLATE_CATEGORY" val="custom"/>
  <p:tag name="KSO_WM_TEMPLATE_INDEX" val="20163167"/>
  <p:tag name="KSO_WM_UNIT_INDEX" val="1_1_1"/>
  <p:tag name="KSO_WM_UNIT_VALUE" val="548*693"/>
  <p:tag name="KSO_WM_UNIT_HIGHLIGHT" val="0"/>
  <p:tag name="KSO_WM_UNIT_COMPATIBLE" val="0"/>
  <p:tag name="KSO_WM_UNIT_DIAGRAM_ISNUMVISUAL" val="0"/>
  <p:tag name="KSO_WM_UNIT_DIAGRAM_ISREFERUNIT" val="0"/>
  <p:tag name="KSO_WM_UNIT_SUPPORT_UNIT_TYPE" val="[&quot;d&quot;]"/>
  <p:tag name="KSO_WM_UNIT_LAYERLEVEL" val="1_1_1"/>
  <p:tag name="KSO_WM_DIAGRAM_GROUP_CODE" val="l1-2"/>
  <p:tag name="KSO_WM_UNIT_LINE_FORE_SCHEMECOLOR_INDEX" val="14"/>
  <p:tag name="KSO_WM_UNIT_LINE_FILL_TYPE" val="2"/>
  <p:tag name="KSO_WM_UNIT_USESOURCEFORMAT_APPLY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d"/>
  <p:tag name="KSO_WM_UNIT_ID" val="custom20163167_6*l_h_d*1_2_1"/>
  <p:tag name="KSO_WM_TEMPLATE_CATEGORY" val="custom"/>
  <p:tag name="KSO_WM_TEMPLATE_INDEX" val="20163167"/>
  <p:tag name="KSO_WM_UNIT_INDEX" val="1_2_1"/>
  <p:tag name="KSO_WM_UNIT_VALUE" val="548*693"/>
  <p:tag name="KSO_WM_UNIT_HIGHLIGHT" val="0"/>
  <p:tag name="KSO_WM_UNIT_COMPATIBLE" val="0"/>
  <p:tag name="KSO_WM_UNIT_DIAGRAM_ISNUMVISUAL" val="0"/>
  <p:tag name="KSO_WM_UNIT_DIAGRAM_ISREFERUNIT" val="0"/>
  <p:tag name="KSO_WM_UNIT_SUPPORT_UNIT_TYPE" val="[&quot;d&quot;]"/>
  <p:tag name="KSO_WM_UNIT_LAYERLEVEL" val="1_1_1"/>
  <p:tag name="KSO_WM_DIAGRAM_GROUP_CODE" val="l1-2"/>
  <p:tag name="KSO_WM_UNIT_LINE_FORE_SCHEMECOLOR_INDEX" val="14"/>
  <p:tag name="KSO_WM_UNIT_LINE_FILL_TYPE" val="2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D" val="custom20163167_6*l_h_f*1_1_1"/>
  <p:tag name="KSO_WM_TEMPLATE_CATEGORY" val="custom"/>
  <p:tag name="KSO_WM_TEMPLATE_INDEX" val="20163167"/>
  <p:tag name="KSO_WM_UNIT_INDEX" val="1_1_1"/>
  <p:tag name="KSO_WM_UNIT_PRESET_TEXT" val="单击此处添加文本具体内容&#10;简明扼要地阐述你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DIAGRAM_GROUP_CODE" val="l1-2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D" val="custom20163167_6*l_h_f*1_2_1"/>
  <p:tag name="KSO_WM_TEMPLATE_CATEGORY" val="custom"/>
  <p:tag name="KSO_WM_TEMPLATE_INDEX" val="20163167"/>
  <p:tag name="KSO_WM_UNIT_INDEX" val="1_2_1"/>
  <p:tag name="KSO_WM_UNIT_PRESET_TEXT" val="单击此处添加文本具体内容&#10;简明扼要地阐述你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DIAGRAM_GROUP_CODE" val="l1-2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6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6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6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6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6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6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6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6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6*i*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6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6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6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6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6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6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2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7"/>
  <p:tag name="KSO_WM_SLIDE_INDEX" val="7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pureTxt"/>
  <p:tag name="KSO_WM_SLIDE_SIZE" val="971*539"/>
  <p:tag name="KSO_WM_SLIDE_POSITION" val="0*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7*i*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7*i*9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7*i*1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7*i*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7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D" val="custom20163167_7*f*1"/>
  <p:tag name="KSO_WM_TEMPLATE_CATEGORY" val="custom"/>
  <p:tag name="KSO_WM_TEMPLATE_INDEX" val="20163167"/>
  <p:tag name="KSO_WM_UNIT_INDEX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&#10;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SUBTY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63167_7*a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ISNUMDGMTITL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7*i*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7*i*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7*i*1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7*i*1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7*i*1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7*i*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7*i*1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7*i*10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7*i*11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7*i*7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7*i*8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8"/>
  <p:tag name="KSO_WM_SLIDE_INDEX" val="8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pureTxt"/>
  <p:tag name="KSO_WM_SLIDE_SIZE" val="971*539"/>
  <p:tag name="KSO_WM_SLIDE_POSITION" val="0*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8*i*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8*i*9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8*i*1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8*i*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8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63167_8*a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ISNUMDGMTIT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8*i*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8*i*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8*i*1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8*i*1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8*i*1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8*i*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8*i*1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8*i*10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8*i*11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8*i*7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8*i*8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1"/>
  <p:tag name="KSO_WM_SLIDE_INDEX" val="11"/>
  <p:tag name="KSO_WM_SLIDE_ITEM_CNT" val="2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diag"/>
  <p:tag name="KSO_WM_SLIDE_SIZE" val="821.495*366.655"/>
  <p:tag name="KSO_WM_SLIDE_POSITION" val="77.7658*98.6527"/>
  <p:tag name="KSO_WM_DIAGRAM_GROUP_CODE" val="l1-3"/>
  <p:tag name="KSO_WM_SLIDE_DIAGTYPE" val="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1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11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1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11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11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3"/>
  <p:tag name="KSO_WM_UNIT_USESOURCEFORMAT_APPLY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D" val="custom20163167_11*l_h_f*1_1_1"/>
  <p:tag name="KSO_WM_TEMPLATE_CATEGORY" val="custom"/>
  <p:tag name="KSO_WM_TEMPLATE_INDEX" val="20163167"/>
  <p:tag name="KSO_WM_UNIT_INDEX" val="1_1_1"/>
  <p:tag name="KSO_WM_UNIT_PRESET_TEXT" val="点击此处添加正文，文字是您思想的提炼，为了演示发布的良好效果，请言简意赅的阐述您的观点。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DIAGRAM_GROUP_CODE" val="l1-3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163167_11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USESOURCEFORMAT_APPLY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163167_11*l_h_a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1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163167_11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1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1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1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1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1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1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1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11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11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2"/>
  <p:tag name="KSO_WM_SLIDE_INDEX" val="12"/>
  <p:tag name="KSO_WM_SLIDE_ITEM_CNT" val="2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diag"/>
  <p:tag name="KSO_WM_SLIDE_SIZE" val="586.178*322.077"/>
  <p:tag name="KSO_WM_SLIDE_POSITION" val="186.911*115.1"/>
  <p:tag name="KSO_WM_DIAGRAM_GROUP_CODE" val="l1-4"/>
  <p:tag name="KSO_WM_SLIDE_DIAGTYPE" val="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custom20163167_12*i*1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12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2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2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地阐述你的观点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custom20163167_12*l_h_f*1_2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163167_12*l_h_i*1_2_2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3"/>
  <p:tag name="KSO_WM_UNIT_ID" val="custom20163167_12*l_h_i*1_2_3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SHADOW_SCHEMECOLOR_INDEX" val="13"/>
  <p:tag name="KSO_WM_UNIT_USESOURCEFORMAT_APPLY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2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2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2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2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2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2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2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12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12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12*i*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2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1"/>
  <p:tag name="KSO_WM_SLIDE_INDEX" val="11"/>
  <p:tag name="KSO_WM_SLIDE_ITEM_CNT" val="2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diag"/>
  <p:tag name="KSO_WM_SLIDE_SIZE" val="821.495*366.655"/>
  <p:tag name="KSO_WM_SLIDE_POSITION" val="77.7658*98.6527"/>
  <p:tag name="KSO_WM_DIAGRAM_GROUP_CODE" val="l1-3"/>
  <p:tag name="KSO_WM_SLIDE_DIAGTYPE" val="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1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11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1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11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11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3"/>
  <p:tag name="KSO_WM_UNIT_USESOURCEFORMAT_APPLY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D" val="custom20163167_11*l_h_f*1_1_1"/>
  <p:tag name="KSO_WM_TEMPLATE_CATEGORY" val="custom"/>
  <p:tag name="KSO_WM_TEMPLATE_INDEX" val="20163167"/>
  <p:tag name="KSO_WM_UNIT_INDEX" val="1_1_1"/>
  <p:tag name="KSO_WM_UNIT_PRESET_TEXT" val="点击此处添加正文，文字是您思想的提炼，为了演示发布的良好效果，请言简意赅的阐述您的观点。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DIAGRAM_GROUP_CODE" val="l1-3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163167_11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USESOURCEFORMAT_APPLY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163167_11*l_h_a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1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163167_11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1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1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1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1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1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1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1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11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11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3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63167_34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3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163167"/>
  <p:tag name="KSO_WM_SLIDE_LAYOUT" val="a_f"/>
  <p:tag name="KSO_WM_SLIDE_LAYOUT_CNT" val="1_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0"/>
  <p:tag name="KSO_WM_SLIDE_INDEX" val="10"/>
  <p:tag name="KSO_WM_SLIDE_ITEM_CNT" val="0"/>
  <p:tag name="KSO_WM_SLIDE_LAYOUT" val="f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pureTxt"/>
  <p:tag name="KSO_WM_SLIDE_SIZE" val="971*539"/>
  <p:tag name="KSO_WM_SLIDE_POSITION" val="0*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10*i*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0*i*9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0*i*1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0*i*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10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D" val="custom20163167_10*f*1"/>
  <p:tag name="KSO_WM_TEMPLATE_CATEGORY" val="custom"/>
  <p:tag name="KSO_WM_TEMPLATE_INDEX" val="20163167"/>
  <p:tag name="KSO_WM_UNIT_INDEX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SUBTYPE" val="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10*i*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10*i*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0*i*1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10*i*1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0*i*1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10*i*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0*i*1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0*i*10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0*i*11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0*i*7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0*i*8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9"/>
  <p:tag name="KSO_WM_SLIDE_INDEX" val="9"/>
  <p:tag name="KSO_WM_SLIDE_ITEM_CNT" val="0"/>
  <p:tag name="KSO_WM_SLIDE_LAYOUT" val="f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pureTxt"/>
  <p:tag name="KSO_WM_SLIDE_SIZE" val="971*539"/>
  <p:tag name="KSO_WM_SLIDE_POSITION" val="0*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163167_9*i*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9*i*9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9*i*1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9*i*3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f"/>
  <p:tag name="KSO_WM_UNIT_ID" val="custom20163167_9*f*1"/>
  <p:tag name="KSO_WM_TEMPLATE_CATEGORY" val="custom"/>
  <p:tag name="KSO_WM_TEMPLATE_INDEX" val="20163167"/>
  <p:tag name="KSO_WM_UNIT_INDEX" val="1"/>
  <p:tag name="KSO_WM_UNIT_PRESET_TEXT" val="点击此处添加正文，文字是您思想的提炼，为了演示发布的良好效果，请言简意赅的阐述您的观点。为了能让您有更直观的字数感受，并进一步方便使用，我们为您标注了最适合的位置。您输入的文字到这里时，就是最佳视觉效果，请您务必注意。"/>
  <p:tag name="KSO_WM_UNIT_NOCLEAR" val="0"/>
  <p:tag name="KSO_WM_UNIT_VALUE" val="1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SUBTYPE" val="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45,&quot;width&quot;:4902}"/>
  <p:tag name="KSO_WM_UNIT_PLACING_PICTURE_USER_RELATIVERECTANGLE" val="{&quot;bottom&quot;:0.15676312495397982,&quot;left&quot;:0,&quot;right&quot;:0,&quot;top&quot;:0}"/>
  <p:tag name="KSO_WM_UNIT_PLACING_PICTURE_COLLAGE_RELATIVERECTANGLE" val="{&quot;bottom&quot;:0.13204592644792665,&quot;left&quot;:0,&quot;right&quot;:0,&quot;top&quot;:0}"/>
  <p:tag name="KSO_WM_UNIT_PLACING_PICTURE_COLLAGE_VIEWPORT" val="{&quot;height&quot;:2479.962817733362,&quot;width&quot;:3331.6170903111497}"/>
  <p:tag name="KSO_WM_UNIT_PLACING_PICTURE_INFO" val="{&quot;code&quot;:&quot;Ba[4]&quot;,&quot;full_picture&quot;:false,&quot;last_crop_picture&quot;:&quot;Ba[4]&quot;,&quot;scheme&quot;:&quot;3-8&quot;,&quot;spacing&quot;:5}"/>
  <p:tag name="KSO_WM_UNIT_PLACING_PICTURE" val="130520.932"/>
  <p:tag name="KSO_WM_BEAUTIFY_FLAG" val=""/>
  <p:tag name="KSO_WM_UNIT_TYPE" val=""/>
  <p:tag name="KSO_WM_UNIT_INDEX" val=""/>
  <p:tag name="KSO_WM_UNIT_ID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" val="130520.932"/>
  <p:tag name="KSO_WM_BEAUTIFY_FLAG" val=""/>
  <p:tag name="KSO_WM_UNIT_TYPE" val=""/>
  <p:tag name="KSO_WM_UNIT_INDEX" val=""/>
  <p:tag name="KSO_WM_UNIT_ID" val=""/>
  <p:tag name="KSO_WM_UNIT_PLACING_PICTURE_INFO" val="{&quot;code&quot;:&quot;Ba[4]&quot;,&quot;full_picture&quot;:false,&quot;last_crop_picture&quot;:&quot;Ba[4]&quot;,&quot;scheme&quot;:&quot;3-8&quot;,&quot;spacing&quot;:5}"/>
  <p:tag name="KSO_WM_UNIT_PLACING_PICTURE_USER_VIEWPORT" val="{&quot;height&quot;:4989,&quot;width&quot;:3332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35,&quot;width&quot;:3332}"/>
  <p:tag name="KSO_WM_UNIT_PLACING_PICTURE_USER_RELATIVERECTANGLE" val="{&quot;bottom&quot;:0.085880123193556035,&quot;left&quot;:0,&quot;right&quot;:0,&quot;top&quot;:0}"/>
  <p:tag name="KSO_WM_UNIT_PLACING_PICTURE_COLLAGE_RELATIVERECTANGLE" val="{&quot;bottom&quot;:0,&quot;left&quot;:0.14192919380445829,&quot;right&quot;:0.14192919380445829,&quot;top&quot;:0}"/>
  <p:tag name="KSO_WM_UNIT_PLACING_PICTURE_COLLAGE_VIEWPORT" val="{&quot;height&quot;:2479.962817733362,&quot;width&quot;:3331.6170903111497}"/>
  <p:tag name="KSO_WM_UNIT_PLACING_PICTURE_INFO" val="{&quot;code&quot;:&quot;Ba[4]&quot;,&quot;full_picture&quot;:false,&quot;last_crop_picture&quot;:&quot;Ba[4]&quot;,&quot;scheme&quot;:&quot;3-8&quot;,&quot;spacing&quot;:5}"/>
  <p:tag name="KSO_WM_UNIT_PLACING_PICTURE" val="130520.932"/>
  <p:tag name="KSO_WM_BEAUTIFY_FLAG" val=""/>
  <p:tag name="KSO_WM_UNIT_TYPE" val=""/>
  <p:tag name="KSO_WM_UNIT_INDEX" val=""/>
  <p:tag name="KSO_WM_UNIT_ID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163167_9*i*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163167_9*i*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9*i*14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9*i*15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9*i*16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63167_9*i*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9*i*12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9*i*10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9*i*11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9*i*7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9*i*8"/>
  <p:tag name="KSO_WM_TEMPLATE_CATEGORY" val="custom"/>
  <p:tag name="KSO_WM_TEMPLATE_INDEX" val="20163167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26"/>
  <p:tag name="KSO_WM_SLIDE_INDEX" val="26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IZE" val="971*539"/>
  <p:tag name="KSO_WM_SLIDE_POSITION" val="0*0"/>
  <p:tag name="KSO_WM_SLIDE_SUBTYPE" val="pureT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07,&quot;width&quot;:5697}"/>
  <p:tag name="KSO_WM_UNIT_PLACING_PICTURE_USER_RELATIVERECTANGLE" val="{&quot;bottom&quot;:0.065271446332366354,&quot;left&quot;:0,&quot;right&quot;:0,&quot;top&quot;:0}"/>
  <p:tag name="KSO_WM_UNIT_PLACING_PICTURE_COLLAGE_RELATIVERECTANGLE" val="{&quot;bottom&quot;:0,&quot;left&quot;:0.26489287763946628,&quot;right&quot;:0.26489287763946628,&quot;top&quot;:0}"/>
  <p:tag name="KSO_WM_UNIT_PLACING_PICTURE_COLLAGE_VIEWPORT" val="{&quot;height&quot;:5437.196997635253,&quot;width&quot;:3576.182734656853}"/>
  <p:tag name="KSO_WM_UNIT_PLACING_PICTURE_INFO" val="{&quot;code&quot;:&quot;a[2]&quot;,&quot;full_picture&quot;:false,&quot;last_crop_picture&quot;:&quot;a[2]&quot;,&quot;scheme&quot;:&quot;2-2&quot;,&quot;spacing&quot;:5}"/>
  <p:tag name="KSO_WM_UNIT_PLACING_PICTURE" val="132215.475"/>
  <p:tag name="KSO_WM_BEAUTIFY_FLAG" val=""/>
  <p:tag name="KSO_WM_UNIT_TYPE" val=""/>
  <p:tag name="KSO_WM_UNIT_INDEX" val=""/>
  <p:tag name="KSO_WM_UNIT_ID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49,&quot;width&quot;:6175}"/>
  <p:tag name="KSO_WM_UNIT_PLACING_PICTURE_USER_RELATIVERECTANGLE" val="{&quot;bottom&quot;:0,&quot;left&quot;:0,&quot;right&quot;:0,&quot;top&quot;:0}"/>
  <p:tag name="KSO_WM_UNIT_PLACING_PICTURE_COLLAGE_RELATIVERECTANGLE" val="{&quot;bottom&quot;:0,&quot;left&quot;:0.29501334566350201,&quot;right&quot;:0.29501334566350201,&quot;top&quot;:0}"/>
  <p:tag name="KSO_WM_UNIT_PLACING_PICTURE_COLLAGE_VIEWPORT" val="{&quot;height&quot;:5437.196997635253,&quot;width&quot;:3576.182734656853}"/>
  <p:tag name="KSO_WM_UNIT_PLACING_PICTURE_INFO" val="{&quot;code&quot;:&quot;a[2]&quot;,&quot;full_picture&quot;:false,&quot;last_crop_picture&quot;:&quot;a[2]&quot;,&quot;scheme&quot;:&quot;2-2&quot;,&quot;spacing&quot;:5}"/>
  <p:tag name="KSO_WM_UNIT_PLACING_PICTURE" val="132215.475"/>
  <p:tag name="KSO_WM_BEAUTIFY_FLAG" val=""/>
  <p:tag name="KSO_WM_UNIT_TYPE" val=""/>
  <p:tag name="KSO_WM_UNIT_INDEX" val=""/>
  <p:tag name="KSO_WM_UNIT_ID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a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  <p:tag name="KSO_WM_UNIT_ISNUMDGMTITLE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6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24"/>
  <p:tag name="KSO_WM_SLIDE_INDEX" val="24"/>
  <p:tag name="KSO_WM_SLIDE_ITEM_CNT" val="0"/>
  <p:tag name="KSO_WM_SLIDE_LAYOUT" val="f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IZE" val="971*539"/>
  <p:tag name="KSO_WM_SLIDE_POSITION" val="0*0"/>
  <p:tag name="KSO_WM_SLIDE_SUBTYPE" val="pureTx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24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f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PRESET_TEXT" val="正如我们都希望改变世界，希望给别人带去光明，但更多时候我们只需要播下一颗种子，自然有微风吹拂，雨露滋养。恰如其分的表达观点，往往事半功倍。&#10;为了能让您有更直观的字数感受，并进一步方便使用，我们为您标注了最适合的位置。您输入的文字到这里时，就是最佳视觉效果，请您务必注意。"/>
  <p:tag name="KSO_WM_UNIT_NOCLEAR" val="0"/>
  <p:tag name="KSO_WM_UNIT_VALUE" val="156"/>
  <p:tag name="KSO_WM_UNIT_TYPE" val="f"/>
  <p:tag name="KSO_WM_UNIT_INDEX" val="1"/>
  <p:tag name="KSO_WM_UNIT_SUBTYPE" val="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4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8"/>
  <p:tag name="KSO_WM_SLIDE_INDEX" val="18"/>
  <p:tag name="KSO_WM_SLIDE_ITEM_CNT" val="3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IZE" val="826.165*440.758"/>
  <p:tag name="KSO_WM_SLIDE_POSITION" val="79.3256*43.2031"/>
  <p:tag name="KSO_WM_SLIDE_SUBTYPE" val="diag"/>
  <p:tag name="KSO_WM_DIAGRAM_GROUP_CODE" val="l1-6"/>
  <p:tag name="KSO_WM_SLIDE_DIAGTYPE" val="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6"/>
  <p:tag name="KSO_WM_UNIT_USESOURCEFORMAT_APPLY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2"/>
  <p:tag name="KSO_WM_UNIT_USESOURCEFORMAT_APPLY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6"/>
  <p:tag name="KSO_WM_UNIT_USESOURCEFORMAT_APPLY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1"/>
  <p:tag name="KSO_WM_UNIT_USESOURCEFORMAT_APPLY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1"/>
  <p:tag name="KSO_WM_UNIT_GLOW_SCHEMECOLOR_INDEX" val="14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l_h_i*1_2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2_1"/>
  <p:tag name="KSO_WM_UNIT_GLOW_SCHEMECOLOR_INDEX" val="14"/>
  <p:tag name="KSO_WM_UNIT_USESOURCEFORMAT_APPLY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l_h_i*1_3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3_1"/>
  <p:tag name="KSO_WM_UNIT_GLOW_SCHEMECOLOR_INDEX" val="14"/>
  <p:tag name="KSO_WM_UNIT_USESOURCEFORMAT_APPLY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2"/>
  <p:tag name="KSO_WM_UNIT_USESOURCEFORMAT_APPLY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3"/>
  <p:tag name="KSO_WM_UNIT_USESOURCEFORMAT_APPLY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7"/>
  <p:tag name="KSO_WM_UNIT_USESOURCEFORMAT_APPLY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8"/>
  <p:tag name="KSO_WM_UNIT_USESOURCEFORMAT_APPLY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9"/>
  <p:tag name="KSO_WM_UNIT_USESOURCEFORMAT_APPLY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0"/>
  <p:tag name="KSO_WM_UNIT_USESOURCEFORMAT_APPLY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5"/>
  <p:tag name="KSO_WM_UNIT_USESOURCEFORMAT_APPLY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3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4"/>
  <p:tag name="KSO_WM_UNIT_USESOURCEFORMAT_APPLY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7"/>
  <p:tag name="KSO_WM_UNIT_USESOURCEFORMAT_APPLY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18*i*1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8"/>
  <p:tag name="KSO_WM_UNIT_USESOURCEFORMAT_APPLY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27"/>
  <p:tag name="KSO_WM_SLIDE_INDEX" val="27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IZE" val="971*539"/>
  <p:tag name="KSO_WM_SLIDE_POSITION" val="0*0"/>
  <p:tag name="KSO_WM_SLIDE_SUBTYPE" val="pureTx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27*i*1"/>
  <p:tag name="KSO_WM_TEMPLATE_CATEGORY" val="custom"/>
  <p:tag name="KSO_WM_TEMPLATE_INDEX" val="20163167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63167_27*i*2"/>
  <p:tag name="KSO_WM_TEMPLATE_CATEGORY" val="custom"/>
  <p:tag name="KSO_WM_TEMPLATE_INDEX" val="20163167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a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  <p:tag name="KSO_WM_UNIT_ISNUMDGMTITLE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f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PRESET_TEXT" val="正如我们都希望改变世界，希望给别人带去光明，但更多时候我们只需要播下一颗种子，自然有微风吹拂，雨露滋养。恰如其分的表达观点，往往事半功倍。&#10;为了能让您有更直观的字数感受，并进一步方便使用，我们为您标注了最适合的位置。您输入的文字到这里时，就是最佳视觉效果，请您务必注意。"/>
  <p:tag name="KSO_WM_UNIT_NOCLEAR" val="0"/>
  <p:tag name="KSO_WM_UNIT_VALUE" val="168"/>
  <p:tag name="KSO_WM_UNIT_TYPE" val="f"/>
  <p:tag name="KSO_WM_UNIT_INDEX" val="1"/>
  <p:tag name="KSO_WM_UNIT_SUBTYPE" val="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27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35"/>
  <p:tag name="KSO_WM_SLIDE_INDEX" val="35"/>
  <p:tag name="KSO_WM_SLIDE_ITEM_CNT" val="0"/>
  <p:tag name="KSO_WM_SLIDE_TYPE" val="endPage"/>
  <p:tag name="KSO_WM_BEAUTIFY_FLAG" val="#wm#"/>
  <p:tag name="KSO_WM_TEMPLATE_SUBCATEGORY" val="0"/>
  <p:tag name="KSO_WM_TEMPLATE_MASTER_TYPE" val="1"/>
  <p:tag name="KSO_WM_TEMPLATE_COLOR_TYPE" val="1"/>
  <p:tag name="KSO_WM_SLIDE_SUBTYPE" val="pureTxt"/>
  <p:tag name="KSO_WM_SLIDE_LAYOUT" val="a_b"/>
  <p:tag name="KSO_WM_SLIDE_LAYOUT_CNT" val="1_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63167_35*b*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UNIT_PRESET_TEXT" val="可爱/纯真/童年/烂漫"/>
  <p:tag name="KSO_WM_UNIT_ISCONTENTSTITLE" val="0"/>
  <p:tag name="KSO_WM_UNIT_NOCLEAR" val="0"/>
  <p:tag name="KSO_WM_UNIT_VALUE" val="38"/>
  <p:tag name="KSO_WM_UNIT_TYPE" val="b"/>
  <p:tag name="KSO_WM_UNIT_INDEX" val="1"/>
  <p:tag name="KSO_WM_UNIT_ISNUMDGMTITL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4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4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4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custom20163167_14*i*1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custom20163167_14*i*2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4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4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14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163167_14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custom20163167_14*i*1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4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4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4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4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163167_14*i*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3167"/>
  <p:tag name="KSO_WM_TAG_VERSION" val="1.0"/>
  <p:tag name="KSO_WM_SLIDE_ID" val="custom20163167_14"/>
  <p:tag name="KSO_WM_SLIDE_INDEX" val="14"/>
  <p:tag name="KSO_WM_SLIDE_ITEM_CNT" val="4"/>
  <p:tag name="KSO_WM_SLIDE_LAYOUT" val="l"/>
  <p:tag name="KSO_WM_SLIDE_LAYOUT_CNT" val="1"/>
  <p:tag name="KSO_WM_SLIDE_TYPE" val="text"/>
  <p:tag name="KSO_WM_BEAUTIFY_FLAG" val="#wm#"/>
  <p:tag name="KSO_WM_TEMPLATE_SUBCATEGORY" val="0"/>
  <p:tag name="KSO_WM_TEMPLATE_MASTER_TYPE" val="1"/>
  <p:tag name="KSO_WM_TEMPLATE_COLOR_TYPE" val="1"/>
  <p:tag name="KSO_WM_SLIDE_SUBTYPE" val="diag"/>
  <p:tag name="KSO_WM_SLIDE_SIZE" val="918.527*322.077"/>
  <p:tag name="KSO_WM_SLIDE_POSITION" val="20.7364*115.1"/>
  <p:tag name="KSO_WM_DIAGRAM_GROUP_CODE" val="l1-4"/>
  <p:tag name="KSO_WM_SLIDE_DIAGTYPE" val="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163167_14*i*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163167_14*i*11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163167_14*i*14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custom20163167_14*i*18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2"/>
  <p:tag name="KSO_WM_UNIT_ID" val="custom20163167_14*l_h_i*1_2_2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2"/>
  <p:tag name="KSO_WM_UNIT_ID" val="custom20163167_14*l_h_i*1_1_2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2"/>
  <p:tag name="KSO_WM_UNIT_ID" val="custom20163167_14*l_h_i*1_3_2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2"/>
  <p:tag name="KSO_WM_UNIT_ID" val="custom20163167_14*l_h_i*1_4_2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4_3"/>
  <p:tag name="KSO_WM_UNIT_ID" val="custom20163167_14*l_h_i*1_4_3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SHADOW_SCHEMECOLOR_INDEX" val="13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custom20163167_14*l_h_i*1_4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4"/>
  <p:tag name="KSO_WM_UNIT_TEXT_FILL_FORE_SCHEMECOLOR_INDEX" val="14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3_3"/>
  <p:tag name="KSO_WM_UNIT_ID" val="custom20163167_14*l_h_i*1_3_3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SHADOW_SCHEMECOLOR_INDEX" val="13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custom20163167_14*l_h_i*1_3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4"/>
  <p:tag name="KSO_WM_UNIT_TEXT_FILL_FORE_SCHEMECOLOR_INDEX" val="14"/>
  <p:tag name="KSO_WM_UNIT_TEXT_FILL_TYPE" val="1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1_3"/>
  <p:tag name="KSO_WM_UNIT_ID" val="custom20163167_14*l_h_i*1_1_3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SHADOW_SCHEMECOLOR_INDEX" val="13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custom20163167_14*l_h_i*1_1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4"/>
  <p:tag name="KSO_WM_UNIT_TEXT_FILL_FORE_SCHEMECOLOR_INDEX" val="14"/>
  <p:tag name="KSO_WM_UNIT_TEX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TYPE" val="l_h_i"/>
  <p:tag name="KSO_WM_UNIT_INDEX" val="1_2_3"/>
  <p:tag name="KSO_WM_UNIT_ID" val="custom20163167_14*l_h_i*1_2_3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UNIT_SHADOW_SCHEMECOLOR_INDEX" val="13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custom20163167_14*l_h_i*1_2_1"/>
  <p:tag name="KSO_WM_TEMPLATE_CATEGORY" val="custom"/>
  <p:tag name="KSO_WM_TEMPLATE_INDEX" val="20163167"/>
  <p:tag name="KSO_WM_UNIT_LAYERLEVEL" val="1_1_1"/>
  <p:tag name="KSO_WM_TAG_VERSION" val="1.0"/>
  <p:tag name="KSO_WM_BEAUTIFY_FLAG" val="#wm#"/>
  <p:tag name="KSO_WM_DIAGRAM_GROUP_CODE" val="l1-4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custom20163167_14*i*2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163167_14*i*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163167_14*i*16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163167_14*i*15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163167_14*i*1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custom20163167_14*i*19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163167_14*i*12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163167_14*i*10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163167_14*i*13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163167_14*i*7"/>
  <p:tag name="KSO_WM_TEMPLATE_CATEGORY" val="custom"/>
  <p:tag name="KSO_WM_TEMPLATE_INDEX" val="20163167"/>
  <p:tag name="KSO_WM_UNIT_LAYERLEVEL" val="1"/>
  <p:tag name="KSO_WM_TAG_VERSION" val="1.0"/>
  <p:tag name="KSO_WM_BEAUTIFY_FLAG" val="#wm#"/>
  <p:tag name="KSO_WM_DIAGRAM_GROUP_CODE" val="l1-4"/>
  <p:tag name="KSO_WM_UNIT_USESOURCEFORMAT_APPLY" val="1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全屏显示(16:9)</PresentationFormat>
  <Paragraphs>69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冬青黑体简体中文 W3</vt:lpstr>
      <vt:lpstr>汉仪乐喵体W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2023-01-16T15:02:16Z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59B6C38E8830423390E1296E0C0071EC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